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0" r:id="rId6"/>
    <p:sldId id="261" r:id="rId7"/>
    <p:sldId id="281" r:id="rId8"/>
    <p:sldId id="259" r:id="rId9"/>
    <p:sldId id="287" r:id="rId10"/>
    <p:sldId id="289" r:id="rId11"/>
    <p:sldId id="290" r:id="rId12"/>
    <p:sldId id="291" r:id="rId13"/>
    <p:sldId id="292" r:id="rId14"/>
    <p:sldId id="293" r:id="rId15"/>
    <p:sldId id="282" r:id="rId16"/>
    <p:sldId id="283" r:id="rId17"/>
    <p:sldId id="263" r:id="rId18"/>
    <p:sldId id="279" r:id="rId19"/>
    <p:sldId id="276" r:id="rId20"/>
    <p:sldId id="278" r:id="rId21"/>
    <p:sldId id="294" r:id="rId22"/>
    <p:sldId id="295" r:id="rId23"/>
    <p:sldId id="285" r:id="rId24"/>
    <p:sldId id="284" r:id="rId25"/>
    <p:sldId id="267" r:id="rId26"/>
    <p:sldId id="271" r:id="rId27"/>
    <p:sldId id="286" r:id="rId28"/>
    <p:sldId id="296" r:id="rId29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6FD5-C5C8-441D-890D-9C6680E7418A}" v="931" dt="2022-10-01T15:46:37.838"/>
    <p1510:client id="{6889965B-FA50-408E-B664-63CC4D6A45BD}" v="44" dt="2022-09-30T19:26:51.821"/>
    <p1510:client id="{9FB3DB6F-44F7-4D35-BAAF-AB20C91129E6}" v="1" dt="2022-09-30T17:49:23.016"/>
    <p1510:client id="{AD0ECBD2-052A-4B7F-8858-D5E4D9F3E4F6}" v="119" dt="2022-09-30T18:04:06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4573" autoAdjust="0"/>
  </p:normalViewPr>
  <p:slideViewPr>
    <p:cSldViewPr snapToGrid="0">
      <p:cViewPr varScale="1">
        <p:scale>
          <a:sx n="55" d="100"/>
          <a:sy n="55" d="100"/>
        </p:scale>
        <p:origin x="174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Šepić" userId="S::nina.sepic@skole.hr::19b752b8-461e-41e1-92ac-60ec32e29f8f" providerId="AD" clId="Web-{1AF5FF77-470E-4BC6-BC16-6827CC68963D}"/>
    <pc:docChg chg="addSld delSld modSld sldOrd">
      <pc:chgData name="Nina Šepić" userId="S::nina.sepic@skole.hr::19b752b8-461e-41e1-92ac-60ec32e29f8f" providerId="AD" clId="Web-{1AF5FF77-470E-4BC6-BC16-6827CC68963D}" dt="2022-09-30T04:05:06.934" v="281" actId="1076"/>
      <pc:docMkLst>
        <pc:docMk/>
      </pc:docMkLst>
      <pc:sldChg chg="addSp delSp modSp">
        <pc:chgData name="Nina Šepić" userId="S::nina.sepic@skole.hr::19b752b8-461e-41e1-92ac-60ec32e29f8f" providerId="AD" clId="Web-{1AF5FF77-470E-4BC6-BC16-6827CC68963D}" dt="2022-09-29T22:32:08.126" v="146"/>
        <pc:sldMkLst>
          <pc:docMk/>
          <pc:sldMk cId="3441701340" sldId="257"/>
        </pc:sldMkLst>
        <pc:spChg chg="mod">
          <ac:chgData name="Nina Šepić" userId="S::nina.sepic@skole.hr::19b752b8-461e-41e1-92ac-60ec32e29f8f" providerId="AD" clId="Web-{1AF5FF77-470E-4BC6-BC16-6827CC68963D}" dt="2022-09-29T21:55:33.385" v="37" actId="20577"/>
          <ac:spMkLst>
            <pc:docMk/>
            <pc:sldMk cId="3441701340" sldId="257"/>
            <ac:spMk id="2" creationId="{DC82DF19-720C-448B-912E-8649ED438347}"/>
          </ac:spMkLst>
        </pc:spChg>
        <pc:spChg chg="add del mod">
          <ac:chgData name="Nina Šepić" userId="S::nina.sepic@skole.hr::19b752b8-461e-41e1-92ac-60ec32e29f8f" providerId="AD" clId="Web-{1AF5FF77-470E-4BC6-BC16-6827CC68963D}" dt="2022-09-29T22:32:08.126" v="146"/>
          <ac:spMkLst>
            <pc:docMk/>
            <pc:sldMk cId="3441701340" sldId="257"/>
            <ac:spMk id="155" creationId="{AF727B95-9E54-550F-F2D2-C53732CDCAB9}"/>
          </ac:spMkLst>
        </pc:spChg>
        <pc:graphicFrameChg chg="modGraphic">
          <ac:chgData name="Nina Šepić" userId="S::nina.sepic@skole.hr::19b752b8-461e-41e1-92ac-60ec32e29f8f" providerId="AD" clId="Web-{1AF5FF77-470E-4BC6-BC16-6827CC68963D}" dt="2022-09-29T22:21:25.245" v="114" actId="20577"/>
          <ac:graphicFrameMkLst>
            <pc:docMk/>
            <pc:sldMk cId="3441701340" sldId="257"/>
            <ac:graphicFrameMk id="5" creationId="{65634D7E-F3EC-4C77-B0DA-7AE7B2C92BCD}"/>
          </ac:graphicFrameMkLst>
        </pc:graphicFrameChg>
      </pc:sldChg>
      <pc:sldChg chg="addSp delSp modSp del">
        <pc:chgData name="Nina Šepić" userId="S::nina.sepic@skole.hr::19b752b8-461e-41e1-92ac-60ec32e29f8f" providerId="AD" clId="Web-{1AF5FF77-470E-4BC6-BC16-6827CC68963D}" dt="2022-09-29T22:27:34.405" v="132"/>
        <pc:sldMkLst>
          <pc:docMk/>
          <pc:sldMk cId="3707534936" sldId="259"/>
        </pc:sldMkLst>
        <pc:spChg chg="mod">
          <ac:chgData name="Nina Šepić" userId="S::nina.sepic@skole.hr::19b752b8-461e-41e1-92ac-60ec32e29f8f" providerId="AD" clId="Web-{1AF5FF77-470E-4BC6-BC16-6827CC68963D}" dt="2022-09-29T21:53:44.115" v="17" actId="20577"/>
          <ac:spMkLst>
            <pc:docMk/>
            <pc:sldMk cId="3707534936" sldId="259"/>
            <ac:spMk id="2" creationId="{A00BB3C0-BDF4-CB92-AE05-A7488C8E0183}"/>
          </ac:spMkLst>
        </pc:spChg>
        <pc:spChg chg="add mod">
          <ac:chgData name="Nina Šepić" userId="S::nina.sepic@skole.hr::19b752b8-461e-41e1-92ac-60ec32e29f8f" providerId="AD" clId="Web-{1AF5FF77-470E-4BC6-BC16-6827CC68963D}" dt="2022-09-29T22:27:31.436" v="131"/>
          <ac:spMkLst>
            <pc:docMk/>
            <pc:sldMk cId="3707534936" sldId="259"/>
            <ac:spMk id="7" creationId="{D1D1E863-C982-36AA-FE79-D4E9EA551AEE}"/>
          </ac:spMkLst>
        </pc:spChg>
        <pc:picChg chg="del mod">
          <ac:chgData name="Nina Šepić" userId="S::nina.sepic@skole.hr::19b752b8-461e-41e1-92ac-60ec32e29f8f" providerId="AD" clId="Web-{1AF5FF77-470E-4BC6-BC16-6827CC68963D}" dt="2022-09-29T22:27:31.436" v="131"/>
          <ac:picMkLst>
            <pc:docMk/>
            <pc:sldMk cId="3707534936" sldId="259"/>
            <ac:picMk id="4" creationId="{8D2A9BB4-7CE2-B5FD-0C52-3505C5FD4143}"/>
          </ac:picMkLst>
        </pc:picChg>
        <pc:picChg chg="del mod">
          <ac:chgData name="Nina Šepić" userId="S::nina.sepic@skole.hr::19b752b8-461e-41e1-92ac-60ec32e29f8f" providerId="AD" clId="Web-{1AF5FF77-470E-4BC6-BC16-6827CC68963D}" dt="2022-09-29T22:27:29.233" v="130"/>
          <ac:picMkLst>
            <pc:docMk/>
            <pc:sldMk cId="3707534936" sldId="259"/>
            <ac:picMk id="5" creationId="{B2C0EBDD-DAB0-EAD5-F459-8DB21EC86C48}"/>
          </ac:picMkLst>
        </pc:picChg>
        <pc:picChg chg="del mod">
          <ac:chgData name="Nina Šepić" userId="S::nina.sepic@skole.hr::19b752b8-461e-41e1-92ac-60ec32e29f8f" providerId="AD" clId="Web-{1AF5FF77-470E-4BC6-BC16-6827CC68963D}" dt="2022-09-29T22:16:54.056" v="76"/>
          <ac:picMkLst>
            <pc:docMk/>
            <pc:sldMk cId="3707534936" sldId="259"/>
            <ac:picMk id="6" creationId="{AAD97E77-6E58-058F-1561-973EC1B17476}"/>
          </ac:picMkLst>
        </pc:picChg>
      </pc:sldChg>
      <pc:sldChg chg="addSp delSp modSp ord">
        <pc:chgData name="Nina Šepić" userId="S::nina.sepic@skole.hr::19b752b8-461e-41e1-92ac-60ec32e29f8f" providerId="AD" clId="Web-{1AF5FF77-470E-4BC6-BC16-6827CC68963D}" dt="2022-09-30T03:16:21.528" v="169"/>
        <pc:sldMkLst>
          <pc:docMk/>
          <pc:sldMk cId="2564658475" sldId="260"/>
        </pc:sldMkLst>
        <pc:spChg chg="add mod">
          <ac:chgData name="Nina Šepić" userId="S::nina.sepic@skole.hr::19b752b8-461e-41e1-92ac-60ec32e29f8f" providerId="AD" clId="Web-{1AF5FF77-470E-4BC6-BC16-6827CC68963D}" dt="2022-09-30T03:16:21.528" v="169"/>
          <ac:spMkLst>
            <pc:docMk/>
            <pc:sldMk cId="2564658475" sldId="260"/>
            <ac:spMk id="5" creationId="{144EB3D9-375B-461F-9FC2-6B9ABA4B3898}"/>
          </ac:spMkLst>
        </pc:spChg>
        <pc:picChg chg="del">
          <ac:chgData name="Nina Šepić" userId="S::nina.sepic@skole.hr::19b752b8-461e-41e1-92ac-60ec32e29f8f" providerId="AD" clId="Web-{1AF5FF77-470E-4BC6-BC16-6827CC68963D}" dt="2022-09-30T03:16:21.528" v="169"/>
          <ac:picMkLst>
            <pc:docMk/>
            <pc:sldMk cId="2564658475" sldId="260"/>
            <ac:picMk id="4" creationId="{36B27183-BDDF-BB72-9998-795B462EAC4B}"/>
          </ac:picMkLst>
        </pc:picChg>
      </pc:sldChg>
      <pc:sldChg chg="addSp delSp modSp mod ord modClrScheme chgLayout">
        <pc:chgData name="Nina Šepić" userId="S::nina.sepic@skole.hr::19b752b8-461e-41e1-92ac-60ec32e29f8f" providerId="AD" clId="Web-{1AF5FF77-470E-4BC6-BC16-6827CC68963D}" dt="2022-09-30T03:17:23.780" v="186" actId="20577"/>
        <pc:sldMkLst>
          <pc:docMk/>
          <pc:sldMk cId="4221600497" sldId="261"/>
        </pc:sldMkLst>
        <pc:spChg chg="del">
          <ac:chgData name="Nina Šepić" userId="S::nina.sepic@skole.hr::19b752b8-461e-41e1-92ac-60ec32e29f8f" providerId="AD" clId="Web-{1AF5FF77-470E-4BC6-BC16-6827CC68963D}" dt="2022-09-29T22:30:58.779" v="142"/>
          <ac:spMkLst>
            <pc:docMk/>
            <pc:sldMk cId="4221600497" sldId="261"/>
            <ac:spMk id="2" creationId="{7D77711A-C071-E0E4-7609-0A530F690F4C}"/>
          </ac:spMkLst>
        </pc:spChg>
        <pc:spChg chg="add mod ord">
          <ac:chgData name="Nina Šepić" userId="S::nina.sepic@skole.hr::19b752b8-461e-41e1-92ac-60ec32e29f8f" providerId="AD" clId="Web-{1AF5FF77-470E-4BC6-BC16-6827CC68963D}" dt="2022-09-30T03:17:23.780" v="186" actId="20577"/>
          <ac:spMkLst>
            <pc:docMk/>
            <pc:sldMk cId="4221600497" sldId="261"/>
            <ac:spMk id="3" creationId="{99000D94-0DC7-D9AE-4F27-B5AF49BB5375}"/>
          </ac:spMkLst>
        </pc:spChg>
        <pc:spChg chg="add mod ord">
          <ac:chgData name="Nina Šepić" userId="S::nina.sepic@skole.hr::19b752b8-461e-41e1-92ac-60ec32e29f8f" providerId="AD" clId="Web-{1AF5FF77-470E-4BC6-BC16-6827CC68963D}" dt="2022-09-30T03:16:59.513" v="179"/>
          <ac:spMkLst>
            <pc:docMk/>
            <pc:sldMk cId="4221600497" sldId="261"/>
            <ac:spMk id="5" creationId="{91374B09-386E-3054-CB4A-40CB657937E0}"/>
          </ac:spMkLst>
        </pc:spChg>
        <pc:picChg chg="add mod">
          <ac:chgData name="Nina Šepić" userId="S::nina.sepic@skole.hr::19b752b8-461e-41e1-92ac-60ec32e29f8f" providerId="AD" clId="Web-{1AF5FF77-470E-4BC6-BC16-6827CC68963D}" dt="2022-09-30T03:17:04.435" v="180" actId="1076"/>
          <ac:picMkLst>
            <pc:docMk/>
            <pc:sldMk cId="4221600497" sldId="261"/>
            <ac:picMk id="2" creationId="{78999A2E-10D8-5E4E-E63A-6DDE189390C2}"/>
          </ac:picMkLst>
        </pc:picChg>
        <pc:picChg chg="mod ord">
          <ac:chgData name="Nina Šepić" userId="S::nina.sepic@skole.hr::19b752b8-461e-41e1-92ac-60ec32e29f8f" providerId="AD" clId="Web-{1AF5FF77-470E-4BC6-BC16-6827CC68963D}" dt="2022-09-30T03:17:07.576" v="181" actId="1076"/>
          <ac:picMkLst>
            <pc:docMk/>
            <pc:sldMk cId="4221600497" sldId="261"/>
            <ac:picMk id="4" creationId="{8C51AF58-094D-9E51-27C0-D660DD97534D}"/>
          </ac:picMkLst>
        </pc:picChg>
      </pc:sldChg>
      <pc:sldChg chg="addSp delSp modSp new modNotes">
        <pc:chgData name="Nina Šepić" userId="S::nina.sepic@skole.hr::19b752b8-461e-41e1-92ac-60ec32e29f8f" providerId="AD" clId="Web-{1AF5FF77-470E-4BC6-BC16-6827CC68963D}" dt="2022-09-30T03:19:12.689" v="203"/>
        <pc:sldMkLst>
          <pc:docMk/>
          <pc:sldMk cId="1282748723" sldId="262"/>
        </pc:sldMkLst>
        <pc:spChg chg="mod">
          <ac:chgData name="Nina Šepić" userId="S::nina.sepic@skole.hr::19b752b8-461e-41e1-92ac-60ec32e29f8f" providerId="AD" clId="Web-{1AF5FF77-470E-4BC6-BC16-6827CC68963D}" dt="2022-09-29T22:17:38.683" v="97" actId="20577"/>
          <ac:spMkLst>
            <pc:docMk/>
            <pc:sldMk cId="1282748723" sldId="262"/>
            <ac:spMk id="2" creationId="{A7B20C92-EBB2-AE8E-8B63-9EDD962247D5}"/>
          </ac:spMkLst>
        </pc:spChg>
        <pc:spChg chg="del">
          <ac:chgData name="Nina Šepić" userId="S::nina.sepic@skole.hr::19b752b8-461e-41e1-92ac-60ec32e29f8f" providerId="AD" clId="Web-{1AF5FF77-470E-4BC6-BC16-6827CC68963D}" dt="2022-09-29T21:59:23.894" v="39"/>
          <ac:spMkLst>
            <pc:docMk/>
            <pc:sldMk cId="1282748723" sldId="262"/>
            <ac:spMk id="3" creationId="{F72ED651-A2A7-062E-D561-2653BCFAA35F}"/>
          </ac:spMkLst>
        </pc:spChg>
        <pc:picChg chg="add mod ord">
          <ac:chgData name="Nina Šepić" userId="S::nina.sepic@skole.hr::19b752b8-461e-41e1-92ac-60ec32e29f8f" providerId="AD" clId="Web-{1AF5FF77-470E-4BC6-BC16-6827CC68963D}" dt="2022-09-29T22:18:18.997" v="101" actId="1076"/>
          <ac:picMkLst>
            <pc:docMk/>
            <pc:sldMk cId="1282748723" sldId="262"/>
            <ac:picMk id="4" creationId="{C5E7E808-276F-38D3-DBDF-CE79226A2FC9}"/>
          </ac:picMkLst>
        </pc:picChg>
        <pc:picChg chg="add mod">
          <ac:chgData name="Nina Šepić" userId="S::nina.sepic@skole.hr::19b752b8-461e-41e1-92ac-60ec32e29f8f" providerId="AD" clId="Web-{1AF5FF77-470E-4BC6-BC16-6827CC68963D}" dt="2022-09-29T22:18:24.513" v="102" actId="14100"/>
          <ac:picMkLst>
            <pc:docMk/>
            <pc:sldMk cId="1282748723" sldId="262"/>
            <ac:picMk id="5" creationId="{0C1D0BA0-3B79-BB22-D648-9D9E82CCF23A}"/>
          </ac:picMkLst>
        </pc:picChg>
      </pc:sldChg>
      <pc:sldChg chg="modSp add replId">
        <pc:chgData name="Nina Šepić" userId="S::nina.sepic@skole.hr::19b752b8-461e-41e1-92ac-60ec32e29f8f" providerId="AD" clId="Web-{1AF5FF77-470E-4BC6-BC16-6827CC68963D}" dt="2022-09-29T22:30:46.763" v="139" actId="20577"/>
        <pc:sldMkLst>
          <pc:docMk/>
          <pc:sldMk cId="3220995864" sldId="263"/>
        </pc:sldMkLst>
        <pc:spChg chg="mod">
          <ac:chgData name="Nina Šepić" userId="S::nina.sepic@skole.hr::19b752b8-461e-41e1-92ac-60ec32e29f8f" providerId="AD" clId="Web-{1AF5FF77-470E-4BC6-BC16-6827CC68963D}" dt="2022-09-29T22:26:45.012" v="117" actId="20577"/>
          <ac:spMkLst>
            <pc:docMk/>
            <pc:sldMk cId="3220995864" sldId="263"/>
            <ac:spMk id="2" creationId="{DC82DF19-720C-448B-912E-8649ED438347}"/>
          </ac:spMkLst>
        </pc:spChg>
        <pc:graphicFrameChg chg="modGraphic">
          <ac:chgData name="Nina Šepić" userId="S::nina.sepic@skole.hr::19b752b8-461e-41e1-92ac-60ec32e29f8f" providerId="AD" clId="Web-{1AF5FF77-470E-4BC6-BC16-6827CC68963D}" dt="2022-09-29T22:30:46.763" v="139" actId="20577"/>
          <ac:graphicFrameMkLst>
            <pc:docMk/>
            <pc:sldMk cId="3220995864" sldId="263"/>
            <ac:graphicFrameMk id="5" creationId="{65634D7E-F3EC-4C77-B0DA-7AE7B2C92BCD}"/>
          </ac:graphicFrameMkLst>
        </pc:graphicFrameChg>
      </pc:sldChg>
      <pc:sldChg chg="addSp delSp modSp new mod ord modClrScheme chgLayout">
        <pc:chgData name="Nina Šepić" userId="S::nina.sepic@skole.hr::19b752b8-461e-41e1-92ac-60ec32e29f8f" providerId="AD" clId="Web-{1AF5FF77-470E-4BC6-BC16-6827CC68963D}" dt="2022-09-30T03:46:59.664" v="225" actId="1076"/>
        <pc:sldMkLst>
          <pc:docMk/>
          <pc:sldMk cId="3517582251" sldId="264"/>
        </pc:sldMkLst>
        <pc:spChg chg="del">
          <ac:chgData name="Nina Šepić" userId="S::nina.sepic@skole.hr::19b752b8-461e-41e1-92ac-60ec32e29f8f" providerId="AD" clId="Web-{1AF5FF77-470E-4BC6-BC16-6827CC68963D}" dt="2022-09-29T22:16:27.850" v="70"/>
          <ac:spMkLst>
            <pc:docMk/>
            <pc:sldMk cId="3517582251" sldId="264"/>
            <ac:spMk id="2" creationId="{22F1F822-D1B0-15F9-1607-1C002FEF4C93}"/>
          </ac:spMkLst>
        </pc:spChg>
        <pc:spChg chg="add mod ord">
          <ac:chgData name="Nina Šepić" userId="S::nina.sepic@skole.hr::19b752b8-461e-41e1-92ac-60ec32e29f8f" providerId="AD" clId="Web-{1AF5FF77-470E-4BC6-BC16-6827CC68963D}" dt="2022-09-30T03:46:20.382" v="221" actId="20577"/>
          <ac:spMkLst>
            <pc:docMk/>
            <pc:sldMk cId="3517582251" sldId="264"/>
            <ac:spMk id="2" creationId="{474000A9-A563-D6D4-254F-2A0A516764BA}"/>
          </ac:spMkLst>
        </pc:spChg>
        <pc:spChg chg="add mod ord">
          <ac:chgData name="Nina Šepić" userId="S::nina.sepic@skole.hr::19b752b8-461e-41e1-92ac-60ec32e29f8f" providerId="AD" clId="Web-{1AF5FF77-470E-4BC6-BC16-6827CC68963D}" dt="2022-09-30T03:46:14.256" v="216"/>
          <ac:spMkLst>
            <pc:docMk/>
            <pc:sldMk cId="3517582251" sldId="264"/>
            <ac:spMk id="3" creationId="{21FBA627-795B-24F4-BF36-12538C5147CA}"/>
          </ac:spMkLst>
        </pc:spChg>
        <pc:spChg chg="del">
          <ac:chgData name="Nina Šepić" userId="S::nina.sepic@skole.hr::19b752b8-461e-41e1-92ac-60ec32e29f8f" providerId="AD" clId="Web-{1AF5FF77-470E-4BC6-BC16-6827CC68963D}" dt="2022-09-29T22:09:00.758" v="61"/>
          <ac:spMkLst>
            <pc:docMk/>
            <pc:sldMk cId="3517582251" sldId="264"/>
            <ac:spMk id="3" creationId="{6376EE82-C77A-3860-DB39-0A88E5F00B15}"/>
          </ac:spMkLst>
        </pc:spChg>
        <pc:picChg chg="add mod ord">
          <ac:chgData name="Nina Šepić" userId="S::nina.sepic@skole.hr::19b752b8-461e-41e1-92ac-60ec32e29f8f" providerId="AD" clId="Web-{1AF5FF77-470E-4BC6-BC16-6827CC68963D}" dt="2022-09-30T03:46:25.194" v="222" actId="1076"/>
          <ac:picMkLst>
            <pc:docMk/>
            <pc:sldMk cId="3517582251" sldId="264"/>
            <ac:picMk id="4" creationId="{8FE964B7-BCCE-CA5B-737E-7B31E84E57FA}"/>
          </ac:picMkLst>
        </pc:picChg>
        <pc:picChg chg="add mod">
          <ac:chgData name="Nina Šepić" userId="S::nina.sepic@skole.hr::19b752b8-461e-41e1-92ac-60ec32e29f8f" providerId="AD" clId="Web-{1AF5FF77-470E-4BC6-BC16-6827CC68963D}" dt="2022-09-30T03:46:59.664" v="225" actId="1076"/>
          <ac:picMkLst>
            <pc:docMk/>
            <pc:sldMk cId="3517582251" sldId="264"/>
            <ac:picMk id="5" creationId="{280F1FBD-8658-89ED-0E08-22AE0D13B923}"/>
          </ac:picMkLst>
        </pc:picChg>
        <pc:picChg chg="add mod">
          <ac:chgData name="Nina Šepić" userId="S::nina.sepic@skole.hr::19b752b8-461e-41e1-92ac-60ec32e29f8f" providerId="AD" clId="Web-{1AF5FF77-470E-4BC6-BC16-6827CC68963D}" dt="2022-09-29T22:18:29.498" v="103" actId="1076"/>
          <ac:picMkLst>
            <pc:docMk/>
            <pc:sldMk cId="3517582251" sldId="264"/>
            <ac:picMk id="6" creationId="{7BF61135-547B-1037-A09E-CBBDFB8EB8E2}"/>
          </ac:picMkLst>
        </pc:picChg>
        <pc:picChg chg="add mod">
          <ac:chgData name="Nina Šepić" userId="S::nina.sepic@skole.hr::19b752b8-461e-41e1-92ac-60ec32e29f8f" providerId="AD" clId="Web-{1AF5FF77-470E-4BC6-BC16-6827CC68963D}" dt="2022-09-30T03:46:26.866" v="223" actId="1076"/>
          <ac:picMkLst>
            <pc:docMk/>
            <pc:sldMk cId="3517582251" sldId="264"/>
            <ac:picMk id="7" creationId="{202B5B01-0265-DCC5-2DBB-41F9E51C3BF6}"/>
          </ac:picMkLst>
        </pc:picChg>
      </pc:sldChg>
      <pc:sldChg chg="new">
        <pc:chgData name="Nina Šepić" userId="S::nina.sepic@skole.hr::19b752b8-461e-41e1-92ac-60ec32e29f8f" providerId="AD" clId="Web-{1AF5FF77-470E-4BC6-BC16-6827CC68963D}" dt="2022-09-29T22:11:58.671" v="68"/>
        <pc:sldMkLst>
          <pc:docMk/>
          <pc:sldMk cId="889690101" sldId="265"/>
        </pc:sldMkLst>
      </pc:sldChg>
      <pc:sldChg chg="add replId">
        <pc:chgData name="Nina Šepić" userId="S::nina.sepic@skole.hr::19b752b8-461e-41e1-92ac-60ec32e29f8f" providerId="AD" clId="Web-{1AF5FF77-470E-4BC6-BC16-6827CC68963D}" dt="2022-09-29T22:19:05.843" v="106"/>
        <pc:sldMkLst>
          <pc:docMk/>
          <pc:sldMk cId="2002267820" sldId="266"/>
        </pc:sldMkLst>
      </pc:sldChg>
      <pc:sldChg chg="modSp new">
        <pc:chgData name="Nina Šepić" userId="S::nina.sepic@skole.hr::19b752b8-461e-41e1-92ac-60ec32e29f8f" providerId="AD" clId="Web-{1AF5FF77-470E-4BC6-BC16-6827CC68963D}" dt="2022-09-29T22:35:49.874" v="153" actId="20577"/>
        <pc:sldMkLst>
          <pc:docMk/>
          <pc:sldMk cId="1442830732" sldId="267"/>
        </pc:sldMkLst>
        <pc:spChg chg="mod">
          <ac:chgData name="Nina Šepić" userId="S::nina.sepic@skole.hr::19b752b8-461e-41e1-92ac-60ec32e29f8f" providerId="AD" clId="Web-{1AF5FF77-470E-4BC6-BC16-6827CC68963D}" dt="2022-09-29T22:35:49.874" v="153" actId="20577"/>
          <ac:spMkLst>
            <pc:docMk/>
            <pc:sldMk cId="1442830732" sldId="267"/>
            <ac:spMk id="3" creationId="{DE59AD80-0348-0B95-A123-65D69C599BA1}"/>
          </ac:spMkLst>
        </pc:spChg>
      </pc:sldChg>
      <pc:sldChg chg="modSp new">
        <pc:chgData name="Nina Šepić" userId="S::nina.sepic@skole.hr::19b752b8-461e-41e1-92ac-60ec32e29f8f" providerId="AD" clId="Web-{1AF5FF77-470E-4BC6-BC16-6827CC68963D}" dt="2022-09-29T22:37:21.287" v="158" actId="20577"/>
        <pc:sldMkLst>
          <pc:docMk/>
          <pc:sldMk cId="2303359784" sldId="268"/>
        </pc:sldMkLst>
        <pc:spChg chg="mod">
          <ac:chgData name="Nina Šepić" userId="S::nina.sepic@skole.hr::19b752b8-461e-41e1-92ac-60ec32e29f8f" providerId="AD" clId="Web-{1AF5FF77-470E-4BC6-BC16-6827CC68963D}" dt="2022-09-29T22:37:21.287" v="158" actId="20577"/>
          <ac:spMkLst>
            <pc:docMk/>
            <pc:sldMk cId="2303359784" sldId="268"/>
            <ac:spMk id="3" creationId="{7C149681-8E8E-425D-E29C-7690C4F7F752}"/>
          </ac:spMkLst>
        </pc:spChg>
      </pc:sldChg>
      <pc:sldChg chg="addSp delSp modSp new">
        <pc:chgData name="Nina Šepić" userId="S::nina.sepic@skole.hr::19b752b8-461e-41e1-92ac-60ec32e29f8f" providerId="AD" clId="Web-{1AF5FF77-470E-4BC6-BC16-6827CC68963D}" dt="2022-09-30T03:13:54.414" v="166"/>
        <pc:sldMkLst>
          <pc:docMk/>
          <pc:sldMk cId="1468000418" sldId="269"/>
        </pc:sldMkLst>
        <pc:spChg chg="del">
          <ac:chgData name="Nina Šepić" userId="S::nina.sepic@skole.hr::19b752b8-461e-41e1-92ac-60ec32e29f8f" providerId="AD" clId="Web-{1AF5FF77-470E-4BC6-BC16-6827CC68963D}" dt="2022-09-30T03:13:54.414" v="166"/>
          <ac:spMkLst>
            <pc:docMk/>
            <pc:sldMk cId="1468000418" sldId="269"/>
            <ac:spMk id="2" creationId="{2EB097B4-5AFD-6E3D-0E59-A230A2D56A24}"/>
          </ac:spMkLst>
        </pc:spChg>
        <pc:spChg chg="del">
          <ac:chgData name="Nina Šepić" userId="S::nina.sepic@skole.hr::19b752b8-461e-41e1-92ac-60ec32e29f8f" providerId="AD" clId="Web-{1AF5FF77-470E-4BC6-BC16-6827CC68963D}" dt="2022-09-30T03:08:32.950" v="160"/>
          <ac:spMkLst>
            <pc:docMk/>
            <pc:sldMk cId="1468000418" sldId="269"/>
            <ac:spMk id="3" creationId="{2AF7F574-7263-5387-D215-5A0B65538AA3}"/>
          </ac:spMkLst>
        </pc:spChg>
        <pc:picChg chg="add mod ord">
          <ac:chgData name="Nina Šepić" userId="S::nina.sepic@skole.hr::19b752b8-461e-41e1-92ac-60ec32e29f8f" providerId="AD" clId="Web-{1AF5FF77-470E-4BC6-BC16-6827CC68963D}" dt="2022-09-30T03:08:38.763" v="162" actId="1076"/>
          <ac:picMkLst>
            <pc:docMk/>
            <pc:sldMk cId="1468000418" sldId="269"/>
            <ac:picMk id="4" creationId="{04A7C8D6-9BAC-01F6-01E1-0A439EDAE196}"/>
          </ac:picMkLst>
        </pc:picChg>
        <pc:picChg chg="add mod">
          <ac:chgData name="Nina Šepić" userId="S::nina.sepic@skole.hr::19b752b8-461e-41e1-92ac-60ec32e29f8f" providerId="AD" clId="Web-{1AF5FF77-470E-4BC6-BC16-6827CC68963D}" dt="2022-09-30T03:13:52.695" v="165" actId="1076"/>
          <ac:picMkLst>
            <pc:docMk/>
            <pc:sldMk cId="1468000418" sldId="269"/>
            <ac:picMk id="5" creationId="{63971E90-D6E6-5747-EF85-DCF6C6CBE776}"/>
          </ac:picMkLst>
        </pc:picChg>
      </pc:sldChg>
      <pc:sldChg chg="addSp delSp modSp new ord">
        <pc:chgData name="Nina Šepić" userId="S::nina.sepic@skole.hr::19b752b8-461e-41e1-92ac-60ec32e29f8f" providerId="AD" clId="Web-{1AF5FF77-470E-4BC6-BC16-6827CC68963D}" dt="2022-09-30T03:50:25.405" v="259" actId="20577"/>
        <pc:sldMkLst>
          <pc:docMk/>
          <pc:sldMk cId="696807231" sldId="270"/>
        </pc:sldMkLst>
        <pc:spChg chg="mod">
          <ac:chgData name="Nina Šepić" userId="S::nina.sepic@skole.hr::19b752b8-461e-41e1-92ac-60ec32e29f8f" providerId="AD" clId="Web-{1AF5FF77-470E-4BC6-BC16-6827CC68963D}" dt="2022-09-30T03:50:25.405" v="259" actId="20577"/>
          <ac:spMkLst>
            <pc:docMk/>
            <pc:sldMk cId="696807231" sldId="270"/>
            <ac:spMk id="2" creationId="{E4705BC2-A51C-A5DE-E695-9403FC41F47E}"/>
          </ac:spMkLst>
        </pc:spChg>
        <pc:spChg chg="del">
          <ac:chgData name="Nina Šepić" userId="S::nina.sepic@skole.hr::19b752b8-461e-41e1-92ac-60ec32e29f8f" providerId="AD" clId="Web-{1AF5FF77-470E-4BC6-BC16-6827CC68963D}" dt="2022-09-30T03:23:36.557" v="205"/>
          <ac:spMkLst>
            <pc:docMk/>
            <pc:sldMk cId="696807231" sldId="270"/>
            <ac:spMk id="3" creationId="{DCD3807A-825F-C0EA-5485-3700258153E6}"/>
          </ac:spMkLst>
        </pc:spChg>
        <pc:picChg chg="add mod ord">
          <ac:chgData name="Nina Šepić" userId="S::nina.sepic@skole.hr::19b752b8-461e-41e1-92ac-60ec32e29f8f" providerId="AD" clId="Web-{1AF5FF77-470E-4BC6-BC16-6827CC68963D}" dt="2022-09-30T03:23:40.510" v="206" actId="1076"/>
          <ac:picMkLst>
            <pc:docMk/>
            <pc:sldMk cId="696807231" sldId="270"/>
            <ac:picMk id="4" creationId="{8476332F-3B74-4E8A-A4D3-B33DE544CB31}"/>
          </ac:picMkLst>
        </pc:picChg>
        <pc:picChg chg="add mod">
          <ac:chgData name="Nina Šepić" userId="S::nina.sepic@skole.hr::19b752b8-461e-41e1-92ac-60ec32e29f8f" providerId="AD" clId="Web-{1AF5FF77-470E-4BC6-BC16-6827CC68963D}" dt="2022-09-30T03:24:53.028" v="210" actId="1076"/>
          <ac:picMkLst>
            <pc:docMk/>
            <pc:sldMk cId="696807231" sldId="270"/>
            <ac:picMk id="5" creationId="{3DAD0460-9638-0C51-5539-B21801FFAC51}"/>
          </ac:picMkLst>
        </pc:picChg>
      </pc:sldChg>
      <pc:sldChg chg="addSp delSp modSp new modNotes">
        <pc:chgData name="Nina Šepić" userId="S::nina.sepic@skole.hr::19b752b8-461e-41e1-92ac-60ec32e29f8f" providerId="AD" clId="Web-{1AF5FF77-470E-4BC6-BC16-6827CC68963D}" dt="2022-09-30T03:49:39.091" v="244"/>
        <pc:sldMkLst>
          <pc:docMk/>
          <pc:sldMk cId="671652140" sldId="271"/>
        </pc:sldMkLst>
        <pc:spChg chg="del">
          <ac:chgData name="Nina Šepić" userId="S::nina.sepic@skole.hr::19b752b8-461e-41e1-92ac-60ec32e29f8f" providerId="AD" clId="Web-{1AF5FF77-470E-4BC6-BC16-6827CC68963D}" dt="2022-09-30T03:31:43.198" v="212"/>
          <ac:spMkLst>
            <pc:docMk/>
            <pc:sldMk cId="671652140" sldId="271"/>
            <ac:spMk id="3" creationId="{26C80B67-1E18-ECEC-268B-58BDE385C644}"/>
          </ac:spMkLst>
        </pc:spChg>
        <pc:spChg chg="add mod">
          <ac:chgData name="Nina Šepić" userId="S::nina.sepic@skole.hr::19b752b8-461e-41e1-92ac-60ec32e29f8f" providerId="AD" clId="Web-{1AF5FF77-470E-4BC6-BC16-6827CC68963D}" dt="2022-09-30T03:49:39.091" v="244"/>
          <ac:spMkLst>
            <pc:docMk/>
            <pc:sldMk cId="671652140" sldId="271"/>
            <ac:spMk id="6" creationId="{DAB02305-F918-2B9D-A459-F774ABCDA075}"/>
          </ac:spMkLst>
        </pc:spChg>
        <pc:picChg chg="add del mod ord">
          <ac:chgData name="Nina Šepić" userId="S::nina.sepic@skole.hr::19b752b8-461e-41e1-92ac-60ec32e29f8f" providerId="AD" clId="Web-{1AF5FF77-470E-4BC6-BC16-6827CC68963D}" dt="2022-09-30T03:49:39.091" v="244"/>
          <ac:picMkLst>
            <pc:docMk/>
            <pc:sldMk cId="671652140" sldId="271"/>
            <ac:picMk id="4" creationId="{D31DA1F7-24DD-B8E4-855A-65F6B0E62790}"/>
          </ac:picMkLst>
        </pc:picChg>
      </pc:sldChg>
      <pc:sldChg chg="addSp delSp modSp new modNotes">
        <pc:chgData name="Nina Šepić" userId="S::nina.sepic@skole.hr::19b752b8-461e-41e1-92ac-60ec32e29f8f" providerId="AD" clId="Web-{1AF5FF77-470E-4BC6-BC16-6827CC68963D}" dt="2022-09-30T04:04:49.215" v="279"/>
        <pc:sldMkLst>
          <pc:docMk/>
          <pc:sldMk cId="1868821916" sldId="272"/>
        </pc:sldMkLst>
        <pc:spChg chg="mod">
          <ac:chgData name="Nina Šepić" userId="S::nina.sepic@skole.hr::19b752b8-461e-41e1-92ac-60ec32e29f8f" providerId="AD" clId="Web-{1AF5FF77-470E-4BC6-BC16-6827CC68963D}" dt="2022-09-30T03:50:08.311" v="250" actId="20577"/>
          <ac:spMkLst>
            <pc:docMk/>
            <pc:sldMk cId="1868821916" sldId="272"/>
            <ac:spMk id="2" creationId="{B0994011-BB39-5377-334A-597B1D843F30}"/>
          </ac:spMkLst>
        </pc:spChg>
        <pc:spChg chg="del">
          <ac:chgData name="Nina Šepić" userId="S::nina.sepic@skole.hr::19b752b8-461e-41e1-92ac-60ec32e29f8f" providerId="AD" clId="Web-{1AF5FF77-470E-4BC6-BC16-6827CC68963D}" dt="2022-09-30T03:49:04.871" v="228"/>
          <ac:spMkLst>
            <pc:docMk/>
            <pc:sldMk cId="1868821916" sldId="272"/>
            <ac:spMk id="3" creationId="{BB80F8EC-FC51-10A6-5CFF-A469BCAE0615}"/>
          </ac:spMkLst>
        </pc:spChg>
        <pc:picChg chg="add mod ord">
          <ac:chgData name="Nina Šepić" userId="S::nina.sepic@skole.hr::19b752b8-461e-41e1-92ac-60ec32e29f8f" providerId="AD" clId="Web-{1AF5FF77-470E-4BC6-BC16-6827CC68963D}" dt="2022-09-30T03:49:29.700" v="243" actId="1076"/>
          <ac:picMkLst>
            <pc:docMk/>
            <pc:sldMk cId="1868821916" sldId="272"/>
            <ac:picMk id="4" creationId="{AD772D53-A0B6-E19C-2593-363636C6A902}"/>
          </ac:picMkLst>
        </pc:picChg>
        <pc:picChg chg="add mod">
          <ac:chgData name="Nina Šepić" userId="S::nina.sepic@skole.hr::19b752b8-461e-41e1-92ac-60ec32e29f8f" providerId="AD" clId="Web-{1AF5FF77-470E-4BC6-BC16-6827CC68963D}" dt="2022-09-30T03:49:48.904" v="246" actId="1076"/>
          <ac:picMkLst>
            <pc:docMk/>
            <pc:sldMk cId="1868821916" sldId="272"/>
            <ac:picMk id="5" creationId="{EEB6B4D0-B22D-B66E-0B21-16AFCE4773A4}"/>
          </ac:picMkLst>
        </pc:picChg>
      </pc:sldChg>
      <pc:sldChg chg="addSp delSp modSp new modNotes">
        <pc:chgData name="Nina Šepić" userId="S::nina.sepic@skole.hr::19b752b8-461e-41e1-92ac-60ec32e29f8f" providerId="AD" clId="Web-{1AF5FF77-470E-4BC6-BC16-6827CC68963D}" dt="2022-09-30T04:05:06.934" v="281" actId="1076"/>
        <pc:sldMkLst>
          <pc:docMk/>
          <pc:sldMk cId="2493979740" sldId="273"/>
        </pc:sldMkLst>
        <pc:spChg chg="mod">
          <ac:chgData name="Nina Šepić" userId="S::nina.sepic@skole.hr::19b752b8-461e-41e1-92ac-60ec32e29f8f" providerId="AD" clId="Web-{1AF5FF77-470E-4BC6-BC16-6827CC68963D}" dt="2022-09-30T04:05:06.934" v="281" actId="1076"/>
          <ac:spMkLst>
            <pc:docMk/>
            <pc:sldMk cId="2493979740" sldId="273"/>
            <ac:spMk id="2" creationId="{87CC0FC5-F121-833C-301B-84E5CD85ECE6}"/>
          </ac:spMkLst>
        </pc:spChg>
        <pc:spChg chg="del">
          <ac:chgData name="Nina Šepić" userId="S::nina.sepic@skole.hr::19b752b8-461e-41e1-92ac-60ec32e29f8f" providerId="AD" clId="Web-{1AF5FF77-470E-4BC6-BC16-6827CC68963D}" dt="2022-09-30T03:56:55.075" v="261"/>
          <ac:spMkLst>
            <pc:docMk/>
            <pc:sldMk cId="2493979740" sldId="273"/>
            <ac:spMk id="3" creationId="{210CE150-600F-00A2-F1DA-6AF37DE4A2AE}"/>
          </ac:spMkLst>
        </pc:spChg>
        <pc:picChg chg="add mod ord">
          <ac:chgData name="Nina Šepić" userId="S::nina.sepic@skole.hr::19b752b8-461e-41e1-92ac-60ec32e29f8f" providerId="AD" clId="Web-{1AF5FF77-470E-4BC6-BC16-6827CC68963D}" dt="2022-09-30T03:56:57.434" v="262" actId="1076"/>
          <ac:picMkLst>
            <pc:docMk/>
            <pc:sldMk cId="2493979740" sldId="273"/>
            <ac:picMk id="4" creationId="{9884DC65-5934-8091-70B7-6F319A2C541C}"/>
          </ac:picMkLst>
        </pc:picChg>
        <pc:picChg chg="add mod">
          <ac:chgData name="Nina Šepić" userId="S::nina.sepic@skole.hr::19b752b8-461e-41e1-92ac-60ec32e29f8f" providerId="AD" clId="Web-{1AF5FF77-470E-4BC6-BC16-6827CC68963D}" dt="2022-09-30T04:01:31.005" v="268" actId="1076"/>
          <ac:picMkLst>
            <pc:docMk/>
            <pc:sldMk cId="2493979740" sldId="273"/>
            <ac:picMk id="5" creationId="{F701046C-3C25-8F6F-2D3D-ECB82AA7EABA}"/>
          </ac:picMkLst>
        </pc:picChg>
      </pc:sldChg>
    </pc:docChg>
  </pc:docChgLst>
  <pc:docChgLst>
    <pc:chgData name="Nina Šepić" userId="S::nina.sepic@skole.hr::19b752b8-461e-41e1-92ac-60ec32e29f8f" providerId="AD" clId="Web-{6889965B-FA50-408E-B664-63CC4D6A45BD}"/>
    <pc:docChg chg="addSld modSld sldOrd">
      <pc:chgData name="Nina Šepić" userId="S::nina.sepic@skole.hr::19b752b8-461e-41e1-92ac-60ec32e29f8f" providerId="AD" clId="Web-{6889965B-FA50-408E-B664-63CC4D6A45BD}" dt="2022-09-30T19:26:50.790" v="34"/>
      <pc:docMkLst>
        <pc:docMk/>
      </pc:docMkLst>
      <pc:sldChg chg="ord">
        <pc:chgData name="Nina Šepić" userId="S::nina.sepic@skole.hr::19b752b8-461e-41e1-92ac-60ec32e29f8f" providerId="AD" clId="Web-{6889965B-FA50-408E-B664-63CC4D6A45BD}" dt="2022-09-30T19:07:03.968" v="2"/>
        <pc:sldMkLst>
          <pc:docMk/>
          <pc:sldMk cId="95476365" sldId="274"/>
        </pc:sldMkLst>
      </pc:sldChg>
      <pc:sldChg chg="ord">
        <pc:chgData name="Nina Šepić" userId="S::nina.sepic@skole.hr::19b752b8-461e-41e1-92ac-60ec32e29f8f" providerId="AD" clId="Web-{6889965B-FA50-408E-B664-63CC4D6A45BD}" dt="2022-09-30T19:07:00.734" v="1"/>
        <pc:sldMkLst>
          <pc:docMk/>
          <pc:sldMk cId="1689507852" sldId="275"/>
        </pc:sldMkLst>
      </pc:sldChg>
      <pc:sldChg chg="addSp delSp modSp new">
        <pc:chgData name="Nina Šepić" userId="S::nina.sepic@skole.hr::19b752b8-461e-41e1-92ac-60ec32e29f8f" providerId="AD" clId="Web-{6889965B-FA50-408E-B664-63CC4D6A45BD}" dt="2022-09-30T19:10:03.771" v="12" actId="14100"/>
        <pc:sldMkLst>
          <pc:docMk/>
          <pc:sldMk cId="689218954" sldId="276"/>
        </pc:sldMkLst>
        <pc:spChg chg="del">
          <ac:chgData name="Nina Šepić" userId="S::nina.sepic@skole.hr::19b752b8-461e-41e1-92ac-60ec32e29f8f" providerId="AD" clId="Web-{6889965B-FA50-408E-B664-63CC4D6A45BD}" dt="2022-09-30T19:08:22.221" v="5"/>
          <ac:spMkLst>
            <pc:docMk/>
            <pc:sldMk cId="689218954" sldId="276"/>
            <ac:spMk id="3" creationId="{4EB98AE7-B89A-3CB1-8820-8C69DB4BC8B1}"/>
          </ac:spMkLst>
        </pc:spChg>
        <pc:picChg chg="add mod ord">
          <ac:chgData name="Nina Šepić" userId="S::nina.sepic@skole.hr::19b752b8-461e-41e1-92ac-60ec32e29f8f" providerId="AD" clId="Web-{6889965B-FA50-408E-B664-63CC4D6A45BD}" dt="2022-09-30T19:08:22.221" v="5"/>
          <ac:picMkLst>
            <pc:docMk/>
            <pc:sldMk cId="689218954" sldId="276"/>
            <ac:picMk id="5" creationId="{69021D89-BB5F-B2B3-5F21-D719B166A6A3}"/>
          </ac:picMkLst>
        </pc:picChg>
        <pc:picChg chg="add del mod">
          <ac:chgData name="Nina Šepić" userId="S::nina.sepic@skole.hr::19b752b8-461e-41e1-92ac-60ec32e29f8f" providerId="AD" clId="Web-{6889965B-FA50-408E-B664-63CC4D6A45BD}" dt="2022-09-30T19:09:04.894" v="9"/>
          <ac:picMkLst>
            <pc:docMk/>
            <pc:sldMk cId="689218954" sldId="276"/>
            <ac:picMk id="6" creationId="{331404C5-D2C1-F720-ADFF-46F1969B9102}"/>
          </ac:picMkLst>
        </pc:picChg>
        <pc:picChg chg="add mod">
          <ac:chgData name="Nina Šepić" userId="S::nina.sepic@skole.hr::19b752b8-461e-41e1-92ac-60ec32e29f8f" providerId="AD" clId="Web-{6889965B-FA50-408E-B664-63CC4D6A45BD}" dt="2022-09-30T19:10:03.771" v="12" actId="14100"/>
          <ac:picMkLst>
            <pc:docMk/>
            <pc:sldMk cId="689218954" sldId="276"/>
            <ac:picMk id="7" creationId="{04C5E476-A2E1-6107-4E4E-9CFA98E29A04}"/>
          </ac:picMkLst>
        </pc:picChg>
      </pc:sldChg>
      <pc:sldChg chg="addSp delSp modSp new">
        <pc:chgData name="Nina Šepić" userId="S::nina.sepic@skole.hr::19b752b8-461e-41e1-92ac-60ec32e29f8f" providerId="AD" clId="Web-{6889965B-FA50-408E-B664-63CC4D6A45BD}" dt="2022-09-30T19:14:24.029" v="21"/>
        <pc:sldMkLst>
          <pc:docMk/>
          <pc:sldMk cId="1944212907" sldId="277"/>
        </pc:sldMkLst>
        <pc:spChg chg="del">
          <ac:chgData name="Nina Šepić" userId="S::nina.sepic@skole.hr::19b752b8-461e-41e1-92ac-60ec32e29f8f" providerId="AD" clId="Web-{6889965B-FA50-408E-B664-63CC4D6A45BD}" dt="2022-09-30T19:11:54.806" v="13"/>
          <ac:spMkLst>
            <pc:docMk/>
            <pc:sldMk cId="1944212907" sldId="277"/>
            <ac:spMk id="3" creationId="{2F90A2E7-549F-E8D6-2D18-30BDB6E6F037}"/>
          </ac:spMkLst>
        </pc:spChg>
        <pc:spChg chg="del">
          <ac:chgData name="Nina Šepić" userId="S::nina.sepic@skole.hr::19b752b8-461e-41e1-92ac-60ec32e29f8f" providerId="AD" clId="Web-{6889965B-FA50-408E-B664-63CC4D6A45BD}" dt="2022-09-30T19:14:24.029" v="21"/>
          <ac:spMkLst>
            <pc:docMk/>
            <pc:sldMk cId="1944212907" sldId="277"/>
            <ac:spMk id="4" creationId="{E9FA91DF-2753-84A9-F415-8CF36CC97A5D}"/>
          </ac:spMkLst>
        </pc:spChg>
        <pc:picChg chg="add mod ord">
          <ac:chgData name="Nina Šepić" userId="S::nina.sepic@skole.hr::19b752b8-461e-41e1-92ac-60ec32e29f8f" providerId="AD" clId="Web-{6889965B-FA50-408E-B664-63CC4D6A45BD}" dt="2022-09-30T19:14:21.060" v="20" actId="1076"/>
          <ac:picMkLst>
            <pc:docMk/>
            <pc:sldMk cId="1944212907" sldId="277"/>
            <ac:picMk id="5" creationId="{830C2B67-982F-6BB5-4138-7CB0CE2E5B70}"/>
          </ac:picMkLst>
        </pc:picChg>
        <pc:picChg chg="add del mod">
          <ac:chgData name="Nina Šepić" userId="S::nina.sepic@skole.hr::19b752b8-461e-41e1-92ac-60ec32e29f8f" providerId="AD" clId="Web-{6889965B-FA50-408E-B664-63CC4D6A45BD}" dt="2022-09-30T19:12:59.964" v="15"/>
          <ac:picMkLst>
            <pc:docMk/>
            <pc:sldMk cId="1944212907" sldId="277"/>
            <ac:picMk id="6" creationId="{68093950-9142-B114-6D86-8BBD23F8EBC5}"/>
          </ac:picMkLst>
        </pc:picChg>
        <pc:picChg chg="add mod">
          <ac:chgData name="Nina Šepić" userId="S::nina.sepic@skole.hr::19b752b8-461e-41e1-92ac-60ec32e29f8f" providerId="AD" clId="Web-{6889965B-FA50-408E-B664-63CC4D6A45BD}" dt="2022-09-30T19:14:18.873" v="19" actId="1076"/>
          <ac:picMkLst>
            <pc:docMk/>
            <pc:sldMk cId="1944212907" sldId="277"/>
            <ac:picMk id="7" creationId="{AD43FAD3-0092-3FB8-F704-BE7EC02D36D0}"/>
          </ac:picMkLst>
        </pc:picChg>
      </pc:sldChg>
      <pc:sldChg chg="addSp delSp modSp add replId">
        <pc:chgData name="Nina Šepić" userId="S::nina.sepic@skole.hr::19b752b8-461e-41e1-92ac-60ec32e29f8f" providerId="AD" clId="Web-{6889965B-FA50-408E-B664-63CC4D6A45BD}" dt="2022-09-30T19:17:28.098" v="25" actId="20577"/>
        <pc:sldMkLst>
          <pc:docMk/>
          <pc:sldMk cId="1052737611" sldId="278"/>
        </pc:sldMkLst>
        <pc:spChg chg="del">
          <ac:chgData name="Nina Šepić" userId="S::nina.sepic@skole.hr::19b752b8-461e-41e1-92ac-60ec32e29f8f" providerId="AD" clId="Web-{6889965B-FA50-408E-B664-63CC4D6A45BD}" dt="2022-09-30T19:17:05.644" v="22"/>
          <ac:spMkLst>
            <pc:docMk/>
            <pc:sldMk cId="1052737611" sldId="278"/>
            <ac:spMk id="3" creationId="{2F90A2E7-549F-E8D6-2D18-30BDB6E6F037}"/>
          </ac:spMkLst>
        </pc:spChg>
        <pc:spChg chg="mod">
          <ac:chgData name="Nina Šepić" userId="S::nina.sepic@skole.hr::19b752b8-461e-41e1-92ac-60ec32e29f8f" providerId="AD" clId="Web-{6889965B-FA50-408E-B664-63CC4D6A45BD}" dt="2022-09-30T19:17:28.098" v="25" actId="20577"/>
          <ac:spMkLst>
            <pc:docMk/>
            <pc:sldMk cId="1052737611" sldId="278"/>
            <ac:spMk id="4" creationId="{E9FA91DF-2753-84A9-F415-8CF36CC97A5D}"/>
          </ac:spMkLst>
        </pc:spChg>
        <pc:picChg chg="add mod ord">
          <ac:chgData name="Nina Šepić" userId="S::nina.sepic@skole.hr::19b752b8-461e-41e1-92ac-60ec32e29f8f" providerId="AD" clId="Web-{6889965B-FA50-408E-B664-63CC4D6A45BD}" dt="2022-09-30T19:17:08.050" v="23" actId="14100"/>
          <ac:picMkLst>
            <pc:docMk/>
            <pc:sldMk cId="1052737611" sldId="278"/>
            <ac:picMk id="5" creationId="{C7450817-1D8C-04EF-6074-DF06DCD76A66}"/>
          </ac:picMkLst>
        </pc:picChg>
      </pc:sldChg>
      <pc:sldChg chg="addSp delSp modSp new">
        <pc:chgData name="Nina Šepić" userId="S::nina.sepic@skole.hr::19b752b8-461e-41e1-92ac-60ec32e29f8f" providerId="AD" clId="Web-{6889965B-FA50-408E-B664-63CC4D6A45BD}" dt="2022-09-30T19:23:32.953" v="32" actId="14100"/>
        <pc:sldMkLst>
          <pc:docMk/>
          <pc:sldMk cId="2239701810" sldId="279"/>
        </pc:sldMkLst>
        <pc:spChg chg="del">
          <ac:chgData name="Nina Šepić" userId="S::nina.sepic@skole.hr::19b752b8-461e-41e1-92ac-60ec32e29f8f" providerId="AD" clId="Web-{6889965B-FA50-408E-B664-63CC4D6A45BD}" dt="2022-09-30T19:23:00.952" v="27"/>
          <ac:spMkLst>
            <pc:docMk/>
            <pc:sldMk cId="2239701810" sldId="279"/>
            <ac:spMk id="3" creationId="{5BFEB195-4748-A510-602C-9BEC058EFA56}"/>
          </ac:spMkLst>
        </pc:spChg>
        <pc:picChg chg="add mod ord">
          <ac:chgData name="Nina Šepić" userId="S::nina.sepic@skole.hr::19b752b8-461e-41e1-92ac-60ec32e29f8f" providerId="AD" clId="Web-{6889965B-FA50-408E-B664-63CC4D6A45BD}" dt="2022-09-30T19:23:04.531" v="28" actId="1076"/>
          <ac:picMkLst>
            <pc:docMk/>
            <pc:sldMk cId="2239701810" sldId="279"/>
            <ac:picMk id="4" creationId="{24E0031C-B28A-317D-1F4F-3CFED1D36650}"/>
          </ac:picMkLst>
        </pc:picChg>
        <pc:picChg chg="add mod">
          <ac:chgData name="Nina Šepić" userId="S::nina.sepic@skole.hr::19b752b8-461e-41e1-92ac-60ec32e29f8f" providerId="AD" clId="Web-{6889965B-FA50-408E-B664-63CC4D6A45BD}" dt="2022-09-30T19:23:32.953" v="32" actId="14100"/>
          <ac:picMkLst>
            <pc:docMk/>
            <pc:sldMk cId="2239701810" sldId="279"/>
            <ac:picMk id="5" creationId="{6CA45290-D4E2-97CD-F946-93940E7794F9}"/>
          </ac:picMkLst>
        </pc:picChg>
      </pc:sldChg>
      <pc:sldChg chg="addSp delSp modSp new">
        <pc:chgData name="Nina Šepić" userId="S::nina.sepic@skole.hr::19b752b8-461e-41e1-92ac-60ec32e29f8f" providerId="AD" clId="Web-{6889965B-FA50-408E-B664-63CC4D6A45BD}" dt="2022-09-30T19:26:50.790" v="34"/>
        <pc:sldMkLst>
          <pc:docMk/>
          <pc:sldMk cId="2048994663" sldId="280"/>
        </pc:sldMkLst>
        <pc:spChg chg="del">
          <ac:chgData name="Nina Šepić" userId="S::nina.sepic@skole.hr::19b752b8-461e-41e1-92ac-60ec32e29f8f" providerId="AD" clId="Web-{6889965B-FA50-408E-B664-63CC4D6A45BD}" dt="2022-09-30T19:26:50.790" v="34"/>
          <ac:spMkLst>
            <pc:docMk/>
            <pc:sldMk cId="2048994663" sldId="280"/>
            <ac:spMk id="3" creationId="{F7665BB0-0AD9-0E2C-A872-6E632D0560EA}"/>
          </ac:spMkLst>
        </pc:spChg>
        <pc:picChg chg="add mod ord">
          <ac:chgData name="Nina Šepić" userId="S::nina.sepic@skole.hr::19b752b8-461e-41e1-92ac-60ec32e29f8f" providerId="AD" clId="Web-{6889965B-FA50-408E-B664-63CC4D6A45BD}" dt="2022-09-30T19:26:50.790" v="34"/>
          <ac:picMkLst>
            <pc:docMk/>
            <pc:sldMk cId="2048994663" sldId="280"/>
            <ac:picMk id="4" creationId="{B73781B4-4D49-699B-0421-01274757498C}"/>
          </ac:picMkLst>
        </pc:picChg>
      </pc:sldChg>
    </pc:docChg>
  </pc:docChgLst>
  <pc:docChgLst>
    <pc:chgData name="Laura Angelovski" userId="ce3fee10-5442-44a2-b625-1f0c45ccfcbf" providerId="ADAL" clId="{1A226FD5-C5C8-441D-890D-9C6680E7418A}"/>
    <pc:docChg chg="undo redo custSel addSld delSld modSld sldOrd">
      <pc:chgData name="Laura Angelovski" userId="ce3fee10-5442-44a2-b625-1f0c45ccfcbf" providerId="ADAL" clId="{1A226FD5-C5C8-441D-890D-9C6680E7418A}" dt="2022-10-01T15:48:03.876" v="4049" actId="122"/>
      <pc:docMkLst>
        <pc:docMk/>
      </pc:docMkLst>
      <pc:sldChg chg="modSp mod">
        <pc:chgData name="Laura Angelovski" userId="ce3fee10-5442-44a2-b625-1f0c45ccfcbf" providerId="ADAL" clId="{1A226FD5-C5C8-441D-890D-9C6680E7418A}" dt="2022-10-01T13:05:47.011" v="2205" actId="255"/>
        <pc:sldMkLst>
          <pc:docMk/>
          <pc:sldMk cId="1935269742" sldId="256"/>
        </pc:sldMkLst>
        <pc:spChg chg="mod">
          <ac:chgData name="Laura Angelovski" userId="ce3fee10-5442-44a2-b625-1f0c45ccfcbf" providerId="ADAL" clId="{1A226FD5-C5C8-441D-890D-9C6680E7418A}" dt="2022-10-01T13:05:28.240" v="2202" actId="2711"/>
          <ac:spMkLst>
            <pc:docMk/>
            <pc:sldMk cId="1935269742" sldId="256"/>
            <ac:spMk id="2" creationId="{55B9BDB7-2134-468E-9725-B904F4E364E5}"/>
          </ac:spMkLst>
        </pc:spChg>
        <pc:spChg chg="mod">
          <ac:chgData name="Laura Angelovski" userId="ce3fee10-5442-44a2-b625-1f0c45ccfcbf" providerId="ADAL" clId="{1A226FD5-C5C8-441D-890D-9C6680E7418A}" dt="2022-10-01T13:05:47.011" v="2205" actId="255"/>
          <ac:spMkLst>
            <pc:docMk/>
            <pc:sldMk cId="1935269742" sldId="256"/>
            <ac:spMk id="3" creationId="{A234002C-587E-4F0F-A9CB-5B4EE2AB9218}"/>
          </ac:spMkLst>
        </pc:spChg>
      </pc:sldChg>
      <pc:sldChg chg="addSp delSp modSp add mod ord modTransition setBg modAnim delDesignElem">
        <pc:chgData name="Laura Angelovski" userId="ce3fee10-5442-44a2-b625-1f0c45ccfcbf" providerId="ADAL" clId="{1A226FD5-C5C8-441D-890D-9C6680E7418A}" dt="2022-10-01T13:57:58.396" v="2668"/>
        <pc:sldMkLst>
          <pc:docMk/>
          <pc:sldMk cId="838069136" sldId="259"/>
        </pc:sldMkLst>
        <pc:spChg chg="mod">
          <ac:chgData name="Laura Angelovski" userId="ce3fee10-5442-44a2-b625-1f0c45ccfcbf" providerId="ADAL" clId="{1A226FD5-C5C8-441D-890D-9C6680E7418A}" dt="2022-10-01T13:51:11.145" v="2516" actId="14100"/>
          <ac:spMkLst>
            <pc:docMk/>
            <pc:sldMk cId="838069136" sldId="259"/>
            <ac:spMk id="2" creationId="{70DD45B1-9D6A-4901-B169-018EB6900E1A}"/>
          </ac:spMkLst>
        </pc:spChg>
        <pc:spChg chg="add mod">
          <ac:chgData name="Laura Angelovski" userId="ce3fee10-5442-44a2-b625-1f0c45ccfcbf" providerId="ADAL" clId="{1A226FD5-C5C8-441D-890D-9C6680E7418A}" dt="2022-10-01T13:54:44.206" v="2634" actId="1076"/>
          <ac:spMkLst>
            <pc:docMk/>
            <pc:sldMk cId="838069136" sldId="259"/>
            <ac:spMk id="5" creationId="{0164CD2F-750C-2EB4-28AA-B79BF7568B71}"/>
          </ac:spMkLst>
        </pc:spChg>
        <pc:spChg chg="del">
          <ac:chgData name="Laura Angelovski" userId="ce3fee10-5442-44a2-b625-1f0c45ccfcbf" providerId="ADAL" clId="{1A226FD5-C5C8-441D-890D-9C6680E7418A}" dt="2022-10-01T12:57:05.393" v="1755"/>
          <ac:spMkLst>
            <pc:docMk/>
            <pc:sldMk cId="838069136" sldId="259"/>
            <ac:spMk id="28" creationId="{172FA20E-3EEC-4201-BE1D-0563AE403A5D}"/>
          </ac:spMkLst>
        </pc:spChg>
        <pc:spChg chg="del">
          <ac:chgData name="Laura Angelovski" userId="ce3fee10-5442-44a2-b625-1f0c45ccfcbf" providerId="ADAL" clId="{1A226FD5-C5C8-441D-890D-9C6680E7418A}" dt="2022-10-01T12:57:05.393" v="1755"/>
          <ac:spMkLst>
            <pc:docMk/>
            <pc:sldMk cId="838069136" sldId="259"/>
            <ac:spMk id="30" creationId="{7AD29F78-0630-44F9-A0BE-D82D22910BEF}"/>
          </ac:spMkLst>
        </pc:spChg>
        <pc:spChg chg="del">
          <ac:chgData name="Laura Angelovski" userId="ce3fee10-5442-44a2-b625-1f0c45ccfcbf" providerId="ADAL" clId="{1A226FD5-C5C8-441D-890D-9C6680E7418A}" dt="2022-10-01T12:57:05.393" v="1755"/>
          <ac:spMkLst>
            <pc:docMk/>
            <pc:sldMk cId="838069136" sldId="259"/>
            <ac:spMk id="32" creationId="{2708AD19-3EA5-4EC5-BF8C-37B0A4B1956E}"/>
          </ac:spMkLst>
        </pc:spChg>
        <pc:graphicFrameChg chg="add mod modGraphic">
          <ac:chgData name="Laura Angelovski" userId="ce3fee10-5442-44a2-b625-1f0c45ccfcbf" providerId="ADAL" clId="{1A226FD5-C5C8-441D-890D-9C6680E7418A}" dt="2022-10-01T13:54:10.032" v="2630" actId="2711"/>
          <ac:graphicFrameMkLst>
            <pc:docMk/>
            <pc:sldMk cId="838069136" sldId="259"/>
            <ac:graphicFrameMk id="4" creationId="{ED588F5C-8C96-0AC3-05A9-00C6DEED047C}"/>
          </ac:graphicFrameMkLst>
        </pc:graphicFrameChg>
        <pc:graphicFrameChg chg="mod">
          <ac:chgData name="Laura Angelovski" userId="ce3fee10-5442-44a2-b625-1f0c45ccfcbf" providerId="ADAL" clId="{1A226FD5-C5C8-441D-890D-9C6680E7418A}" dt="2022-10-01T13:57:58.396" v="2668"/>
          <ac:graphicFrameMkLst>
            <pc:docMk/>
            <pc:sldMk cId="838069136" sldId="259"/>
            <ac:graphicFrameMk id="33" creationId="{2284BDA4-F07B-41E0-B42C-47AD891DDDBD}"/>
          </ac:graphicFrameMkLst>
        </pc:graphicFrameChg>
        <pc:picChg chg="add del mod">
          <ac:chgData name="Laura Angelovski" userId="ce3fee10-5442-44a2-b625-1f0c45ccfcbf" providerId="ADAL" clId="{1A226FD5-C5C8-441D-890D-9C6680E7418A}" dt="2022-10-01T13:53:17.560" v="2608" actId="21"/>
          <ac:picMkLst>
            <pc:docMk/>
            <pc:sldMk cId="838069136" sldId="259"/>
            <ac:picMk id="3" creationId="{EEB49A17-2C00-7AB0-57E3-39737B12087A}"/>
          </ac:picMkLst>
        </pc:picChg>
        <pc:picChg chg="del">
          <ac:chgData name="Laura Angelovski" userId="ce3fee10-5442-44a2-b625-1f0c45ccfcbf" providerId="ADAL" clId="{1A226FD5-C5C8-441D-890D-9C6680E7418A}" dt="2022-10-01T12:57:05.393" v="1755"/>
          <ac:picMkLst>
            <pc:docMk/>
            <pc:sldMk cId="838069136" sldId="259"/>
            <ac:picMk id="29" creationId="{AED7C419-9BA1-4696-B356-43EFEF183057}"/>
          </ac:picMkLst>
        </pc:picChg>
        <pc:picChg chg="del">
          <ac:chgData name="Laura Angelovski" userId="ce3fee10-5442-44a2-b625-1f0c45ccfcbf" providerId="ADAL" clId="{1A226FD5-C5C8-441D-890D-9C6680E7418A}" dt="2022-10-01T12:57:05.393" v="1755"/>
          <ac:picMkLst>
            <pc:docMk/>
            <pc:sldMk cId="838069136" sldId="259"/>
            <ac:picMk id="31" creationId="{E3E2E76B-5713-416F-9E1F-82EBA41BF4DA}"/>
          </ac:picMkLst>
        </pc:picChg>
      </pc:sldChg>
      <pc:sldChg chg="modSp mod modAnim">
        <pc:chgData name="Laura Angelovski" userId="ce3fee10-5442-44a2-b625-1f0c45ccfcbf" providerId="ADAL" clId="{1A226FD5-C5C8-441D-890D-9C6680E7418A}" dt="2022-10-01T13:06:16.517" v="2210" actId="2711"/>
        <pc:sldMkLst>
          <pc:docMk/>
          <pc:sldMk cId="4221600497" sldId="261"/>
        </pc:sldMkLst>
        <pc:spChg chg="mod">
          <ac:chgData name="Laura Angelovski" userId="ce3fee10-5442-44a2-b625-1f0c45ccfcbf" providerId="ADAL" clId="{1A226FD5-C5C8-441D-890D-9C6680E7418A}" dt="2022-10-01T13:06:16.517" v="2210" actId="2711"/>
          <ac:spMkLst>
            <pc:docMk/>
            <pc:sldMk cId="4221600497" sldId="261"/>
            <ac:spMk id="3" creationId="{99000D94-0DC7-D9AE-4F27-B5AF49BB5375}"/>
          </ac:spMkLst>
        </pc:spChg>
        <pc:picChg chg="mod">
          <ac:chgData name="Laura Angelovski" userId="ce3fee10-5442-44a2-b625-1f0c45ccfcbf" providerId="ADAL" clId="{1A226FD5-C5C8-441D-890D-9C6680E7418A}" dt="2022-10-01T12:01:22.471" v="1387" actId="1076"/>
          <ac:picMkLst>
            <pc:docMk/>
            <pc:sldMk cId="4221600497" sldId="261"/>
            <ac:picMk id="2" creationId="{78999A2E-10D8-5E4E-E63A-6DDE189390C2}"/>
          </ac:picMkLst>
        </pc:picChg>
        <pc:picChg chg="mod">
          <ac:chgData name="Laura Angelovski" userId="ce3fee10-5442-44a2-b625-1f0c45ccfcbf" providerId="ADAL" clId="{1A226FD5-C5C8-441D-890D-9C6680E7418A}" dt="2022-10-01T12:00:59.003" v="1382" actId="1076"/>
          <ac:picMkLst>
            <pc:docMk/>
            <pc:sldMk cId="4221600497" sldId="261"/>
            <ac:picMk id="4" creationId="{8C51AF58-094D-9E51-27C0-D660DD97534D}"/>
          </ac:picMkLst>
        </pc:picChg>
      </pc:sldChg>
      <pc:sldChg chg="addSp delSp modSp del mod">
        <pc:chgData name="Laura Angelovski" userId="ce3fee10-5442-44a2-b625-1f0c45ccfcbf" providerId="ADAL" clId="{1A226FD5-C5C8-441D-890D-9C6680E7418A}" dt="2022-10-01T10:22:36.468" v="96" actId="47"/>
        <pc:sldMkLst>
          <pc:docMk/>
          <pc:sldMk cId="1282748723" sldId="262"/>
        </pc:sldMkLst>
        <pc:spChg chg="mod">
          <ac:chgData name="Laura Angelovski" userId="ce3fee10-5442-44a2-b625-1f0c45ccfcbf" providerId="ADAL" clId="{1A226FD5-C5C8-441D-890D-9C6680E7418A}" dt="2022-10-01T10:20:57.587" v="71" actId="20577"/>
          <ac:spMkLst>
            <pc:docMk/>
            <pc:sldMk cId="1282748723" sldId="262"/>
            <ac:spMk id="2" creationId="{A7B20C92-EBB2-AE8E-8B63-9EDD962247D5}"/>
          </ac:spMkLst>
        </pc:spChg>
        <pc:spChg chg="add mod">
          <ac:chgData name="Laura Angelovski" userId="ce3fee10-5442-44a2-b625-1f0c45ccfcbf" providerId="ADAL" clId="{1A226FD5-C5C8-441D-890D-9C6680E7418A}" dt="2022-10-01T10:21:37.463" v="82" actId="21"/>
          <ac:spMkLst>
            <pc:docMk/>
            <pc:sldMk cId="1282748723" sldId="262"/>
            <ac:spMk id="6" creationId="{477B1D2F-C3A6-72D7-E188-2DD1DB616525}"/>
          </ac:spMkLst>
        </pc:spChg>
        <pc:picChg chg="del">
          <ac:chgData name="Laura Angelovski" userId="ce3fee10-5442-44a2-b625-1f0c45ccfcbf" providerId="ADAL" clId="{1A226FD5-C5C8-441D-890D-9C6680E7418A}" dt="2022-10-01T10:21:37.463" v="82" actId="21"/>
          <ac:picMkLst>
            <pc:docMk/>
            <pc:sldMk cId="1282748723" sldId="262"/>
            <ac:picMk id="4" creationId="{C5E7E808-276F-38D3-DBDF-CE79226A2FC9}"/>
          </ac:picMkLst>
        </pc:picChg>
        <pc:picChg chg="del">
          <ac:chgData name="Laura Angelovski" userId="ce3fee10-5442-44a2-b625-1f0c45ccfcbf" providerId="ADAL" clId="{1A226FD5-C5C8-441D-890D-9C6680E7418A}" dt="2022-10-01T10:21:53.519" v="86" actId="21"/>
          <ac:picMkLst>
            <pc:docMk/>
            <pc:sldMk cId="1282748723" sldId="262"/>
            <ac:picMk id="5" creationId="{0C1D0BA0-3B79-BB22-D648-9D9E82CCF23A}"/>
          </ac:picMkLst>
        </pc:picChg>
      </pc:sldChg>
      <pc:sldChg chg="addSp delSp modSp mod ord modNotesTx">
        <pc:chgData name="Laura Angelovski" userId="ce3fee10-5442-44a2-b625-1f0c45ccfcbf" providerId="ADAL" clId="{1A226FD5-C5C8-441D-890D-9C6680E7418A}" dt="2022-10-01T15:46:37.838" v="4034" actId="20577"/>
        <pc:sldMkLst>
          <pc:docMk/>
          <pc:sldMk cId="3220995864" sldId="263"/>
        </pc:sldMkLst>
        <pc:spChg chg="mod">
          <ac:chgData name="Laura Angelovski" userId="ce3fee10-5442-44a2-b625-1f0c45ccfcbf" providerId="ADAL" clId="{1A226FD5-C5C8-441D-890D-9C6680E7418A}" dt="2022-10-01T14:38:24.874" v="3372" actId="1076"/>
          <ac:spMkLst>
            <pc:docMk/>
            <pc:sldMk cId="3220995864" sldId="263"/>
            <ac:spMk id="2" creationId="{DC82DF19-720C-448B-912E-8649ED438347}"/>
          </ac:spMkLst>
        </pc:spChg>
        <pc:spChg chg="add del mod">
          <ac:chgData name="Laura Angelovski" userId="ce3fee10-5442-44a2-b625-1f0c45ccfcbf" providerId="ADAL" clId="{1A226FD5-C5C8-441D-890D-9C6680E7418A}" dt="2022-10-01T14:38:18.151" v="3371" actId="478"/>
          <ac:spMkLst>
            <pc:docMk/>
            <pc:sldMk cId="3220995864" sldId="263"/>
            <ac:spMk id="4" creationId="{15B12EAF-14AA-73FD-05E6-269DB159428A}"/>
          </ac:spMkLst>
        </pc:spChg>
        <pc:graphicFrameChg chg="add del mod">
          <ac:chgData name="Laura Angelovski" userId="ce3fee10-5442-44a2-b625-1f0c45ccfcbf" providerId="ADAL" clId="{1A226FD5-C5C8-441D-890D-9C6680E7418A}" dt="2022-10-01T14:30:10.467" v="3315" actId="478"/>
          <ac:graphicFrameMkLst>
            <pc:docMk/>
            <pc:sldMk cId="3220995864" sldId="263"/>
            <ac:graphicFrameMk id="3" creationId="{6502C2FF-7110-4A85-B2AF-C687F49BEA63}"/>
          </ac:graphicFrameMkLst>
        </pc:graphicFrameChg>
        <pc:graphicFrameChg chg="mod">
          <ac:chgData name="Laura Angelovski" userId="ce3fee10-5442-44a2-b625-1f0c45ccfcbf" providerId="ADAL" clId="{1A226FD5-C5C8-441D-890D-9C6680E7418A}" dt="2022-10-01T15:46:37.838" v="4034" actId="20577"/>
          <ac:graphicFrameMkLst>
            <pc:docMk/>
            <pc:sldMk cId="3220995864" sldId="263"/>
            <ac:graphicFrameMk id="5" creationId="{65634D7E-F3EC-4C77-B0DA-7AE7B2C92BCD}"/>
          </ac:graphicFrameMkLst>
        </pc:graphicFrameChg>
      </pc:sldChg>
      <pc:sldChg chg="addSp delSp modSp del mod modClrScheme chgLayout">
        <pc:chgData name="Laura Angelovski" userId="ce3fee10-5442-44a2-b625-1f0c45ccfcbf" providerId="ADAL" clId="{1A226FD5-C5C8-441D-890D-9C6680E7418A}" dt="2022-10-01T13:48:40.769" v="2498" actId="47"/>
        <pc:sldMkLst>
          <pc:docMk/>
          <pc:sldMk cId="3517582251" sldId="264"/>
        </pc:sldMkLst>
        <pc:spChg chg="mod">
          <ac:chgData name="Laura Angelovski" userId="ce3fee10-5442-44a2-b625-1f0c45ccfcbf" providerId="ADAL" clId="{1A226FD5-C5C8-441D-890D-9C6680E7418A}" dt="2022-10-01T13:06:04.952" v="2207" actId="2711"/>
          <ac:spMkLst>
            <pc:docMk/>
            <pc:sldMk cId="3517582251" sldId="264"/>
            <ac:spMk id="2" creationId="{474000A9-A563-D6D4-254F-2A0A516764BA}"/>
          </ac:spMkLst>
        </pc:spChg>
        <pc:spChg chg="add del mod">
          <ac:chgData name="Laura Angelovski" userId="ce3fee10-5442-44a2-b625-1f0c45ccfcbf" providerId="ADAL" clId="{1A226FD5-C5C8-441D-890D-9C6680E7418A}" dt="2022-10-01T10:35:50.552" v="1073" actId="478"/>
          <ac:spMkLst>
            <pc:docMk/>
            <pc:sldMk cId="3517582251" sldId="264"/>
            <ac:spMk id="6" creationId="{C7124DCD-0D2F-6BB0-5902-D97703F7138F}"/>
          </ac:spMkLst>
        </pc:spChg>
        <pc:spChg chg="add mod">
          <ac:chgData name="Laura Angelovski" userId="ce3fee10-5442-44a2-b625-1f0c45ccfcbf" providerId="ADAL" clId="{1A226FD5-C5C8-441D-890D-9C6680E7418A}" dt="2022-10-01T10:36:00.688" v="1077" actId="26606"/>
          <ac:spMkLst>
            <pc:docMk/>
            <pc:sldMk cId="3517582251" sldId="264"/>
            <ac:spMk id="13" creationId="{312B3343-A59D-2FDA-984C-6E394DF4200B}"/>
          </ac:spMkLst>
        </pc:spChg>
        <pc:picChg chg="del">
          <ac:chgData name="Laura Angelovski" userId="ce3fee10-5442-44a2-b625-1f0c45ccfcbf" providerId="ADAL" clId="{1A226FD5-C5C8-441D-890D-9C6680E7418A}" dt="2022-10-01T10:22:25.178" v="91" actId="21"/>
          <ac:picMkLst>
            <pc:docMk/>
            <pc:sldMk cId="3517582251" sldId="264"/>
            <ac:picMk id="4" creationId="{8FE964B7-BCCE-CA5B-737E-7B31E84E57FA}"/>
          </ac:picMkLst>
        </pc:picChg>
        <pc:picChg chg="del">
          <ac:chgData name="Laura Angelovski" userId="ce3fee10-5442-44a2-b625-1f0c45ccfcbf" providerId="ADAL" clId="{1A226FD5-C5C8-441D-890D-9C6680E7418A}" dt="2022-10-01T10:32:02.858" v="1068" actId="478"/>
          <ac:picMkLst>
            <pc:docMk/>
            <pc:sldMk cId="3517582251" sldId="264"/>
            <ac:picMk id="5" creationId="{280F1FBD-8658-89ED-0E08-22AE0D13B923}"/>
          </ac:picMkLst>
        </pc:picChg>
        <pc:picChg chg="add del mod">
          <ac:chgData name="Laura Angelovski" userId="ce3fee10-5442-44a2-b625-1f0c45ccfcbf" providerId="ADAL" clId="{1A226FD5-C5C8-441D-890D-9C6680E7418A}" dt="2022-10-01T10:35:52.697" v="1074" actId="21"/>
          <ac:picMkLst>
            <pc:docMk/>
            <pc:sldMk cId="3517582251" sldId="264"/>
            <ac:picMk id="7" creationId="{E4757B2C-9A9E-354E-06BB-B71E0A4151F3}"/>
          </ac:picMkLst>
        </pc:picChg>
        <pc:picChg chg="mod">
          <ac:chgData name="Laura Angelovski" userId="ce3fee10-5442-44a2-b625-1f0c45ccfcbf" providerId="ADAL" clId="{1A226FD5-C5C8-441D-890D-9C6680E7418A}" dt="2022-10-01T10:36:00.688" v="1077" actId="26606"/>
          <ac:picMkLst>
            <pc:docMk/>
            <pc:sldMk cId="3517582251" sldId="264"/>
            <ac:picMk id="8" creationId="{DB3CA84D-9132-A8DF-CACA-3B9EAD0BF06F}"/>
          </ac:picMkLst>
        </pc:picChg>
        <pc:picChg chg="add mod">
          <ac:chgData name="Laura Angelovski" userId="ce3fee10-5442-44a2-b625-1f0c45ccfcbf" providerId="ADAL" clId="{1A226FD5-C5C8-441D-890D-9C6680E7418A}" dt="2022-10-01T10:36:06.096" v="1078"/>
          <ac:picMkLst>
            <pc:docMk/>
            <pc:sldMk cId="3517582251" sldId="264"/>
            <ac:picMk id="9" creationId="{F9588C9E-75D6-F4F4-873E-8455D0E57F9C}"/>
          </ac:picMkLst>
        </pc:picChg>
      </pc:sldChg>
      <pc:sldChg chg="addSp delSp modSp mod ord modClrScheme chgLayout modNotesTx">
        <pc:chgData name="Laura Angelovski" userId="ce3fee10-5442-44a2-b625-1f0c45ccfcbf" providerId="ADAL" clId="{1A226FD5-C5C8-441D-890D-9C6680E7418A}" dt="2022-10-01T15:47:54.250" v="4047" actId="1076"/>
        <pc:sldMkLst>
          <pc:docMk/>
          <pc:sldMk cId="1442830732" sldId="267"/>
        </pc:sldMkLst>
        <pc:spChg chg="mod">
          <ac:chgData name="Laura Angelovski" userId="ce3fee10-5442-44a2-b625-1f0c45ccfcbf" providerId="ADAL" clId="{1A226FD5-C5C8-441D-890D-9C6680E7418A}" dt="2022-10-01T15:47:54.250" v="4047" actId="1076"/>
          <ac:spMkLst>
            <pc:docMk/>
            <pc:sldMk cId="1442830732" sldId="267"/>
            <ac:spMk id="2" creationId="{CF08B3C5-F7A2-41AD-BF27-78965C2D51BF}"/>
          </ac:spMkLst>
        </pc:spChg>
        <pc:spChg chg="mod ord">
          <ac:chgData name="Laura Angelovski" userId="ce3fee10-5442-44a2-b625-1f0c45ccfcbf" providerId="ADAL" clId="{1A226FD5-C5C8-441D-890D-9C6680E7418A}" dt="2022-10-01T15:47:35.392" v="4044" actId="1076"/>
          <ac:spMkLst>
            <pc:docMk/>
            <pc:sldMk cId="1442830732" sldId="267"/>
            <ac:spMk id="3" creationId="{DE59AD80-0348-0B95-A123-65D69C599BA1}"/>
          </ac:spMkLst>
        </pc:spChg>
        <pc:spChg chg="del mod">
          <ac:chgData name="Laura Angelovski" userId="ce3fee10-5442-44a2-b625-1f0c45ccfcbf" providerId="ADAL" clId="{1A226FD5-C5C8-441D-890D-9C6680E7418A}" dt="2022-10-01T14:59:45.765" v="3687" actId="478"/>
          <ac:spMkLst>
            <pc:docMk/>
            <pc:sldMk cId="1442830732" sldId="267"/>
            <ac:spMk id="4" creationId="{77AEFA07-7E5A-31D8-45EF-1EB9CE416D79}"/>
          </ac:spMkLst>
        </pc:spChg>
        <pc:picChg chg="del">
          <ac:chgData name="Laura Angelovski" userId="ce3fee10-5442-44a2-b625-1f0c45ccfcbf" providerId="ADAL" clId="{1A226FD5-C5C8-441D-890D-9C6680E7418A}" dt="2022-10-01T14:59:49.994" v="3689" actId="478"/>
          <ac:picMkLst>
            <pc:docMk/>
            <pc:sldMk cId="1442830732" sldId="267"/>
            <ac:picMk id="5" creationId="{DA9ABA69-1942-1FCE-157F-26C5E958D4FF}"/>
          </ac:picMkLst>
        </pc:picChg>
        <pc:picChg chg="del">
          <ac:chgData name="Laura Angelovski" userId="ce3fee10-5442-44a2-b625-1f0c45ccfcbf" providerId="ADAL" clId="{1A226FD5-C5C8-441D-890D-9C6680E7418A}" dt="2022-10-01T14:59:48.102" v="3688" actId="478"/>
          <ac:picMkLst>
            <pc:docMk/>
            <pc:sldMk cId="1442830732" sldId="267"/>
            <ac:picMk id="6" creationId="{4B5099D1-EE57-3507-2F1E-6EB79EDD3F71}"/>
          </ac:picMkLst>
        </pc:picChg>
        <pc:picChg chg="add mod">
          <ac:chgData name="Laura Angelovski" userId="ce3fee10-5442-44a2-b625-1f0c45ccfcbf" providerId="ADAL" clId="{1A226FD5-C5C8-441D-890D-9C6680E7418A}" dt="2022-10-01T15:09:47.576" v="3943" actId="26606"/>
          <ac:picMkLst>
            <pc:docMk/>
            <pc:sldMk cId="1442830732" sldId="267"/>
            <ac:picMk id="1026" creationId="{36D2B299-69B2-0C56-5E81-78D92BF31D08}"/>
          </ac:picMkLst>
        </pc:picChg>
      </pc:sldChg>
      <pc:sldChg chg="del modNotesTx">
        <pc:chgData name="Laura Angelovski" userId="ce3fee10-5442-44a2-b625-1f0c45ccfcbf" providerId="ADAL" clId="{1A226FD5-C5C8-441D-890D-9C6680E7418A}" dt="2022-10-01T12:03:01.197" v="1389" actId="47"/>
        <pc:sldMkLst>
          <pc:docMk/>
          <pc:sldMk cId="1468000418" sldId="269"/>
        </pc:sldMkLst>
      </pc:sldChg>
      <pc:sldChg chg="addSp delSp modSp mod modClrScheme modAnim chgLayout modNotesTx">
        <pc:chgData name="Laura Angelovski" userId="ce3fee10-5442-44a2-b625-1f0c45ccfcbf" providerId="ADAL" clId="{1A226FD5-C5C8-441D-890D-9C6680E7418A}" dt="2022-10-01T13:05:57.005" v="2206" actId="2711"/>
        <pc:sldMkLst>
          <pc:docMk/>
          <pc:sldMk cId="696807231" sldId="270"/>
        </pc:sldMkLst>
        <pc:spChg chg="mod ord">
          <ac:chgData name="Laura Angelovski" userId="ce3fee10-5442-44a2-b625-1f0c45ccfcbf" providerId="ADAL" clId="{1A226FD5-C5C8-441D-890D-9C6680E7418A}" dt="2022-10-01T13:05:57.005" v="2206" actId="2711"/>
          <ac:spMkLst>
            <pc:docMk/>
            <pc:sldMk cId="696807231" sldId="270"/>
            <ac:spMk id="2" creationId="{E4705BC2-A51C-A5DE-E695-9403FC41F47E}"/>
          </ac:spMkLst>
        </pc:spChg>
        <pc:spChg chg="add del mod ord">
          <ac:chgData name="Laura Angelovski" userId="ce3fee10-5442-44a2-b625-1f0c45ccfcbf" providerId="ADAL" clId="{1A226FD5-C5C8-441D-890D-9C6680E7418A}" dt="2022-10-01T10:19:43.880" v="44" actId="478"/>
          <ac:spMkLst>
            <pc:docMk/>
            <pc:sldMk cId="696807231" sldId="270"/>
            <ac:spMk id="3" creationId="{090488EA-7D80-8A26-8F55-794B375C8432}"/>
          </ac:spMkLst>
        </pc:spChg>
        <pc:spChg chg="add del mod ord">
          <ac:chgData name="Laura Angelovski" userId="ce3fee10-5442-44a2-b625-1f0c45ccfcbf" providerId="ADAL" clId="{1A226FD5-C5C8-441D-890D-9C6680E7418A}" dt="2022-10-01T10:20:31.342" v="55"/>
          <ac:spMkLst>
            <pc:docMk/>
            <pc:sldMk cId="696807231" sldId="270"/>
            <ac:spMk id="6" creationId="{2A1146E7-EE22-BFE8-263B-838E97F6677B}"/>
          </ac:spMkLst>
        </pc:spChg>
        <pc:spChg chg="add del mod">
          <ac:chgData name="Laura Angelovski" userId="ce3fee10-5442-44a2-b625-1f0c45ccfcbf" providerId="ADAL" clId="{1A226FD5-C5C8-441D-890D-9C6680E7418A}" dt="2022-10-01T10:20:25.267" v="53"/>
          <ac:spMkLst>
            <pc:docMk/>
            <pc:sldMk cId="696807231" sldId="270"/>
            <ac:spMk id="8" creationId="{76785314-C364-A939-7261-9560D683BF89}"/>
          </ac:spMkLst>
        </pc:spChg>
        <pc:spChg chg="add del mod">
          <ac:chgData name="Laura Angelovski" userId="ce3fee10-5442-44a2-b625-1f0c45ccfcbf" providerId="ADAL" clId="{1A226FD5-C5C8-441D-890D-9C6680E7418A}" dt="2022-10-01T10:21:16.312" v="74" actId="478"/>
          <ac:spMkLst>
            <pc:docMk/>
            <pc:sldMk cId="696807231" sldId="270"/>
            <ac:spMk id="12" creationId="{97767D26-0DBD-4A66-3A56-B035CB328DE7}"/>
          </ac:spMkLst>
        </pc:spChg>
        <pc:picChg chg="del mod ord">
          <ac:chgData name="Laura Angelovski" userId="ce3fee10-5442-44a2-b625-1f0c45ccfcbf" providerId="ADAL" clId="{1A226FD5-C5C8-441D-890D-9C6680E7418A}" dt="2022-10-01T10:20:12.389" v="52" actId="21"/>
          <ac:picMkLst>
            <pc:docMk/>
            <pc:sldMk cId="696807231" sldId="270"/>
            <ac:picMk id="4" creationId="{8476332F-3B74-4E8A-A4D3-B33DE544CB31}"/>
          </ac:picMkLst>
        </pc:picChg>
        <pc:picChg chg="del mod">
          <ac:chgData name="Laura Angelovski" userId="ce3fee10-5442-44a2-b625-1f0c45ccfcbf" providerId="ADAL" clId="{1A226FD5-C5C8-441D-890D-9C6680E7418A}" dt="2022-10-01T10:20:28.209" v="54" actId="21"/>
          <ac:picMkLst>
            <pc:docMk/>
            <pc:sldMk cId="696807231" sldId="270"/>
            <ac:picMk id="5" creationId="{3DAD0460-9638-0C51-5539-B21801FFAC51}"/>
          </ac:picMkLst>
        </pc:picChg>
        <pc:picChg chg="add mod">
          <ac:chgData name="Laura Angelovski" userId="ce3fee10-5442-44a2-b625-1f0c45ccfcbf" providerId="ADAL" clId="{1A226FD5-C5C8-441D-890D-9C6680E7418A}" dt="2022-10-01T10:23:05.486" v="101" actId="1076"/>
          <ac:picMkLst>
            <pc:docMk/>
            <pc:sldMk cId="696807231" sldId="270"/>
            <ac:picMk id="9" creationId="{2C5A2EB8-DC89-124C-7F3A-3C1EB75C0C05}"/>
          </ac:picMkLst>
        </pc:picChg>
        <pc:picChg chg="add del mod">
          <ac:chgData name="Laura Angelovski" userId="ce3fee10-5442-44a2-b625-1f0c45ccfcbf" providerId="ADAL" clId="{1A226FD5-C5C8-441D-890D-9C6680E7418A}" dt="2022-10-01T10:21:13.385" v="73" actId="21"/>
          <ac:picMkLst>
            <pc:docMk/>
            <pc:sldMk cId="696807231" sldId="270"/>
            <ac:picMk id="10" creationId="{1C097AFD-F4A9-60DF-ABFC-9436EF2C4BA3}"/>
          </ac:picMkLst>
        </pc:picChg>
        <pc:picChg chg="add mod">
          <ac:chgData name="Laura Angelovski" userId="ce3fee10-5442-44a2-b625-1f0c45ccfcbf" providerId="ADAL" clId="{1A226FD5-C5C8-441D-890D-9C6680E7418A}" dt="2022-10-01T10:23:37.427" v="106" actId="1076"/>
          <ac:picMkLst>
            <pc:docMk/>
            <pc:sldMk cId="696807231" sldId="270"/>
            <ac:picMk id="13" creationId="{9774CED8-C740-27FF-95F8-B0A12079BB2F}"/>
          </ac:picMkLst>
        </pc:picChg>
        <pc:picChg chg="add mod">
          <ac:chgData name="Laura Angelovski" userId="ce3fee10-5442-44a2-b625-1f0c45ccfcbf" providerId="ADAL" clId="{1A226FD5-C5C8-441D-890D-9C6680E7418A}" dt="2022-10-01T10:24:33.238" v="118" actId="1076"/>
          <ac:picMkLst>
            <pc:docMk/>
            <pc:sldMk cId="696807231" sldId="270"/>
            <ac:picMk id="14" creationId="{943675AD-8BCB-717F-9498-B4654F5925B1}"/>
          </ac:picMkLst>
        </pc:picChg>
        <pc:picChg chg="add mod">
          <ac:chgData name="Laura Angelovski" userId="ce3fee10-5442-44a2-b625-1f0c45ccfcbf" providerId="ADAL" clId="{1A226FD5-C5C8-441D-890D-9C6680E7418A}" dt="2022-10-01T10:24:35.183" v="119" actId="1076"/>
          <ac:picMkLst>
            <pc:docMk/>
            <pc:sldMk cId="696807231" sldId="270"/>
            <ac:picMk id="15" creationId="{B5B7C7EF-A815-3A6E-481B-B560562D98E9}"/>
          </ac:picMkLst>
        </pc:picChg>
        <pc:picChg chg="add mod">
          <ac:chgData name="Laura Angelovski" userId="ce3fee10-5442-44a2-b625-1f0c45ccfcbf" providerId="ADAL" clId="{1A226FD5-C5C8-441D-890D-9C6680E7418A}" dt="2022-10-01T10:24:36.823" v="120" actId="1076"/>
          <ac:picMkLst>
            <pc:docMk/>
            <pc:sldMk cId="696807231" sldId="270"/>
            <ac:picMk id="16" creationId="{F003F2B8-EE77-6EDE-C2CA-5418EBF3D70E}"/>
          </ac:picMkLst>
        </pc:picChg>
      </pc:sldChg>
      <pc:sldChg chg="addSp delSp modSp mod ord">
        <pc:chgData name="Laura Angelovski" userId="ce3fee10-5442-44a2-b625-1f0c45ccfcbf" providerId="ADAL" clId="{1A226FD5-C5C8-441D-890D-9C6680E7418A}" dt="2022-10-01T15:48:03.876" v="4049" actId="122"/>
        <pc:sldMkLst>
          <pc:docMk/>
          <pc:sldMk cId="671652140" sldId="271"/>
        </pc:sldMkLst>
        <pc:spChg chg="add del mod">
          <ac:chgData name="Laura Angelovski" userId="ce3fee10-5442-44a2-b625-1f0c45ccfcbf" providerId="ADAL" clId="{1A226FD5-C5C8-441D-890D-9C6680E7418A}" dt="2022-10-01T15:48:02.254" v="4048" actId="122"/>
          <ac:spMkLst>
            <pc:docMk/>
            <pc:sldMk cId="671652140" sldId="271"/>
            <ac:spMk id="2" creationId="{0634DC64-BF7E-6087-B6D5-945DA000B42C}"/>
          </ac:spMkLst>
        </pc:spChg>
        <pc:spChg chg="add del mod">
          <ac:chgData name="Laura Angelovski" userId="ce3fee10-5442-44a2-b625-1f0c45ccfcbf" providerId="ADAL" clId="{1A226FD5-C5C8-441D-890D-9C6680E7418A}" dt="2022-10-01T10:56:26.111" v="1175" actId="478"/>
          <ac:spMkLst>
            <pc:docMk/>
            <pc:sldMk cId="671652140" sldId="271"/>
            <ac:spMk id="4" creationId="{1294A628-3BC2-D70F-A3DD-E262102D8E85}"/>
          </ac:spMkLst>
        </pc:spChg>
        <pc:spChg chg="add mod">
          <ac:chgData name="Laura Angelovski" userId="ce3fee10-5442-44a2-b625-1f0c45ccfcbf" providerId="ADAL" clId="{1A226FD5-C5C8-441D-890D-9C6680E7418A}" dt="2022-10-01T15:48:03.876" v="4049" actId="122"/>
          <ac:spMkLst>
            <pc:docMk/>
            <pc:sldMk cId="671652140" sldId="271"/>
            <ac:spMk id="5" creationId="{9AA567BE-4E6C-4D98-6590-C5A031F99967}"/>
          </ac:spMkLst>
        </pc:spChg>
        <pc:spChg chg="add del mod">
          <ac:chgData name="Laura Angelovski" userId="ce3fee10-5442-44a2-b625-1f0c45ccfcbf" providerId="ADAL" clId="{1A226FD5-C5C8-441D-890D-9C6680E7418A}" dt="2022-10-01T10:57:48.362" v="1290" actId="21"/>
          <ac:spMkLst>
            <pc:docMk/>
            <pc:sldMk cId="671652140" sldId="271"/>
            <ac:spMk id="8" creationId="{98270733-73B1-BD80-C578-B2F49C6D6403}"/>
          </ac:spMkLst>
        </pc:spChg>
        <pc:spChg chg="add mod">
          <ac:chgData name="Laura Angelovski" userId="ce3fee10-5442-44a2-b625-1f0c45ccfcbf" providerId="ADAL" clId="{1A226FD5-C5C8-441D-890D-9C6680E7418A}" dt="2022-10-01T15:01:53.219" v="3766" actId="20577"/>
          <ac:spMkLst>
            <pc:docMk/>
            <pc:sldMk cId="671652140" sldId="271"/>
            <ac:spMk id="9" creationId="{C55ABA19-0C33-3A88-FD84-9A161E698AB2}"/>
          </ac:spMkLst>
        </pc:spChg>
        <pc:picChg chg="mod">
          <ac:chgData name="Laura Angelovski" userId="ce3fee10-5442-44a2-b625-1f0c45ccfcbf" providerId="ADAL" clId="{1A226FD5-C5C8-441D-890D-9C6680E7418A}" dt="2022-10-01T10:58:22.096" v="1301" actId="208"/>
          <ac:picMkLst>
            <pc:docMk/>
            <pc:sldMk cId="671652140" sldId="271"/>
            <ac:picMk id="7" creationId="{93D25E80-467C-BC03-85A2-9AB9413BD2F1}"/>
          </ac:picMkLst>
        </pc:picChg>
        <pc:inkChg chg="add">
          <ac:chgData name="Laura Angelovski" userId="ce3fee10-5442-44a2-b625-1f0c45ccfcbf" providerId="ADAL" clId="{1A226FD5-C5C8-441D-890D-9C6680E7418A}" dt="2022-10-01T10:58:38" v="1302" actId="9405"/>
          <ac:inkMkLst>
            <pc:docMk/>
            <pc:sldMk cId="671652140" sldId="271"/>
            <ac:inkMk id="10" creationId="{E9448859-C61C-866B-D30B-4086760ACD83}"/>
          </ac:inkMkLst>
        </pc:inkChg>
        <pc:inkChg chg="add">
          <ac:chgData name="Laura Angelovski" userId="ce3fee10-5442-44a2-b625-1f0c45ccfcbf" providerId="ADAL" clId="{1A226FD5-C5C8-441D-890D-9C6680E7418A}" dt="2022-10-01T10:58:40.141" v="1303" actId="9405"/>
          <ac:inkMkLst>
            <pc:docMk/>
            <pc:sldMk cId="671652140" sldId="271"/>
            <ac:inkMk id="11" creationId="{A345E2A6-D4D6-9839-2E7B-D6EE44F083D0}"/>
          </ac:inkMkLst>
        </pc:inkChg>
        <pc:inkChg chg="add">
          <ac:chgData name="Laura Angelovski" userId="ce3fee10-5442-44a2-b625-1f0c45ccfcbf" providerId="ADAL" clId="{1A226FD5-C5C8-441D-890D-9C6680E7418A}" dt="2022-10-01T10:58:41.421" v="1304" actId="9405"/>
          <ac:inkMkLst>
            <pc:docMk/>
            <pc:sldMk cId="671652140" sldId="271"/>
            <ac:inkMk id="12" creationId="{F9C78911-69CE-FA3B-EF3F-550EA789C92F}"/>
          </ac:inkMkLst>
        </pc:inkChg>
        <pc:inkChg chg="add">
          <ac:chgData name="Laura Angelovski" userId="ce3fee10-5442-44a2-b625-1f0c45ccfcbf" providerId="ADAL" clId="{1A226FD5-C5C8-441D-890D-9C6680E7418A}" dt="2022-10-01T10:58:42.354" v="1305" actId="9405"/>
          <ac:inkMkLst>
            <pc:docMk/>
            <pc:sldMk cId="671652140" sldId="271"/>
            <ac:inkMk id="13" creationId="{B2CA6DEC-FAD6-AA8C-707F-5F27D036D53C}"/>
          </ac:inkMkLst>
        </pc:inkChg>
      </pc:sldChg>
      <pc:sldChg chg="modSp del mod">
        <pc:chgData name="Laura Angelovski" userId="ce3fee10-5442-44a2-b625-1f0c45ccfcbf" providerId="ADAL" clId="{1A226FD5-C5C8-441D-890D-9C6680E7418A}" dt="2022-10-01T10:21:00.575" v="72" actId="47"/>
        <pc:sldMkLst>
          <pc:docMk/>
          <pc:sldMk cId="1868821916" sldId="272"/>
        </pc:sldMkLst>
        <pc:spChg chg="mod">
          <ac:chgData name="Laura Angelovski" userId="ce3fee10-5442-44a2-b625-1f0c45ccfcbf" providerId="ADAL" clId="{1A226FD5-C5C8-441D-890D-9C6680E7418A}" dt="2022-10-01T10:18:41.367" v="12" actId="20577"/>
          <ac:spMkLst>
            <pc:docMk/>
            <pc:sldMk cId="1868821916" sldId="272"/>
            <ac:spMk id="2" creationId="{B0994011-BB39-5377-334A-597B1D843F30}"/>
          </ac:spMkLst>
        </pc:spChg>
        <pc:picChg chg="mod">
          <ac:chgData name="Laura Angelovski" userId="ce3fee10-5442-44a2-b625-1f0c45ccfcbf" providerId="ADAL" clId="{1A226FD5-C5C8-441D-890D-9C6680E7418A}" dt="2022-10-01T10:18:06.383" v="3" actId="14100"/>
          <ac:picMkLst>
            <pc:docMk/>
            <pc:sldMk cId="1868821916" sldId="272"/>
            <ac:picMk id="5" creationId="{EEB6B4D0-B22D-B66E-0B21-16AFCE4773A4}"/>
          </ac:picMkLst>
        </pc:picChg>
      </pc:sldChg>
      <pc:sldChg chg="addSp delSp modSp del mod">
        <pc:chgData name="Laura Angelovski" userId="ce3fee10-5442-44a2-b625-1f0c45ccfcbf" providerId="ADAL" clId="{1A226FD5-C5C8-441D-890D-9C6680E7418A}" dt="2022-10-01T10:35:45.450" v="1072" actId="47"/>
        <pc:sldMkLst>
          <pc:docMk/>
          <pc:sldMk cId="1737035720" sldId="273"/>
        </pc:sldMkLst>
        <pc:spChg chg="add mod">
          <ac:chgData name="Laura Angelovski" userId="ce3fee10-5442-44a2-b625-1f0c45ccfcbf" providerId="ADAL" clId="{1A226FD5-C5C8-441D-890D-9C6680E7418A}" dt="2022-10-01T10:32:06.802" v="1069" actId="21"/>
          <ac:spMkLst>
            <pc:docMk/>
            <pc:sldMk cId="1737035720" sldId="273"/>
            <ac:spMk id="4" creationId="{EF4934A0-5098-CCB8-A9AF-DE36FC40539C}"/>
          </ac:spMkLst>
        </pc:spChg>
        <pc:picChg chg="del">
          <ac:chgData name="Laura Angelovski" userId="ce3fee10-5442-44a2-b625-1f0c45ccfcbf" providerId="ADAL" clId="{1A226FD5-C5C8-441D-890D-9C6680E7418A}" dt="2022-10-01T10:32:06.802" v="1069" actId="21"/>
          <ac:picMkLst>
            <pc:docMk/>
            <pc:sldMk cId="1737035720" sldId="273"/>
            <ac:picMk id="6" creationId="{A9144ED7-57ED-9BF8-82A8-FB2447914E50}"/>
          </ac:picMkLst>
        </pc:picChg>
      </pc:sldChg>
      <pc:sldChg chg="addSp delSp modSp del mod">
        <pc:chgData name="Laura Angelovski" userId="ce3fee10-5442-44a2-b625-1f0c45ccfcbf" providerId="ADAL" clId="{1A226FD5-C5C8-441D-890D-9C6680E7418A}" dt="2022-10-01T14:38:40.196" v="3373" actId="47"/>
        <pc:sldMkLst>
          <pc:docMk/>
          <pc:sldMk cId="95476365" sldId="274"/>
        </pc:sldMkLst>
        <pc:spChg chg="add mod">
          <ac:chgData name="Laura Angelovski" userId="ce3fee10-5442-44a2-b625-1f0c45ccfcbf" providerId="ADAL" clId="{1A226FD5-C5C8-441D-890D-9C6680E7418A}" dt="2022-10-01T13:58:25.156" v="2669" actId="21"/>
          <ac:spMkLst>
            <pc:docMk/>
            <pc:sldMk cId="95476365" sldId="274"/>
            <ac:spMk id="4" creationId="{2E0A373D-A68E-3CCB-E778-D548EAE9368D}"/>
          </ac:spMkLst>
        </pc:spChg>
        <pc:graphicFrameChg chg="del">
          <ac:chgData name="Laura Angelovski" userId="ce3fee10-5442-44a2-b625-1f0c45ccfcbf" providerId="ADAL" clId="{1A226FD5-C5C8-441D-890D-9C6680E7418A}" dt="2022-10-01T13:58:25.156" v="2669" actId="21"/>
          <ac:graphicFrameMkLst>
            <pc:docMk/>
            <pc:sldMk cId="95476365" sldId="274"/>
            <ac:graphicFrameMk id="5" creationId="{64465CE4-362E-AB64-1646-3AED50130DA8}"/>
          </ac:graphicFrameMkLst>
        </pc:graphicFrameChg>
      </pc:sldChg>
      <pc:sldChg chg="del">
        <pc:chgData name="Laura Angelovski" userId="ce3fee10-5442-44a2-b625-1f0c45ccfcbf" providerId="ADAL" clId="{1A226FD5-C5C8-441D-890D-9C6680E7418A}" dt="2022-10-01T14:40:42.600" v="3432" actId="47"/>
        <pc:sldMkLst>
          <pc:docMk/>
          <pc:sldMk cId="1689507852" sldId="275"/>
        </pc:sldMkLst>
      </pc:sldChg>
      <pc:sldChg chg="delSp modSp mod ord">
        <pc:chgData name="Laura Angelovski" userId="ce3fee10-5442-44a2-b625-1f0c45ccfcbf" providerId="ADAL" clId="{1A226FD5-C5C8-441D-890D-9C6680E7418A}" dt="2022-10-01T14:40:39.219" v="3431"/>
        <pc:sldMkLst>
          <pc:docMk/>
          <pc:sldMk cId="689218954" sldId="276"/>
        </pc:sldMkLst>
        <pc:spChg chg="mod">
          <ac:chgData name="Laura Angelovski" userId="ce3fee10-5442-44a2-b625-1f0c45ccfcbf" providerId="ADAL" clId="{1A226FD5-C5C8-441D-890D-9C6680E7418A}" dt="2022-10-01T14:40:20.271" v="3422" actId="14100"/>
          <ac:spMkLst>
            <pc:docMk/>
            <pc:sldMk cId="689218954" sldId="276"/>
            <ac:spMk id="2" creationId="{9A05F7B0-48EE-D330-8EEE-C2B6771D2EE3}"/>
          </ac:spMkLst>
        </pc:spChg>
        <pc:spChg chg="del">
          <ac:chgData name="Laura Angelovski" userId="ce3fee10-5442-44a2-b625-1f0c45ccfcbf" providerId="ADAL" clId="{1A226FD5-C5C8-441D-890D-9C6680E7418A}" dt="2022-10-01T14:40:26.358" v="3424" actId="478"/>
          <ac:spMkLst>
            <pc:docMk/>
            <pc:sldMk cId="689218954" sldId="276"/>
            <ac:spMk id="4" creationId="{30E4C323-27B8-3538-AD26-08784D4197D9}"/>
          </ac:spMkLst>
        </pc:spChg>
        <pc:picChg chg="mod">
          <ac:chgData name="Laura Angelovski" userId="ce3fee10-5442-44a2-b625-1f0c45ccfcbf" providerId="ADAL" clId="{1A226FD5-C5C8-441D-890D-9C6680E7418A}" dt="2022-10-01T14:40:33.513" v="3428" actId="1076"/>
          <ac:picMkLst>
            <pc:docMk/>
            <pc:sldMk cId="689218954" sldId="276"/>
            <ac:picMk id="5" creationId="{69021D89-BB5F-B2B3-5F21-D719B166A6A3}"/>
          </ac:picMkLst>
        </pc:picChg>
        <pc:picChg chg="mod">
          <ac:chgData name="Laura Angelovski" userId="ce3fee10-5442-44a2-b625-1f0c45ccfcbf" providerId="ADAL" clId="{1A226FD5-C5C8-441D-890D-9C6680E7418A}" dt="2022-10-01T14:40:35.671" v="3429" actId="1076"/>
          <ac:picMkLst>
            <pc:docMk/>
            <pc:sldMk cId="689218954" sldId="276"/>
            <ac:picMk id="7" creationId="{04C5E476-A2E1-6107-4E4E-9CFA98E29A04}"/>
          </ac:picMkLst>
        </pc:picChg>
      </pc:sldChg>
      <pc:sldChg chg="delSp del mod">
        <pc:chgData name="Laura Angelovski" userId="ce3fee10-5442-44a2-b625-1f0c45ccfcbf" providerId="ADAL" clId="{1A226FD5-C5C8-441D-890D-9C6680E7418A}" dt="2022-10-01T14:40:48.056" v="3434" actId="47"/>
        <pc:sldMkLst>
          <pc:docMk/>
          <pc:sldMk cId="1944212907" sldId="277"/>
        </pc:sldMkLst>
        <pc:picChg chg="del">
          <ac:chgData name="Laura Angelovski" userId="ce3fee10-5442-44a2-b625-1f0c45ccfcbf" providerId="ADAL" clId="{1A226FD5-C5C8-441D-890D-9C6680E7418A}" dt="2022-10-01T13:47:35.290" v="2494" actId="21"/>
          <ac:picMkLst>
            <pc:docMk/>
            <pc:sldMk cId="1944212907" sldId="277"/>
            <ac:picMk id="7" creationId="{AD43FAD3-0092-3FB8-F704-BE7EC02D36D0}"/>
          </ac:picMkLst>
        </pc:picChg>
      </pc:sldChg>
      <pc:sldChg chg="addSp delSp modSp mod ord modClrScheme modAnim chgLayout">
        <pc:chgData name="Laura Angelovski" userId="ce3fee10-5442-44a2-b625-1f0c45ccfcbf" providerId="ADAL" clId="{1A226FD5-C5C8-441D-890D-9C6680E7418A}" dt="2022-10-01T15:47:06.527" v="4042" actId="166"/>
        <pc:sldMkLst>
          <pc:docMk/>
          <pc:sldMk cId="1052737611" sldId="278"/>
        </pc:sldMkLst>
        <pc:spChg chg="del">
          <ac:chgData name="Laura Angelovski" userId="ce3fee10-5442-44a2-b625-1f0c45ccfcbf" providerId="ADAL" clId="{1A226FD5-C5C8-441D-890D-9C6680E7418A}" dt="2022-10-01T14:57:38.664" v="3546" actId="700"/>
          <ac:spMkLst>
            <pc:docMk/>
            <pc:sldMk cId="1052737611" sldId="278"/>
            <ac:spMk id="2" creationId="{8D1B9423-2D2D-22CC-9522-3BF56ACA8195}"/>
          </ac:spMkLst>
        </pc:spChg>
        <pc:spChg chg="del mod">
          <ac:chgData name="Laura Angelovski" userId="ce3fee10-5442-44a2-b625-1f0c45ccfcbf" providerId="ADAL" clId="{1A226FD5-C5C8-441D-890D-9C6680E7418A}" dt="2022-10-01T13:18:53.494" v="2292" actId="21"/>
          <ac:spMkLst>
            <pc:docMk/>
            <pc:sldMk cId="1052737611" sldId="278"/>
            <ac:spMk id="4" creationId="{E9FA91DF-2753-84A9-F415-8CF36CC97A5D}"/>
          </ac:spMkLst>
        </pc:spChg>
        <pc:spChg chg="add del mod">
          <ac:chgData name="Laura Angelovski" userId="ce3fee10-5442-44a2-b625-1f0c45ccfcbf" providerId="ADAL" clId="{1A226FD5-C5C8-441D-890D-9C6680E7418A}" dt="2022-10-01T14:57:38.664" v="3546" actId="700"/>
          <ac:spMkLst>
            <pc:docMk/>
            <pc:sldMk cId="1052737611" sldId="278"/>
            <ac:spMk id="6" creationId="{A7EA4790-0EEE-A28C-EC76-3608B3600B27}"/>
          </ac:spMkLst>
        </pc:spChg>
        <pc:spChg chg="add del mod">
          <ac:chgData name="Laura Angelovski" userId="ce3fee10-5442-44a2-b625-1f0c45ccfcbf" providerId="ADAL" clId="{1A226FD5-C5C8-441D-890D-9C6680E7418A}" dt="2022-10-01T14:57:38.664" v="3546" actId="700"/>
          <ac:spMkLst>
            <pc:docMk/>
            <pc:sldMk cId="1052737611" sldId="278"/>
            <ac:spMk id="8" creationId="{D7DB71CA-A6B0-261C-F6E6-B3774F605AB3}"/>
          </ac:spMkLst>
        </pc:spChg>
        <pc:spChg chg="add del mod ord">
          <ac:chgData name="Laura Angelovski" userId="ce3fee10-5442-44a2-b625-1f0c45ccfcbf" providerId="ADAL" clId="{1A226FD5-C5C8-441D-890D-9C6680E7418A}" dt="2022-10-01T14:57:46.667" v="3549" actId="478"/>
          <ac:spMkLst>
            <pc:docMk/>
            <pc:sldMk cId="1052737611" sldId="278"/>
            <ac:spMk id="15" creationId="{2AD90B47-E9E7-64D7-FEE5-11924A29C176}"/>
          </ac:spMkLst>
        </pc:spChg>
        <pc:spChg chg="add del mod ord">
          <ac:chgData name="Laura Angelovski" userId="ce3fee10-5442-44a2-b625-1f0c45ccfcbf" providerId="ADAL" clId="{1A226FD5-C5C8-441D-890D-9C6680E7418A}" dt="2022-10-01T14:57:48.896" v="3550" actId="478"/>
          <ac:spMkLst>
            <pc:docMk/>
            <pc:sldMk cId="1052737611" sldId="278"/>
            <ac:spMk id="16" creationId="{CF80C892-31F6-F1E1-F275-6BD9BCB25AA3}"/>
          </ac:spMkLst>
        </pc:spChg>
        <pc:picChg chg="del">
          <ac:chgData name="Laura Angelovski" userId="ce3fee10-5442-44a2-b625-1f0c45ccfcbf" providerId="ADAL" clId="{1A226FD5-C5C8-441D-890D-9C6680E7418A}" dt="2022-10-01T13:34:03.715" v="2311" actId="21"/>
          <ac:picMkLst>
            <pc:docMk/>
            <pc:sldMk cId="1052737611" sldId="278"/>
            <ac:picMk id="5" creationId="{C7450817-1D8C-04EF-6074-DF06DCD76A66}"/>
          </ac:picMkLst>
        </pc:picChg>
        <pc:picChg chg="add mod ord">
          <ac:chgData name="Laura Angelovski" userId="ce3fee10-5442-44a2-b625-1f0c45ccfcbf" providerId="ADAL" clId="{1A226FD5-C5C8-441D-890D-9C6680E7418A}" dt="2022-10-01T15:47:06.527" v="4042" actId="166"/>
          <ac:picMkLst>
            <pc:docMk/>
            <pc:sldMk cId="1052737611" sldId="278"/>
            <ac:picMk id="10" creationId="{3131DF22-EFA3-F0EE-FC67-D44DA63ABC58}"/>
          </ac:picMkLst>
        </pc:picChg>
        <pc:picChg chg="add mod">
          <ac:chgData name="Laura Angelovski" userId="ce3fee10-5442-44a2-b625-1f0c45ccfcbf" providerId="ADAL" clId="{1A226FD5-C5C8-441D-890D-9C6680E7418A}" dt="2022-10-01T14:58:13.402" v="3558" actId="1076"/>
          <ac:picMkLst>
            <pc:docMk/>
            <pc:sldMk cId="1052737611" sldId="278"/>
            <ac:picMk id="12" creationId="{34E366F3-ED02-2C55-3A6E-B59F165EBB4C}"/>
          </ac:picMkLst>
        </pc:picChg>
        <pc:picChg chg="add mod">
          <ac:chgData name="Laura Angelovski" userId="ce3fee10-5442-44a2-b625-1f0c45ccfcbf" providerId="ADAL" clId="{1A226FD5-C5C8-441D-890D-9C6680E7418A}" dt="2022-10-01T14:57:50.870" v="3551" actId="1076"/>
          <ac:picMkLst>
            <pc:docMk/>
            <pc:sldMk cId="1052737611" sldId="278"/>
            <ac:picMk id="14" creationId="{DF9606DD-FAE1-C092-1FBC-BB284AD393C2}"/>
          </ac:picMkLst>
        </pc:picChg>
      </pc:sldChg>
      <pc:sldChg chg="modSp mod ord">
        <pc:chgData name="Laura Angelovski" userId="ce3fee10-5442-44a2-b625-1f0c45ccfcbf" providerId="ADAL" clId="{1A226FD5-C5C8-441D-890D-9C6680E7418A}" dt="2022-10-01T15:46:54.795" v="4041" actId="20577"/>
        <pc:sldMkLst>
          <pc:docMk/>
          <pc:sldMk cId="2239701810" sldId="279"/>
        </pc:sldMkLst>
        <pc:spChg chg="mod">
          <ac:chgData name="Laura Angelovski" userId="ce3fee10-5442-44a2-b625-1f0c45ccfcbf" providerId="ADAL" clId="{1A226FD5-C5C8-441D-890D-9C6680E7418A}" dt="2022-10-01T15:46:54.795" v="4041" actId="20577"/>
          <ac:spMkLst>
            <pc:docMk/>
            <pc:sldMk cId="2239701810" sldId="279"/>
            <ac:spMk id="2" creationId="{49FFE996-DF86-7364-D84D-17CE6CEC046F}"/>
          </ac:spMkLst>
        </pc:spChg>
      </pc:sldChg>
      <pc:sldChg chg="del">
        <pc:chgData name="Laura Angelovski" userId="ce3fee10-5442-44a2-b625-1f0c45ccfcbf" providerId="ADAL" clId="{1A226FD5-C5C8-441D-890D-9C6680E7418A}" dt="2022-10-01T14:40:45.199" v="3433" actId="47"/>
        <pc:sldMkLst>
          <pc:docMk/>
          <pc:sldMk cId="2048994663" sldId="280"/>
        </pc:sldMkLst>
      </pc:sldChg>
      <pc:sldChg chg="addSp delSp modSp new mod">
        <pc:chgData name="Laura Angelovski" userId="ce3fee10-5442-44a2-b625-1f0c45ccfcbf" providerId="ADAL" clId="{1A226FD5-C5C8-441D-890D-9C6680E7418A}" dt="2022-10-01T15:46:18.354" v="4028" actId="1036"/>
        <pc:sldMkLst>
          <pc:docMk/>
          <pc:sldMk cId="190044935" sldId="281"/>
        </pc:sldMkLst>
        <pc:spChg chg="mod">
          <ac:chgData name="Laura Angelovski" userId="ce3fee10-5442-44a2-b625-1f0c45ccfcbf" providerId="ADAL" clId="{1A226FD5-C5C8-441D-890D-9C6680E7418A}" dt="2022-10-01T15:46:18.354" v="4028" actId="1036"/>
          <ac:spMkLst>
            <pc:docMk/>
            <pc:sldMk cId="190044935" sldId="281"/>
            <ac:spMk id="2" creationId="{C3998493-27F5-DB3F-F0AE-7831359EBB97}"/>
          </ac:spMkLst>
        </pc:spChg>
        <pc:spChg chg="del mod">
          <ac:chgData name="Laura Angelovski" userId="ce3fee10-5442-44a2-b625-1f0c45ccfcbf" providerId="ADAL" clId="{1A226FD5-C5C8-441D-890D-9C6680E7418A}" dt="2022-10-01T13:12:07.394" v="2228"/>
          <ac:spMkLst>
            <pc:docMk/>
            <pc:sldMk cId="190044935" sldId="281"/>
            <ac:spMk id="3" creationId="{F4B3E6C8-38FC-EE4B-1B1C-BE6516AE0421}"/>
          </ac:spMkLst>
        </pc:spChg>
        <pc:spChg chg="del">
          <ac:chgData name="Laura Angelovski" userId="ce3fee10-5442-44a2-b625-1f0c45ccfcbf" providerId="ADAL" clId="{1A226FD5-C5C8-441D-890D-9C6680E7418A}" dt="2022-10-01T13:07:09.970" v="2214" actId="1032"/>
          <ac:spMkLst>
            <pc:docMk/>
            <pc:sldMk cId="190044935" sldId="281"/>
            <ac:spMk id="4" creationId="{599AA464-135B-8A98-EF7A-11F7242324F9}"/>
          </ac:spMkLst>
        </pc:spChg>
        <pc:spChg chg="add del mod">
          <ac:chgData name="Laura Angelovski" userId="ce3fee10-5442-44a2-b625-1f0c45ccfcbf" providerId="ADAL" clId="{1A226FD5-C5C8-441D-890D-9C6680E7418A}" dt="2022-10-01T13:14:58.918" v="2268" actId="478"/>
          <ac:spMkLst>
            <pc:docMk/>
            <pc:sldMk cId="190044935" sldId="281"/>
            <ac:spMk id="10" creationId="{5893B8FF-96F4-3A8C-A874-27198D02A141}"/>
          </ac:spMkLst>
        </pc:spChg>
        <pc:graphicFrameChg chg="add mod modGraphic">
          <ac:chgData name="Laura Angelovski" userId="ce3fee10-5442-44a2-b625-1f0c45ccfcbf" providerId="ADAL" clId="{1A226FD5-C5C8-441D-890D-9C6680E7418A}" dt="2022-10-01T13:12:58.505" v="2239" actId="1076"/>
          <ac:graphicFrameMkLst>
            <pc:docMk/>
            <pc:sldMk cId="190044935" sldId="281"/>
            <ac:graphicFrameMk id="5" creationId="{962C8D37-6BDE-3D13-5C65-997F060CA0CD}"/>
          </ac:graphicFrameMkLst>
        </pc:graphicFrameChg>
        <pc:graphicFrameChg chg="add del modGraphic">
          <ac:chgData name="Laura Angelovski" userId="ce3fee10-5442-44a2-b625-1f0c45ccfcbf" providerId="ADAL" clId="{1A226FD5-C5C8-441D-890D-9C6680E7418A}" dt="2022-10-01T13:07:23.867" v="2216" actId="478"/>
          <ac:graphicFrameMkLst>
            <pc:docMk/>
            <pc:sldMk cId="190044935" sldId="281"/>
            <ac:graphicFrameMk id="6" creationId="{27A7A8A2-6F5E-9FC4-7A4F-7B83334C5F96}"/>
          </ac:graphicFrameMkLst>
        </pc:graphicFrameChg>
        <pc:picChg chg="add del mod">
          <ac:chgData name="Laura Angelovski" userId="ce3fee10-5442-44a2-b625-1f0c45ccfcbf" providerId="ADAL" clId="{1A226FD5-C5C8-441D-890D-9C6680E7418A}" dt="2022-10-01T13:13:35.421" v="2246" actId="21"/>
          <ac:picMkLst>
            <pc:docMk/>
            <pc:sldMk cId="190044935" sldId="281"/>
            <ac:picMk id="7" creationId="{7642AF08-6FD8-4E84-83A8-BAECF8D988D1}"/>
          </ac:picMkLst>
        </pc:picChg>
        <pc:picChg chg="add del mod">
          <ac:chgData name="Laura Angelovski" userId="ce3fee10-5442-44a2-b625-1f0c45ccfcbf" providerId="ADAL" clId="{1A226FD5-C5C8-441D-890D-9C6680E7418A}" dt="2022-10-01T13:13:35.421" v="2246" actId="21"/>
          <ac:picMkLst>
            <pc:docMk/>
            <pc:sldMk cId="190044935" sldId="281"/>
            <ac:picMk id="8" creationId="{CC60F13E-96F9-DD0F-2FBF-FD34CAE137E1}"/>
          </ac:picMkLst>
        </pc:picChg>
      </pc:sldChg>
      <pc:sldChg chg="addSp delSp modSp new mod">
        <pc:chgData name="Laura Angelovski" userId="ce3fee10-5442-44a2-b625-1f0c45ccfcbf" providerId="ADAL" clId="{1A226FD5-C5C8-441D-890D-9C6680E7418A}" dt="2022-10-01T13:04:46.838" v="2199" actId="1076"/>
        <pc:sldMkLst>
          <pc:docMk/>
          <pc:sldMk cId="2759718340" sldId="282"/>
        </pc:sldMkLst>
        <pc:spChg chg="mod">
          <ac:chgData name="Laura Angelovski" userId="ce3fee10-5442-44a2-b625-1f0c45ccfcbf" providerId="ADAL" clId="{1A226FD5-C5C8-441D-890D-9C6680E7418A}" dt="2022-10-01T13:04:46.838" v="2199" actId="1076"/>
          <ac:spMkLst>
            <pc:docMk/>
            <pc:sldMk cId="2759718340" sldId="282"/>
            <ac:spMk id="2" creationId="{30C7CE1A-406F-6EB3-3A33-2A1294C380A1}"/>
          </ac:spMkLst>
        </pc:spChg>
        <pc:spChg chg="del">
          <ac:chgData name="Laura Angelovski" userId="ce3fee10-5442-44a2-b625-1f0c45ccfcbf" providerId="ADAL" clId="{1A226FD5-C5C8-441D-890D-9C6680E7418A}" dt="2022-10-01T13:03:58.109" v="2179" actId="478"/>
          <ac:spMkLst>
            <pc:docMk/>
            <pc:sldMk cId="2759718340" sldId="282"/>
            <ac:spMk id="3" creationId="{A62BEB5A-E37D-3271-956A-9A5B437AFDDA}"/>
          </ac:spMkLst>
        </pc:spChg>
        <pc:spChg chg="del mod">
          <ac:chgData name="Laura Angelovski" userId="ce3fee10-5442-44a2-b625-1f0c45ccfcbf" providerId="ADAL" clId="{1A226FD5-C5C8-441D-890D-9C6680E7418A}" dt="2022-10-01T13:04:00.958" v="2181" actId="478"/>
          <ac:spMkLst>
            <pc:docMk/>
            <pc:sldMk cId="2759718340" sldId="282"/>
            <ac:spMk id="4" creationId="{285C5A0E-3902-B088-041B-B3A65919D52F}"/>
          </ac:spMkLst>
        </pc:spChg>
        <pc:picChg chg="add mod">
          <ac:chgData name="Laura Angelovski" userId="ce3fee10-5442-44a2-b625-1f0c45ccfcbf" providerId="ADAL" clId="{1A226FD5-C5C8-441D-890D-9C6680E7418A}" dt="2022-10-01T13:04:24.755" v="2191" actId="1076"/>
          <ac:picMkLst>
            <pc:docMk/>
            <pc:sldMk cId="2759718340" sldId="282"/>
            <ac:picMk id="5" creationId="{E8A03966-2352-A7ED-CB75-194550F1C2B9}"/>
          </ac:picMkLst>
        </pc:picChg>
        <pc:picChg chg="add mod">
          <ac:chgData name="Laura Angelovski" userId="ce3fee10-5442-44a2-b625-1f0c45ccfcbf" providerId="ADAL" clId="{1A226FD5-C5C8-441D-890D-9C6680E7418A}" dt="2022-10-01T13:04:29.800" v="2193" actId="14100"/>
          <ac:picMkLst>
            <pc:docMk/>
            <pc:sldMk cId="2759718340" sldId="282"/>
            <ac:picMk id="6" creationId="{9845279A-D66A-9458-2B42-B4F2F8103229}"/>
          </ac:picMkLst>
        </pc:picChg>
        <pc:picChg chg="add mod">
          <ac:chgData name="Laura Angelovski" userId="ce3fee10-5442-44a2-b625-1f0c45ccfcbf" providerId="ADAL" clId="{1A226FD5-C5C8-441D-890D-9C6680E7418A}" dt="2022-10-01T13:04:09.966" v="2185" actId="1076"/>
          <ac:picMkLst>
            <pc:docMk/>
            <pc:sldMk cId="2759718340" sldId="282"/>
            <ac:picMk id="7" creationId="{73659AA8-DDF8-4EBE-CE1C-44C0EBEBF0D9}"/>
          </ac:picMkLst>
        </pc:picChg>
        <pc:picChg chg="add mod">
          <ac:chgData name="Laura Angelovski" userId="ce3fee10-5442-44a2-b625-1f0c45ccfcbf" providerId="ADAL" clId="{1A226FD5-C5C8-441D-890D-9C6680E7418A}" dt="2022-10-01T13:04:15.637" v="2187" actId="14100"/>
          <ac:picMkLst>
            <pc:docMk/>
            <pc:sldMk cId="2759718340" sldId="282"/>
            <ac:picMk id="8" creationId="{A60E39E5-A4C7-F861-F27E-697FA8BDF316}"/>
          </ac:picMkLst>
        </pc:picChg>
      </pc:sldChg>
      <pc:sldChg chg="addSp delSp modSp add mod">
        <pc:chgData name="Laura Angelovski" userId="ce3fee10-5442-44a2-b625-1f0c45ccfcbf" providerId="ADAL" clId="{1A226FD5-C5C8-441D-890D-9C6680E7418A}" dt="2022-10-01T13:14:44.729" v="2267" actId="14100"/>
        <pc:sldMkLst>
          <pc:docMk/>
          <pc:sldMk cId="2314539073" sldId="283"/>
        </pc:sldMkLst>
        <pc:spChg chg="del">
          <ac:chgData name="Laura Angelovski" userId="ce3fee10-5442-44a2-b625-1f0c45ccfcbf" providerId="ADAL" clId="{1A226FD5-C5C8-441D-890D-9C6680E7418A}" dt="2022-10-01T13:14:06.345" v="2256" actId="478"/>
          <ac:spMkLst>
            <pc:docMk/>
            <pc:sldMk cId="2314539073" sldId="283"/>
            <ac:spMk id="2" creationId="{30C7CE1A-406F-6EB3-3A33-2A1294C380A1}"/>
          </ac:spMkLst>
        </pc:spChg>
        <pc:spChg chg="add del mod">
          <ac:chgData name="Laura Angelovski" userId="ce3fee10-5442-44a2-b625-1f0c45ccfcbf" providerId="ADAL" clId="{1A226FD5-C5C8-441D-890D-9C6680E7418A}" dt="2022-10-01T13:14:10.630" v="2257" actId="478"/>
          <ac:spMkLst>
            <pc:docMk/>
            <pc:sldMk cId="2314539073" sldId="283"/>
            <ac:spMk id="12" creationId="{A61D4F64-18ED-5B2C-C51F-C6D20F6FB3F3}"/>
          </ac:spMkLst>
        </pc:spChg>
        <pc:picChg chg="add mod">
          <ac:chgData name="Laura Angelovski" userId="ce3fee10-5442-44a2-b625-1f0c45ccfcbf" providerId="ADAL" clId="{1A226FD5-C5C8-441D-890D-9C6680E7418A}" dt="2022-10-01T13:14:44.729" v="2267" actId="14100"/>
          <ac:picMkLst>
            <pc:docMk/>
            <pc:sldMk cId="2314539073" sldId="283"/>
            <ac:picMk id="3" creationId="{5443337D-E2F4-6A9B-A903-6EB426550D54}"/>
          </ac:picMkLst>
        </pc:picChg>
        <pc:picChg chg="add mod">
          <ac:chgData name="Laura Angelovski" userId="ce3fee10-5442-44a2-b625-1f0c45ccfcbf" providerId="ADAL" clId="{1A226FD5-C5C8-441D-890D-9C6680E7418A}" dt="2022-10-01T13:14:25.615" v="2262" actId="1076"/>
          <ac:picMkLst>
            <pc:docMk/>
            <pc:sldMk cId="2314539073" sldId="283"/>
            <ac:picMk id="4" creationId="{EA471E5C-2742-ED2C-E389-9B3267AB4514}"/>
          </ac:picMkLst>
        </pc:picChg>
        <pc:picChg chg="del">
          <ac:chgData name="Laura Angelovski" userId="ce3fee10-5442-44a2-b625-1f0c45ccfcbf" providerId="ADAL" clId="{1A226FD5-C5C8-441D-890D-9C6680E7418A}" dt="2022-10-01T13:13:40.966" v="2250" actId="478"/>
          <ac:picMkLst>
            <pc:docMk/>
            <pc:sldMk cId="2314539073" sldId="283"/>
            <ac:picMk id="5" creationId="{E8A03966-2352-A7ED-CB75-194550F1C2B9}"/>
          </ac:picMkLst>
        </pc:picChg>
        <pc:picChg chg="del">
          <ac:chgData name="Laura Angelovski" userId="ce3fee10-5442-44a2-b625-1f0c45ccfcbf" providerId="ADAL" clId="{1A226FD5-C5C8-441D-890D-9C6680E7418A}" dt="2022-10-01T13:13:38.694" v="2247" actId="478"/>
          <ac:picMkLst>
            <pc:docMk/>
            <pc:sldMk cId="2314539073" sldId="283"/>
            <ac:picMk id="6" creationId="{9845279A-D66A-9458-2B42-B4F2F8103229}"/>
          </ac:picMkLst>
        </pc:picChg>
        <pc:picChg chg="del">
          <ac:chgData name="Laura Angelovski" userId="ce3fee10-5442-44a2-b625-1f0c45ccfcbf" providerId="ADAL" clId="{1A226FD5-C5C8-441D-890D-9C6680E7418A}" dt="2022-10-01T13:13:39.478" v="2248" actId="478"/>
          <ac:picMkLst>
            <pc:docMk/>
            <pc:sldMk cId="2314539073" sldId="283"/>
            <ac:picMk id="7" creationId="{73659AA8-DDF8-4EBE-CE1C-44C0EBEBF0D9}"/>
          </ac:picMkLst>
        </pc:picChg>
        <pc:picChg chg="del">
          <ac:chgData name="Laura Angelovski" userId="ce3fee10-5442-44a2-b625-1f0c45ccfcbf" providerId="ADAL" clId="{1A226FD5-C5C8-441D-890D-9C6680E7418A}" dt="2022-10-01T13:13:40.197" v="2249" actId="478"/>
          <ac:picMkLst>
            <pc:docMk/>
            <pc:sldMk cId="2314539073" sldId="283"/>
            <ac:picMk id="8" creationId="{A60E39E5-A4C7-F861-F27E-697FA8BDF316}"/>
          </ac:picMkLst>
        </pc:picChg>
        <pc:picChg chg="add mod">
          <ac:chgData name="Laura Angelovski" userId="ce3fee10-5442-44a2-b625-1f0c45ccfcbf" providerId="ADAL" clId="{1A226FD5-C5C8-441D-890D-9C6680E7418A}" dt="2022-10-01T13:14:29.100" v="2263" actId="1076"/>
          <ac:picMkLst>
            <pc:docMk/>
            <pc:sldMk cId="2314539073" sldId="283"/>
            <ac:picMk id="9" creationId="{B39E076C-5C34-431A-C615-D322D2DB6B2F}"/>
          </ac:picMkLst>
        </pc:picChg>
        <pc:picChg chg="add mod">
          <ac:chgData name="Laura Angelovski" userId="ce3fee10-5442-44a2-b625-1f0c45ccfcbf" providerId="ADAL" clId="{1A226FD5-C5C8-441D-890D-9C6680E7418A}" dt="2022-10-01T13:14:24.033" v="2261" actId="1076"/>
          <ac:picMkLst>
            <pc:docMk/>
            <pc:sldMk cId="2314539073" sldId="283"/>
            <ac:picMk id="10" creationId="{78251C58-34B1-1F1D-EBAC-B04E4A621786}"/>
          </ac:picMkLst>
        </pc:picChg>
      </pc:sldChg>
      <pc:sldChg chg="addSp delSp modSp add mod modTransition setBg delDesignElem">
        <pc:chgData name="Laura Angelovski" userId="ce3fee10-5442-44a2-b625-1f0c45ccfcbf" providerId="ADAL" clId="{1A226FD5-C5C8-441D-890D-9C6680E7418A}" dt="2022-10-01T13:19:16.219" v="2299" actId="1076"/>
        <pc:sldMkLst>
          <pc:docMk/>
          <pc:sldMk cId="2693488451" sldId="284"/>
        </pc:sldMkLst>
        <pc:spChg chg="add mod">
          <ac:chgData name="Laura Angelovski" userId="ce3fee10-5442-44a2-b625-1f0c45ccfcbf" providerId="ADAL" clId="{1A226FD5-C5C8-441D-890D-9C6680E7418A}" dt="2022-10-01T13:19:16.219" v="2299" actId="1076"/>
          <ac:spMkLst>
            <pc:docMk/>
            <pc:sldMk cId="2693488451" sldId="284"/>
            <ac:spMk id="4" creationId="{18CFDDC6-490E-EE46-02E5-4AA1D249FF9D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15" creationId="{E1750109-3B91-4506-B997-0CD8E35A1488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16" creationId="{E72D8D1B-59F6-4FF3-8547-9BBB6129F2FA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17" creationId="{14044C96-7CFD-44DB-A579-D77B0D37C681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24" creationId="{8FC8C21F-9484-4A71-ABFA-6C10682FAC3E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26" creationId="{2C444748-5A8D-4B53-89FE-42B455DFA2D1}"/>
          </ac:spMkLst>
        </pc:spChg>
        <pc:spChg chg="del">
          <ac:chgData name="Laura Angelovski" userId="ce3fee10-5442-44a2-b625-1f0c45ccfcbf" providerId="ADAL" clId="{1A226FD5-C5C8-441D-890D-9C6680E7418A}" dt="2022-10-01T13:17:26.104" v="2273"/>
          <ac:spMkLst>
            <pc:docMk/>
            <pc:sldMk cId="2693488451" sldId="284"/>
            <ac:spMk id="28" creationId="{F4FFA271-A10A-4AC3-8F06-E3313A197A80}"/>
          </ac:spMkLst>
        </pc:spChg>
        <pc:picChg chg="add mod">
          <ac:chgData name="Laura Angelovski" userId="ce3fee10-5442-44a2-b625-1f0c45ccfcbf" providerId="ADAL" clId="{1A226FD5-C5C8-441D-890D-9C6680E7418A}" dt="2022-10-01T13:19:13.441" v="2298" actId="1076"/>
          <ac:picMkLst>
            <pc:docMk/>
            <pc:sldMk cId="2693488451" sldId="284"/>
            <ac:picMk id="3" creationId="{1F93F6DC-8024-9B6E-DD6B-16667F883558}"/>
          </ac:picMkLst>
        </pc:picChg>
        <pc:picChg chg="mod">
          <ac:chgData name="Laura Angelovski" userId="ce3fee10-5442-44a2-b625-1f0c45ccfcbf" providerId="ADAL" clId="{1A226FD5-C5C8-441D-890D-9C6680E7418A}" dt="2022-10-01T13:17:52.156" v="2285" actId="1076"/>
          <ac:picMkLst>
            <pc:docMk/>
            <pc:sldMk cId="2693488451" sldId="284"/>
            <ac:picMk id="5" creationId="{79BDEFA6-1C7A-44AA-B366-73382A596A54}"/>
          </ac:picMkLst>
        </pc:picChg>
        <pc:picChg chg="mod">
          <ac:chgData name="Laura Angelovski" userId="ce3fee10-5442-44a2-b625-1f0c45ccfcbf" providerId="ADAL" clId="{1A226FD5-C5C8-441D-890D-9C6680E7418A}" dt="2022-10-01T13:17:41.721" v="2279" actId="1076"/>
          <ac:picMkLst>
            <pc:docMk/>
            <pc:sldMk cId="2693488451" sldId="284"/>
            <ac:picMk id="7" creationId="{27049A5C-4A5E-4799-86B7-D17DD8B4041E}"/>
          </ac:picMkLst>
        </pc:picChg>
        <pc:picChg chg="mod">
          <ac:chgData name="Laura Angelovski" userId="ce3fee10-5442-44a2-b625-1f0c45ccfcbf" providerId="ADAL" clId="{1A226FD5-C5C8-441D-890D-9C6680E7418A}" dt="2022-10-01T13:17:33.680" v="2275" actId="1076"/>
          <ac:picMkLst>
            <pc:docMk/>
            <pc:sldMk cId="2693488451" sldId="284"/>
            <ac:picMk id="11" creationId="{29DDB481-4655-4EFE-B766-6CAD79F87877}"/>
          </ac:picMkLst>
        </pc:picChg>
        <pc:picChg chg="mod">
          <ac:chgData name="Laura Angelovski" userId="ce3fee10-5442-44a2-b625-1f0c45ccfcbf" providerId="ADAL" clId="{1A226FD5-C5C8-441D-890D-9C6680E7418A}" dt="2022-10-01T13:17:37.415" v="2277" actId="1076"/>
          <ac:picMkLst>
            <pc:docMk/>
            <pc:sldMk cId="2693488451" sldId="284"/>
            <ac:picMk id="13" creationId="{8E5F08AC-7C8D-4BB1-9DD0-018F1ED48559}"/>
          </ac:picMkLst>
        </pc:picChg>
      </pc:sldChg>
      <pc:sldChg chg="addSp delSp modSp new mod ord modClrScheme chgLayout">
        <pc:chgData name="Laura Angelovski" userId="ce3fee10-5442-44a2-b625-1f0c45ccfcbf" providerId="ADAL" clId="{1A226FD5-C5C8-441D-890D-9C6680E7418A}" dt="2022-10-01T15:03:45.048" v="3906"/>
        <pc:sldMkLst>
          <pc:docMk/>
          <pc:sldMk cId="1110821223" sldId="285"/>
        </pc:sldMkLst>
        <pc:spChg chg="add del mod">
          <ac:chgData name="Laura Angelovski" userId="ce3fee10-5442-44a2-b625-1f0c45ccfcbf" providerId="ADAL" clId="{1A226FD5-C5C8-441D-890D-9C6680E7418A}" dt="2022-10-01T15:02:38.621" v="3807" actId="478"/>
          <ac:spMkLst>
            <pc:docMk/>
            <pc:sldMk cId="1110821223" sldId="285"/>
            <ac:spMk id="9" creationId="{396C9E2E-0FE6-F3AF-A393-1F964E8A715C}"/>
          </ac:spMkLst>
        </pc:spChg>
        <pc:spChg chg="add mod ord">
          <ac:chgData name="Laura Angelovski" userId="ce3fee10-5442-44a2-b625-1f0c45ccfcbf" providerId="ADAL" clId="{1A226FD5-C5C8-441D-890D-9C6680E7418A}" dt="2022-10-01T15:03:21.386" v="3900" actId="1076"/>
          <ac:spMkLst>
            <pc:docMk/>
            <pc:sldMk cId="1110821223" sldId="285"/>
            <ac:spMk id="10" creationId="{DEDFF11F-E65D-60D6-982B-9100E2A931B5}"/>
          </ac:spMkLst>
        </pc:spChg>
        <pc:spChg chg="add mod ord">
          <ac:chgData name="Laura Angelovski" userId="ce3fee10-5442-44a2-b625-1f0c45ccfcbf" providerId="ADAL" clId="{1A226FD5-C5C8-441D-890D-9C6680E7418A}" dt="2022-10-01T15:03:39.245" v="3904" actId="2711"/>
          <ac:spMkLst>
            <pc:docMk/>
            <pc:sldMk cId="1110821223" sldId="285"/>
            <ac:spMk id="11" creationId="{E20F532C-ABDC-1700-6EB5-B1CCF610F766}"/>
          </ac:spMkLst>
        </pc:spChg>
        <pc:picChg chg="add mod">
          <ac:chgData name="Laura Angelovski" userId="ce3fee10-5442-44a2-b625-1f0c45ccfcbf" providerId="ADAL" clId="{1A226FD5-C5C8-441D-890D-9C6680E7418A}" dt="2022-10-01T13:34:10.248" v="2312" actId="14100"/>
          <ac:picMkLst>
            <pc:docMk/>
            <pc:sldMk cId="1110821223" sldId="285"/>
            <ac:picMk id="3" creationId="{D1310A71-37DB-CB8A-9B7B-B48C71E66E9E}"/>
          </ac:picMkLst>
        </pc:picChg>
        <pc:picChg chg="add mod">
          <ac:chgData name="Laura Angelovski" userId="ce3fee10-5442-44a2-b625-1f0c45ccfcbf" providerId="ADAL" clId="{1A226FD5-C5C8-441D-890D-9C6680E7418A}" dt="2022-10-01T15:02:14.362" v="3768" actId="1076"/>
          <ac:picMkLst>
            <pc:docMk/>
            <pc:sldMk cId="1110821223" sldId="285"/>
            <ac:picMk id="5" creationId="{AF17DB80-D56D-3469-85B6-6610E66B4420}"/>
          </ac:picMkLst>
        </pc:picChg>
        <pc:picChg chg="add mod">
          <ac:chgData name="Laura Angelovski" userId="ce3fee10-5442-44a2-b625-1f0c45ccfcbf" providerId="ADAL" clId="{1A226FD5-C5C8-441D-890D-9C6680E7418A}" dt="2022-10-01T13:34:16.307" v="2315" actId="1076"/>
          <ac:picMkLst>
            <pc:docMk/>
            <pc:sldMk cId="1110821223" sldId="285"/>
            <ac:picMk id="6" creationId="{64604B9B-FFBF-B0E8-983A-3C3443568ADA}"/>
          </ac:picMkLst>
        </pc:picChg>
        <pc:picChg chg="add mod">
          <ac:chgData name="Laura Angelovski" userId="ce3fee10-5442-44a2-b625-1f0c45ccfcbf" providerId="ADAL" clId="{1A226FD5-C5C8-441D-890D-9C6680E7418A}" dt="2022-10-01T14:49:21.223" v="3503" actId="1076"/>
          <ac:picMkLst>
            <pc:docMk/>
            <pc:sldMk cId="1110821223" sldId="285"/>
            <ac:picMk id="8" creationId="{C1711148-5AF3-5D19-3256-875F241CFAA0}"/>
          </ac:picMkLst>
        </pc:picChg>
      </pc:sldChg>
      <pc:sldChg chg="addSp delSp modSp new mod ord modClrScheme chgLayout">
        <pc:chgData name="Laura Angelovski" userId="ce3fee10-5442-44a2-b625-1f0c45ccfcbf" providerId="ADAL" clId="{1A226FD5-C5C8-441D-890D-9C6680E7418A}" dt="2022-10-01T15:03:58.518" v="3912"/>
        <pc:sldMkLst>
          <pc:docMk/>
          <pc:sldMk cId="2119548266" sldId="286"/>
        </pc:sldMkLst>
        <pc:spChg chg="add del mod">
          <ac:chgData name="Laura Angelovski" userId="ce3fee10-5442-44a2-b625-1f0c45ccfcbf" providerId="ADAL" clId="{1A226FD5-C5C8-441D-890D-9C6680E7418A}" dt="2022-10-01T13:33:33.166" v="2310" actId="26606"/>
          <ac:spMkLst>
            <pc:docMk/>
            <pc:sldMk cId="2119548266" sldId="286"/>
            <ac:spMk id="6" creationId="{B38DC170-7660-4D0C-DA72-A0BC2C6BBE79}"/>
          </ac:spMkLst>
        </pc:spChg>
        <pc:spChg chg="add mod">
          <ac:chgData name="Laura Angelovski" userId="ce3fee10-5442-44a2-b625-1f0c45ccfcbf" providerId="ADAL" clId="{1A226FD5-C5C8-441D-890D-9C6680E7418A}" dt="2022-10-01T15:02:06.304" v="3767" actId="2711"/>
          <ac:spMkLst>
            <pc:docMk/>
            <pc:sldMk cId="2119548266" sldId="286"/>
            <ac:spMk id="8" creationId="{69EA0D9F-195A-2683-6439-15D2257DC4E4}"/>
          </ac:spMkLst>
        </pc:spChg>
        <pc:spChg chg="add mod">
          <ac:chgData name="Laura Angelovski" userId="ce3fee10-5442-44a2-b625-1f0c45ccfcbf" providerId="ADAL" clId="{1A226FD5-C5C8-441D-890D-9C6680E7418A}" dt="2022-10-01T13:41:03.179" v="2381" actId="1076"/>
          <ac:spMkLst>
            <pc:docMk/>
            <pc:sldMk cId="2119548266" sldId="286"/>
            <ac:spMk id="13" creationId="{0900D5DD-3FB7-1D8B-CE49-2F41D2A05DDC}"/>
          </ac:spMkLst>
        </pc:spChg>
        <pc:picChg chg="add mod">
          <ac:chgData name="Laura Angelovski" userId="ce3fee10-5442-44a2-b625-1f0c45ccfcbf" providerId="ADAL" clId="{1A226FD5-C5C8-441D-890D-9C6680E7418A}" dt="2022-10-01T13:41:12.209" v="2383" actId="1076"/>
          <ac:picMkLst>
            <pc:docMk/>
            <pc:sldMk cId="2119548266" sldId="286"/>
            <ac:picMk id="3" creationId="{BC02AF84-F1DB-4B17-8F68-510B132659DA}"/>
          </ac:picMkLst>
        </pc:picChg>
      </pc:sldChg>
      <pc:sldChg chg="addSp delSp modSp new mod modNotesTx">
        <pc:chgData name="Laura Angelovski" userId="ce3fee10-5442-44a2-b625-1f0c45ccfcbf" providerId="ADAL" clId="{1A226FD5-C5C8-441D-890D-9C6680E7418A}" dt="2022-10-01T14:25:33.973" v="3126" actId="1076"/>
        <pc:sldMkLst>
          <pc:docMk/>
          <pc:sldMk cId="2683986337" sldId="287"/>
        </pc:sldMkLst>
        <pc:spChg chg="mod">
          <ac:chgData name="Laura Angelovski" userId="ce3fee10-5442-44a2-b625-1f0c45ccfcbf" providerId="ADAL" clId="{1A226FD5-C5C8-441D-890D-9C6680E7418A}" dt="2022-10-01T14:20:33.459" v="3089" actId="1076"/>
          <ac:spMkLst>
            <pc:docMk/>
            <pc:sldMk cId="2683986337" sldId="287"/>
            <ac:spMk id="2" creationId="{F787F541-8D2F-072F-D2A0-C7C1609AAF6D}"/>
          </ac:spMkLst>
        </pc:spChg>
        <pc:spChg chg="add del">
          <ac:chgData name="Laura Angelovski" userId="ce3fee10-5442-44a2-b625-1f0c45ccfcbf" providerId="ADAL" clId="{1A226FD5-C5C8-441D-890D-9C6680E7418A}" dt="2022-10-01T14:01:51.729" v="2744" actId="22"/>
          <ac:spMkLst>
            <pc:docMk/>
            <pc:sldMk cId="2683986337" sldId="287"/>
            <ac:spMk id="3" creationId="{E585512B-3FAF-F1A5-7F8F-357F9D292FE4}"/>
          </ac:spMkLst>
        </pc:spChg>
        <pc:spChg chg="add mod">
          <ac:chgData name="Laura Angelovski" userId="ce3fee10-5442-44a2-b625-1f0c45ccfcbf" providerId="ADAL" clId="{1A226FD5-C5C8-441D-890D-9C6680E7418A}" dt="2022-10-01T14:20:40.430" v="3091" actId="1076"/>
          <ac:spMkLst>
            <pc:docMk/>
            <pc:sldMk cId="2683986337" sldId="287"/>
            <ac:spMk id="17" creationId="{ABB9F8C8-0896-463F-6CF1-0C0B56FE606D}"/>
          </ac:spMkLst>
        </pc:spChg>
        <pc:spChg chg="add del mod">
          <ac:chgData name="Laura Angelovski" userId="ce3fee10-5442-44a2-b625-1f0c45ccfcbf" providerId="ADAL" clId="{1A226FD5-C5C8-441D-890D-9C6680E7418A}" dt="2022-10-01T14:11:43.729" v="2908"/>
          <ac:spMkLst>
            <pc:docMk/>
            <pc:sldMk cId="2683986337" sldId="287"/>
            <ac:spMk id="18" creationId="{A9BBDE71-F462-4158-F9C2-6BB212DE170F}"/>
          </ac:spMkLst>
        </pc:spChg>
        <pc:spChg chg="add del mod">
          <ac:chgData name="Laura Angelovski" userId="ce3fee10-5442-44a2-b625-1f0c45ccfcbf" providerId="ADAL" clId="{1A226FD5-C5C8-441D-890D-9C6680E7418A}" dt="2022-10-01T14:11:43.333" v="2907"/>
          <ac:spMkLst>
            <pc:docMk/>
            <pc:sldMk cId="2683986337" sldId="287"/>
            <ac:spMk id="19" creationId="{06ACE067-99E0-C120-CE21-53E6DF41B584}"/>
          </ac:spMkLst>
        </pc:spChg>
        <pc:graphicFrameChg chg="add del mod">
          <ac:chgData name="Laura Angelovski" userId="ce3fee10-5442-44a2-b625-1f0c45ccfcbf" providerId="ADAL" clId="{1A226FD5-C5C8-441D-890D-9C6680E7418A}" dt="2022-10-01T14:00:54.733" v="2743"/>
          <ac:graphicFrameMkLst>
            <pc:docMk/>
            <pc:sldMk cId="2683986337" sldId="287"/>
            <ac:graphicFrameMk id="4" creationId="{A5DD3AFE-3704-B027-D2EE-A4D60B4B734F}"/>
          </ac:graphicFrameMkLst>
        </pc:graphicFrameChg>
        <pc:picChg chg="add mod ord">
          <ac:chgData name="Laura Angelovski" userId="ce3fee10-5442-44a2-b625-1f0c45ccfcbf" providerId="ADAL" clId="{1A226FD5-C5C8-441D-890D-9C6680E7418A}" dt="2022-10-01T14:20:24.459" v="3086" actId="1076"/>
          <ac:picMkLst>
            <pc:docMk/>
            <pc:sldMk cId="2683986337" sldId="287"/>
            <ac:picMk id="6" creationId="{6DDDC68C-4E84-D48B-D97A-05088C1469F8}"/>
          </ac:picMkLst>
        </pc:picChg>
        <pc:picChg chg="add del">
          <ac:chgData name="Laura Angelovski" userId="ce3fee10-5442-44a2-b625-1f0c45ccfcbf" providerId="ADAL" clId="{1A226FD5-C5C8-441D-890D-9C6680E7418A}" dt="2022-10-01T14:03:01.170" v="2748" actId="478"/>
          <ac:picMkLst>
            <pc:docMk/>
            <pc:sldMk cId="2683986337" sldId="287"/>
            <ac:picMk id="8" creationId="{F0430195-4404-DC60-E42D-1BDCB75405B3}"/>
          </ac:picMkLst>
        </pc:picChg>
        <pc:picChg chg="add del mod">
          <ac:chgData name="Laura Angelovski" userId="ce3fee10-5442-44a2-b625-1f0c45ccfcbf" providerId="ADAL" clId="{1A226FD5-C5C8-441D-890D-9C6680E7418A}" dt="2022-10-01T14:11:19.906" v="2900" actId="21"/>
          <ac:picMkLst>
            <pc:docMk/>
            <pc:sldMk cId="2683986337" sldId="287"/>
            <ac:picMk id="10" creationId="{6D55CC8C-054A-EBC3-72ED-892ECE680CB2}"/>
          </ac:picMkLst>
        </pc:picChg>
        <pc:picChg chg="add del mod">
          <ac:chgData name="Laura Angelovski" userId="ce3fee10-5442-44a2-b625-1f0c45ccfcbf" providerId="ADAL" clId="{1A226FD5-C5C8-441D-890D-9C6680E7418A}" dt="2022-10-01T14:11:19.906" v="2900" actId="21"/>
          <ac:picMkLst>
            <pc:docMk/>
            <pc:sldMk cId="2683986337" sldId="287"/>
            <ac:picMk id="12" creationId="{DC138AB2-82FB-4C44-C60B-F440A3408DDF}"/>
          </ac:picMkLst>
        </pc:picChg>
        <pc:picChg chg="add del mod">
          <ac:chgData name="Laura Angelovski" userId="ce3fee10-5442-44a2-b625-1f0c45ccfcbf" providerId="ADAL" clId="{1A226FD5-C5C8-441D-890D-9C6680E7418A}" dt="2022-10-01T14:11:19.906" v="2900" actId="21"/>
          <ac:picMkLst>
            <pc:docMk/>
            <pc:sldMk cId="2683986337" sldId="287"/>
            <ac:picMk id="14" creationId="{9931DA82-45A8-5F67-74C6-D88DE2570B56}"/>
          </ac:picMkLst>
        </pc:picChg>
        <pc:picChg chg="add del mod">
          <ac:chgData name="Laura Angelovski" userId="ce3fee10-5442-44a2-b625-1f0c45ccfcbf" providerId="ADAL" clId="{1A226FD5-C5C8-441D-890D-9C6680E7418A}" dt="2022-10-01T14:11:19.906" v="2900" actId="21"/>
          <ac:picMkLst>
            <pc:docMk/>
            <pc:sldMk cId="2683986337" sldId="287"/>
            <ac:picMk id="16" creationId="{1FEACCA5-E5FA-8D9A-E543-857698E70572}"/>
          </ac:picMkLst>
        </pc:picChg>
        <pc:picChg chg="add mod">
          <ac:chgData name="Laura Angelovski" userId="ce3fee10-5442-44a2-b625-1f0c45ccfcbf" providerId="ADAL" clId="{1A226FD5-C5C8-441D-890D-9C6680E7418A}" dt="2022-10-01T14:25:33.973" v="3126" actId="1076"/>
          <ac:picMkLst>
            <pc:docMk/>
            <pc:sldMk cId="2683986337" sldId="287"/>
            <ac:picMk id="21" creationId="{55EF82BF-CA41-7C81-34D5-FE46F675E12C}"/>
          </ac:picMkLst>
        </pc:picChg>
      </pc:sldChg>
      <pc:sldChg chg="new del">
        <pc:chgData name="Laura Angelovski" userId="ce3fee10-5442-44a2-b625-1f0c45ccfcbf" providerId="ADAL" clId="{1A226FD5-C5C8-441D-890D-9C6680E7418A}" dt="2022-10-01T13:46:51.555" v="2488" actId="47"/>
        <pc:sldMkLst>
          <pc:docMk/>
          <pc:sldMk cId="3083543598" sldId="287"/>
        </pc:sldMkLst>
      </pc:sldChg>
      <pc:sldChg chg="delSp modSp add del setBg delDesignElem">
        <pc:chgData name="Laura Angelovski" userId="ce3fee10-5442-44a2-b625-1f0c45ccfcbf" providerId="ADAL" clId="{1A226FD5-C5C8-441D-890D-9C6680E7418A}" dt="2022-10-01T13:46:49.935" v="2487" actId="47"/>
        <pc:sldMkLst>
          <pc:docMk/>
          <pc:sldMk cId="2417720750" sldId="288"/>
        </pc:sldMkLst>
        <pc:spChg chg="del">
          <ac:chgData name="Laura Angelovski" userId="ce3fee10-5442-44a2-b625-1f0c45ccfcbf" providerId="ADAL" clId="{1A226FD5-C5C8-441D-890D-9C6680E7418A}" dt="2022-10-01T13:45:02.767" v="2386"/>
          <ac:spMkLst>
            <pc:docMk/>
            <pc:sldMk cId="2417720750" sldId="288"/>
            <ac:spMk id="8" creationId="{D160B463-41E9-4323-AE6D-30E67F2C7227}"/>
          </ac:spMkLst>
        </pc:spChg>
        <pc:spChg chg="del">
          <ac:chgData name="Laura Angelovski" userId="ce3fee10-5442-44a2-b625-1f0c45ccfcbf" providerId="ADAL" clId="{1A226FD5-C5C8-441D-890D-9C6680E7418A}" dt="2022-10-01T13:45:02.767" v="2386"/>
          <ac:spMkLst>
            <pc:docMk/>
            <pc:sldMk cId="2417720750" sldId="288"/>
            <ac:spMk id="10" creationId="{188A358F-F8B2-4FD2-99F3-7CA83358500E}"/>
          </ac:spMkLst>
        </pc:spChg>
        <pc:spChg chg="del">
          <ac:chgData name="Laura Angelovski" userId="ce3fee10-5442-44a2-b625-1f0c45ccfcbf" providerId="ADAL" clId="{1A226FD5-C5C8-441D-890D-9C6680E7418A}" dt="2022-10-01T13:45:02.767" v="2386"/>
          <ac:spMkLst>
            <pc:docMk/>
            <pc:sldMk cId="2417720750" sldId="288"/>
            <ac:spMk id="12" creationId="{2CCE2735-7843-4DC6-81F5-6366AB3EFF63}"/>
          </ac:spMkLst>
        </pc:spChg>
        <pc:graphicFrameChg chg="mod">
          <ac:chgData name="Laura Angelovski" userId="ce3fee10-5442-44a2-b625-1f0c45ccfcbf" providerId="ADAL" clId="{1A226FD5-C5C8-441D-890D-9C6680E7418A}" dt="2022-10-01T13:46:37.743" v="2486" actId="20577"/>
          <ac:graphicFrameMkLst>
            <pc:docMk/>
            <pc:sldMk cId="2417720750" sldId="288"/>
            <ac:graphicFrameMk id="4" creationId="{194B3A83-27F2-4DB7-9BA5-C00E966AD7E7}"/>
          </ac:graphicFrameMkLst>
        </pc:graphicFrameChg>
      </pc:sldChg>
      <pc:sldChg chg="addSp delSp modSp new del mod">
        <pc:chgData name="Laura Angelovski" userId="ce3fee10-5442-44a2-b625-1f0c45ccfcbf" providerId="ADAL" clId="{1A226FD5-C5C8-441D-890D-9C6680E7418A}" dt="2022-10-01T14:25:49.553" v="3127" actId="47"/>
        <pc:sldMkLst>
          <pc:docMk/>
          <pc:sldMk cId="2590552380" sldId="288"/>
        </pc:sldMkLst>
        <pc:picChg chg="add del mod">
          <ac:chgData name="Laura Angelovski" userId="ce3fee10-5442-44a2-b625-1f0c45ccfcbf" providerId="ADAL" clId="{1A226FD5-C5C8-441D-890D-9C6680E7418A}" dt="2022-10-01T14:13:55.324" v="2958" actId="21"/>
          <ac:picMkLst>
            <pc:docMk/>
            <pc:sldMk cId="2590552380" sldId="288"/>
            <ac:picMk id="4" creationId="{56BC0194-5F2F-A4A2-F9AC-CE928625AF36}"/>
          </ac:picMkLst>
        </pc:picChg>
        <pc:picChg chg="add del mod">
          <ac:chgData name="Laura Angelovski" userId="ce3fee10-5442-44a2-b625-1f0c45ccfcbf" providerId="ADAL" clId="{1A226FD5-C5C8-441D-890D-9C6680E7418A}" dt="2022-10-01T14:15:36.582" v="2984" actId="21"/>
          <ac:picMkLst>
            <pc:docMk/>
            <pc:sldMk cId="2590552380" sldId="288"/>
            <ac:picMk id="5" creationId="{2E67E2A1-5881-BB10-E34A-5EEEE25B3764}"/>
          </ac:picMkLst>
        </pc:picChg>
        <pc:picChg chg="add del mod">
          <ac:chgData name="Laura Angelovski" userId="ce3fee10-5442-44a2-b625-1f0c45ccfcbf" providerId="ADAL" clId="{1A226FD5-C5C8-441D-890D-9C6680E7418A}" dt="2022-10-01T14:12:14.828" v="2928" actId="21"/>
          <ac:picMkLst>
            <pc:docMk/>
            <pc:sldMk cId="2590552380" sldId="288"/>
            <ac:picMk id="6" creationId="{B7F8CF77-460A-8891-1C55-980EA7228AFE}"/>
          </ac:picMkLst>
        </pc:picChg>
        <pc:picChg chg="add del mod">
          <ac:chgData name="Laura Angelovski" userId="ce3fee10-5442-44a2-b625-1f0c45ccfcbf" providerId="ADAL" clId="{1A226FD5-C5C8-441D-890D-9C6680E7418A}" dt="2022-10-01T14:18:44.760" v="3049" actId="21"/>
          <ac:picMkLst>
            <pc:docMk/>
            <pc:sldMk cId="2590552380" sldId="288"/>
            <ac:picMk id="7" creationId="{10477534-85AC-B98E-32B4-0963AE0F7672}"/>
          </ac:picMkLst>
        </pc:picChg>
      </pc:sldChg>
      <pc:sldChg chg="addSp delSp modSp add mod">
        <pc:chgData name="Laura Angelovski" userId="ce3fee10-5442-44a2-b625-1f0c45ccfcbf" providerId="ADAL" clId="{1A226FD5-C5C8-441D-890D-9C6680E7418A}" dt="2022-10-01T14:23:34.486" v="3123" actId="1076"/>
        <pc:sldMkLst>
          <pc:docMk/>
          <pc:sldMk cId="1574906629" sldId="289"/>
        </pc:sldMkLst>
        <pc:spChg chg="mod">
          <ac:chgData name="Laura Angelovski" userId="ce3fee10-5442-44a2-b625-1f0c45ccfcbf" providerId="ADAL" clId="{1A226FD5-C5C8-441D-890D-9C6680E7418A}" dt="2022-10-01T14:15:15.612" v="2981" actId="2711"/>
          <ac:spMkLst>
            <pc:docMk/>
            <pc:sldMk cId="1574906629" sldId="289"/>
            <ac:spMk id="2" creationId="{F787F541-8D2F-072F-D2A0-C7C1609AAF6D}"/>
          </ac:spMkLst>
        </pc:spChg>
        <pc:spChg chg="add del mod">
          <ac:chgData name="Laura Angelovski" userId="ce3fee10-5442-44a2-b625-1f0c45ccfcbf" providerId="ADAL" clId="{1A226FD5-C5C8-441D-890D-9C6680E7418A}" dt="2022-10-01T14:12:29.401" v="2933" actId="478"/>
          <ac:spMkLst>
            <pc:docMk/>
            <pc:sldMk cId="1574906629" sldId="289"/>
            <ac:spMk id="5" creationId="{F9C432AC-4D64-51CD-1C21-791991985C2F}"/>
          </ac:spMkLst>
        </pc:spChg>
        <pc:spChg chg="mod">
          <ac:chgData name="Laura Angelovski" userId="ce3fee10-5442-44a2-b625-1f0c45ccfcbf" providerId="ADAL" clId="{1A226FD5-C5C8-441D-890D-9C6680E7418A}" dt="2022-10-01T14:15:07.252" v="2980" actId="2711"/>
          <ac:spMkLst>
            <pc:docMk/>
            <pc:sldMk cId="1574906629" sldId="289"/>
            <ac:spMk id="17" creationId="{ABB9F8C8-0896-463F-6CF1-0C0B56FE606D}"/>
          </ac:spMkLst>
        </pc:spChg>
        <pc:picChg chg="add del mod">
          <ac:chgData name="Laura Angelovski" userId="ce3fee10-5442-44a2-b625-1f0c45ccfcbf" providerId="ADAL" clId="{1A226FD5-C5C8-441D-890D-9C6680E7418A}" dt="2022-10-01T14:13:43.553" v="2955" actId="478"/>
          <ac:picMkLst>
            <pc:docMk/>
            <pc:sldMk cId="1574906629" sldId="289"/>
            <ac:picMk id="3" creationId="{0E05DBBF-0DF8-C759-B32F-C30864F17CAC}"/>
          </ac:picMkLst>
        </pc:picChg>
        <pc:picChg chg="del">
          <ac:chgData name="Laura Angelovski" userId="ce3fee10-5442-44a2-b625-1f0c45ccfcbf" providerId="ADAL" clId="{1A226FD5-C5C8-441D-890D-9C6680E7418A}" dt="2022-10-01T14:12:21.093" v="2930" actId="478"/>
          <ac:picMkLst>
            <pc:docMk/>
            <pc:sldMk cId="1574906629" sldId="289"/>
            <ac:picMk id="6" creationId="{6DDDC68C-4E84-D48B-D97A-05088C1469F8}"/>
          </ac:picMkLst>
        </pc:picChg>
        <pc:picChg chg="add mod">
          <ac:chgData name="Laura Angelovski" userId="ce3fee10-5442-44a2-b625-1f0c45ccfcbf" providerId="ADAL" clId="{1A226FD5-C5C8-441D-890D-9C6680E7418A}" dt="2022-10-01T14:23:34.486" v="3123" actId="1076"/>
          <ac:picMkLst>
            <pc:docMk/>
            <pc:sldMk cId="1574906629" sldId="289"/>
            <ac:picMk id="8" creationId="{FE07D62B-DC0A-30CD-384E-1BBDBB45F395}"/>
          </ac:picMkLst>
        </pc:picChg>
      </pc:sldChg>
      <pc:sldChg chg="addSp delSp modSp add mod">
        <pc:chgData name="Laura Angelovski" userId="ce3fee10-5442-44a2-b625-1f0c45ccfcbf" providerId="ADAL" clId="{1A226FD5-C5C8-441D-890D-9C6680E7418A}" dt="2022-10-01T14:23:26.996" v="3122" actId="207"/>
        <pc:sldMkLst>
          <pc:docMk/>
          <pc:sldMk cId="3979724117" sldId="290"/>
        </pc:sldMkLst>
        <pc:spChg chg="mod">
          <ac:chgData name="Laura Angelovski" userId="ce3fee10-5442-44a2-b625-1f0c45ccfcbf" providerId="ADAL" clId="{1A226FD5-C5C8-441D-890D-9C6680E7418A}" dt="2022-10-01T14:15:21.557" v="2982" actId="2711"/>
          <ac:spMkLst>
            <pc:docMk/>
            <pc:sldMk cId="3979724117" sldId="290"/>
            <ac:spMk id="2" creationId="{F787F541-8D2F-072F-D2A0-C7C1609AAF6D}"/>
          </ac:spMkLst>
        </pc:spChg>
        <pc:spChg chg="add del mod">
          <ac:chgData name="Laura Angelovski" userId="ce3fee10-5442-44a2-b625-1f0c45ccfcbf" providerId="ADAL" clId="{1A226FD5-C5C8-441D-890D-9C6680E7418A}" dt="2022-10-01T14:14:03.428" v="2961" actId="478"/>
          <ac:spMkLst>
            <pc:docMk/>
            <pc:sldMk cId="3979724117" sldId="290"/>
            <ac:spMk id="5" creationId="{4D294442-4C4F-0B3C-9783-A41C96538D4E}"/>
          </ac:spMkLst>
        </pc:spChg>
        <pc:spChg chg="mod">
          <ac:chgData name="Laura Angelovski" userId="ce3fee10-5442-44a2-b625-1f0c45ccfcbf" providerId="ADAL" clId="{1A226FD5-C5C8-441D-890D-9C6680E7418A}" dt="2022-10-01T14:23:26.996" v="3122" actId="207"/>
          <ac:spMkLst>
            <pc:docMk/>
            <pc:sldMk cId="3979724117" sldId="290"/>
            <ac:spMk id="17" creationId="{ABB9F8C8-0896-463F-6CF1-0C0B56FE606D}"/>
          </ac:spMkLst>
        </pc:spChg>
        <pc:picChg chg="add mod">
          <ac:chgData name="Laura Angelovski" userId="ce3fee10-5442-44a2-b625-1f0c45ccfcbf" providerId="ADAL" clId="{1A226FD5-C5C8-441D-890D-9C6680E7418A}" dt="2022-10-01T14:20:56.510" v="3093" actId="1076"/>
          <ac:picMkLst>
            <pc:docMk/>
            <pc:sldMk cId="3979724117" sldId="290"/>
            <ac:picMk id="3" creationId="{ABB3CFF0-4B71-1E49-FCDD-5EF213CC88AE}"/>
          </ac:picMkLst>
        </pc:picChg>
        <pc:picChg chg="del">
          <ac:chgData name="Laura Angelovski" userId="ce3fee10-5442-44a2-b625-1f0c45ccfcbf" providerId="ADAL" clId="{1A226FD5-C5C8-441D-890D-9C6680E7418A}" dt="2022-10-01T14:14:00.891" v="2960" actId="478"/>
          <ac:picMkLst>
            <pc:docMk/>
            <pc:sldMk cId="3979724117" sldId="290"/>
            <ac:picMk id="6" creationId="{6DDDC68C-4E84-D48B-D97A-05088C1469F8}"/>
          </ac:picMkLst>
        </pc:picChg>
      </pc:sldChg>
      <pc:sldChg chg="addSp delSp modSp add mod">
        <pc:chgData name="Laura Angelovski" userId="ce3fee10-5442-44a2-b625-1f0c45ccfcbf" providerId="ADAL" clId="{1A226FD5-C5C8-441D-890D-9C6680E7418A}" dt="2022-10-01T14:22:17.191" v="3108" actId="167"/>
        <pc:sldMkLst>
          <pc:docMk/>
          <pc:sldMk cId="1997378957" sldId="291"/>
        </pc:sldMkLst>
        <pc:spChg chg="mod">
          <ac:chgData name="Laura Angelovski" userId="ce3fee10-5442-44a2-b625-1f0c45ccfcbf" providerId="ADAL" clId="{1A226FD5-C5C8-441D-890D-9C6680E7418A}" dt="2022-10-01T14:15:31.080" v="2983" actId="2711"/>
          <ac:spMkLst>
            <pc:docMk/>
            <pc:sldMk cId="1997378957" sldId="291"/>
            <ac:spMk id="2" creationId="{F787F541-8D2F-072F-D2A0-C7C1609AAF6D}"/>
          </ac:spMkLst>
        </pc:spChg>
        <pc:spChg chg="add del mod">
          <ac:chgData name="Laura Angelovski" userId="ce3fee10-5442-44a2-b625-1f0c45ccfcbf" providerId="ADAL" clId="{1A226FD5-C5C8-441D-890D-9C6680E7418A}" dt="2022-10-01T14:15:43.617" v="2987" actId="478"/>
          <ac:spMkLst>
            <pc:docMk/>
            <pc:sldMk cId="1997378957" sldId="291"/>
            <ac:spMk id="5" creationId="{2BDC5556-0440-830C-FB60-68B640E21915}"/>
          </ac:spMkLst>
        </pc:spChg>
        <pc:spChg chg="add mod ord">
          <ac:chgData name="Laura Angelovski" userId="ce3fee10-5442-44a2-b625-1f0c45ccfcbf" providerId="ADAL" clId="{1A226FD5-C5C8-441D-890D-9C6680E7418A}" dt="2022-10-01T14:22:17.191" v="3108" actId="167"/>
          <ac:spMkLst>
            <pc:docMk/>
            <pc:sldMk cId="1997378957" sldId="291"/>
            <ac:spMk id="7" creationId="{89FD0E31-A39E-9B63-BBB8-E844C29F1D0D}"/>
          </ac:spMkLst>
        </pc:spChg>
        <pc:spChg chg="mod">
          <ac:chgData name="Laura Angelovski" userId="ce3fee10-5442-44a2-b625-1f0c45ccfcbf" providerId="ADAL" clId="{1A226FD5-C5C8-441D-890D-9C6680E7418A}" dt="2022-10-01T14:22:03.075" v="3105" actId="1076"/>
          <ac:spMkLst>
            <pc:docMk/>
            <pc:sldMk cId="1997378957" sldId="291"/>
            <ac:spMk id="17" creationId="{ABB9F8C8-0896-463F-6CF1-0C0B56FE606D}"/>
          </ac:spMkLst>
        </pc:spChg>
        <pc:picChg chg="add mod">
          <ac:chgData name="Laura Angelovski" userId="ce3fee10-5442-44a2-b625-1f0c45ccfcbf" providerId="ADAL" clId="{1A226FD5-C5C8-441D-890D-9C6680E7418A}" dt="2022-10-01T14:21:42.311" v="3100" actId="1076"/>
          <ac:picMkLst>
            <pc:docMk/>
            <pc:sldMk cId="1997378957" sldId="291"/>
            <ac:picMk id="3" creationId="{B0543ACA-F0EB-C863-B496-C541B863B18B}"/>
          </ac:picMkLst>
        </pc:picChg>
        <pc:picChg chg="del">
          <ac:chgData name="Laura Angelovski" userId="ce3fee10-5442-44a2-b625-1f0c45ccfcbf" providerId="ADAL" clId="{1A226FD5-C5C8-441D-890D-9C6680E7418A}" dt="2022-10-01T14:15:41.683" v="2986" actId="478"/>
          <ac:picMkLst>
            <pc:docMk/>
            <pc:sldMk cId="1997378957" sldId="291"/>
            <ac:picMk id="6" creationId="{6DDDC68C-4E84-D48B-D97A-05088C1469F8}"/>
          </ac:picMkLst>
        </pc:picChg>
      </pc:sldChg>
      <pc:sldChg chg="addSp delSp modSp add mod">
        <pc:chgData name="Laura Angelovski" userId="ce3fee10-5442-44a2-b625-1f0c45ccfcbf" providerId="ADAL" clId="{1A226FD5-C5C8-441D-890D-9C6680E7418A}" dt="2022-10-01T14:21:38.287" v="3099" actId="1076"/>
        <pc:sldMkLst>
          <pc:docMk/>
          <pc:sldMk cId="2019861688" sldId="292"/>
        </pc:sldMkLst>
        <pc:spChg chg="mod">
          <ac:chgData name="Laura Angelovski" userId="ce3fee10-5442-44a2-b625-1f0c45ccfcbf" providerId="ADAL" clId="{1A226FD5-C5C8-441D-890D-9C6680E7418A}" dt="2022-10-01T14:16:14.435" v="3003" actId="2711"/>
          <ac:spMkLst>
            <pc:docMk/>
            <pc:sldMk cId="2019861688" sldId="292"/>
            <ac:spMk id="2" creationId="{F787F541-8D2F-072F-D2A0-C7C1609AAF6D}"/>
          </ac:spMkLst>
        </pc:spChg>
        <pc:spChg chg="add del mod">
          <ac:chgData name="Laura Angelovski" userId="ce3fee10-5442-44a2-b625-1f0c45ccfcbf" providerId="ADAL" clId="{1A226FD5-C5C8-441D-890D-9C6680E7418A}" dt="2022-10-01T14:16:37.458" v="3012" actId="478"/>
          <ac:spMkLst>
            <pc:docMk/>
            <pc:sldMk cId="2019861688" sldId="292"/>
            <ac:spMk id="4" creationId="{7BAC6463-EA55-C311-E4B7-0DC318265E6B}"/>
          </ac:spMkLst>
        </pc:spChg>
        <pc:spChg chg="mod">
          <ac:chgData name="Laura Angelovski" userId="ce3fee10-5442-44a2-b625-1f0c45ccfcbf" providerId="ADAL" clId="{1A226FD5-C5C8-441D-890D-9C6680E7418A}" dt="2022-10-01T14:21:34.542" v="3098" actId="1076"/>
          <ac:spMkLst>
            <pc:docMk/>
            <pc:sldMk cId="2019861688" sldId="292"/>
            <ac:spMk id="17" creationId="{ABB9F8C8-0896-463F-6CF1-0C0B56FE606D}"/>
          </ac:spMkLst>
        </pc:spChg>
        <pc:picChg chg="add del mod">
          <ac:chgData name="Laura Angelovski" userId="ce3fee10-5442-44a2-b625-1f0c45ccfcbf" providerId="ADAL" clId="{1A226FD5-C5C8-441D-890D-9C6680E7418A}" dt="2022-10-01T14:17:36.928" v="3014" actId="478"/>
          <ac:picMkLst>
            <pc:docMk/>
            <pc:sldMk cId="2019861688" sldId="292"/>
            <ac:picMk id="5" creationId="{C1ECA13A-A0EF-6F36-C22D-37B945453E59}"/>
          </ac:picMkLst>
        </pc:picChg>
        <pc:picChg chg="del">
          <ac:chgData name="Laura Angelovski" userId="ce3fee10-5442-44a2-b625-1f0c45ccfcbf" providerId="ADAL" clId="{1A226FD5-C5C8-441D-890D-9C6680E7418A}" dt="2022-10-01T14:16:05.920" v="3002" actId="478"/>
          <ac:picMkLst>
            <pc:docMk/>
            <pc:sldMk cId="2019861688" sldId="292"/>
            <ac:picMk id="6" creationId="{6DDDC68C-4E84-D48B-D97A-05088C1469F8}"/>
          </ac:picMkLst>
        </pc:picChg>
        <pc:picChg chg="add mod">
          <ac:chgData name="Laura Angelovski" userId="ce3fee10-5442-44a2-b625-1f0c45ccfcbf" providerId="ADAL" clId="{1A226FD5-C5C8-441D-890D-9C6680E7418A}" dt="2022-10-01T14:21:38.287" v="3099" actId="1076"/>
          <ac:picMkLst>
            <pc:docMk/>
            <pc:sldMk cId="2019861688" sldId="292"/>
            <ac:picMk id="8" creationId="{655D8B51-EB06-8AEE-2E2F-9606535A1274}"/>
          </ac:picMkLst>
        </pc:picChg>
      </pc:sldChg>
      <pc:sldChg chg="addSp delSp modSp add mod ord">
        <pc:chgData name="Laura Angelovski" userId="ce3fee10-5442-44a2-b625-1f0c45ccfcbf" providerId="ADAL" clId="{1A226FD5-C5C8-441D-890D-9C6680E7418A}" dt="2022-10-01T14:21:27.837" v="3097" actId="1076"/>
        <pc:sldMkLst>
          <pc:docMk/>
          <pc:sldMk cId="3730075913" sldId="293"/>
        </pc:sldMkLst>
        <pc:spChg chg="mod">
          <ac:chgData name="Laura Angelovski" userId="ce3fee10-5442-44a2-b625-1f0c45ccfcbf" providerId="ADAL" clId="{1A226FD5-C5C8-441D-890D-9C6680E7418A}" dt="2022-10-01T14:21:23.780" v="3096" actId="1076"/>
          <ac:spMkLst>
            <pc:docMk/>
            <pc:sldMk cId="3730075913" sldId="293"/>
            <ac:spMk id="17" creationId="{ABB9F8C8-0896-463F-6CF1-0C0B56FE606D}"/>
          </ac:spMkLst>
        </pc:spChg>
        <pc:picChg chg="del">
          <ac:chgData name="Laura Angelovski" userId="ce3fee10-5442-44a2-b625-1f0c45ccfcbf" providerId="ADAL" clId="{1A226FD5-C5C8-441D-890D-9C6680E7418A}" dt="2022-10-01T14:18:47.157" v="3050" actId="478"/>
          <ac:picMkLst>
            <pc:docMk/>
            <pc:sldMk cId="3730075913" sldId="293"/>
            <ac:picMk id="3" creationId="{ABB3CFF0-4B71-1E49-FCDD-5EF213CC88AE}"/>
          </ac:picMkLst>
        </pc:picChg>
        <pc:picChg chg="add mod">
          <ac:chgData name="Laura Angelovski" userId="ce3fee10-5442-44a2-b625-1f0c45ccfcbf" providerId="ADAL" clId="{1A226FD5-C5C8-441D-890D-9C6680E7418A}" dt="2022-10-01T14:21:27.837" v="3097" actId="1076"/>
          <ac:picMkLst>
            <pc:docMk/>
            <pc:sldMk cId="3730075913" sldId="293"/>
            <ac:picMk id="4" creationId="{D2B8DE71-39CC-BC9D-7E22-D52D5C6AE0E6}"/>
          </ac:picMkLst>
        </pc:picChg>
      </pc:sldChg>
      <pc:sldChg chg="addSp delSp modSp new mod modClrScheme chgLayout">
        <pc:chgData name="Laura Angelovski" userId="ce3fee10-5442-44a2-b625-1f0c45ccfcbf" providerId="ADAL" clId="{1A226FD5-C5C8-441D-890D-9C6680E7418A}" dt="2022-10-01T14:57:02.097" v="3542" actId="1076"/>
        <pc:sldMkLst>
          <pc:docMk/>
          <pc:sldMk cId="2934101527" sldId="294"/>
        </pc:sldMkLst>
        <pc:spChg chg="mod">
          <ac:chgData name="Laura Angelovski" userId="ce3fee10-5442-44a2-b625-1f0c45ccfcbf" providerId="ADAL" clId="{1A226FD5-C5C8-441D-890D-9C6680E7418A}" dt="2022-10-01T14:42:26.154" v="3455" actId="26606"/>
          <ac:spMkLst>
            <pc:docMk/>
            <pc:sldMk cId="2934101527" sldId="294"/>
            <ac:spMk id="2" creationId="{43094B33-8403-63A7-46F6-5C5E0907071D}"/>
          </ac:spMkLst>
        </pc:spChg>
        <pc:spChg chg="del">
          <ac:chgData name="Laura Angelovski" userId="ce3fee10-5442-44a2-b625-1f0c45ccfcbf" providerId="ADAL" clId="{1A226FD5-C5C8-441D-890D-9C6680E7418A}" dt="2022-10-01T14:42:26.154" v="3455" actId="26606"/>
          <ac:spMkLst>
            <pc:docMk/>
            <pc:sldMk cId="2934101527" sldId="294"/>
            <ac:spMk id="3" creationId="{FDC6A334-F2AE-4385-4C29-49CE31F027D0}"/>
          </ac:spMkLst>
        </pc:spChg>
        <pc:spChg chg="del">
          <ac:chgData name="Laura Angelovski" userId="ce3fee10-5442-44a2-b625-1f0c45ccfcbf" providerId="ADAL" clId="{1A226FD5-C5C8-441D-890D-9C6680E7418A}" dt="2022-10-01T14:42:26.154" v="3455" actId="26606"/>
          <ac:spMkLst>
            <pc:docMk/>
            <pc:sldMk cId="2934101527" sldId="294"/>
            <ac:spMk id="4" creationId="{FC3DB37B-0FE8-774F-24E8-8D7122587D63}"/>
          </ac:spMkLst>
        </pc:spChg>
        <pc:spChg chg="add mod">
          <ac:chgData name="Laura Angelovski" userId="ce3fee10-5442-44a2-b625-1f0c45ccfcbf" providerId="ADAL" clId="{1A226FD5-C5C8-441D-890D-9C6680E7418A}" dt="2022-10-01T14:57:02.097" v="3542" actId="1076"/>
          <ac:spMkLst>
            <pc:docMk/>
            <pc:sldMk cId="2934101527" sldId="294"/>
            <ac:spMk id="9" creationId="{9EE19900-5FC5-FBC2-82D8-FCFF1E0F2B62}"/>
          </ac:spMkLst>
        </pc:spChg>
        <pc:picChg chg="add mod">
          <ac:chgData name="Laura Angelovski" userId="ce3fee10-5442-44a2-b625-1f0c45ccfcbf" providerId="ADAL" clId="{1A226FD5-C5C8-441D-890D-9C6680E7418A}" dt="2022-10-01T14:46:46.719" v="3496" actId="26606"/>
          <ac:picMkLst>
            <pc:docMk/>
            <pc:sldMk cId="2934101527" sldId="294"/>
            <ac:picMk id="6" creationId="{489C8076-8E7F-1B08-1E12-47248CFEE5A5}"/>
          </ac:picMkLst>
        </pc:picChg>
        <pc:picChg chg="add del mod">
          <ac:chgData name="Laura Angelovski" userId="ce3fee10-5442-44a2-b625-1f0c45ccfcbf" providerId="ADAL" clId="{1A226FD5-C5C8-441D-890D-9C6680E7418A}" dt="2022-10-01T14:43:55.160" v="3478" actId="21"/>
          <ac:picMkLst>
            <pc:docMk/>
            <pc:sldMk cId="2934101527" sldId="294"/>
            <ac:picMk id="8" creationId="{9E491FFA-893C-2077-6DD5-7ACCD7838573}"/>
          </ac:picMkLst>
        </pc:picChg>
      </pc:sldChg>
      <pc:sldChg chg="addSp delSp modSp new mod">
        <pc:chgData name="Laura Angelovski" userId="ce3fee10-5442-44a2-b625-1f0c45ccfcbf" providerId="ADAL" clId="{1A226FD5-C5C8-441D-890D-9C6680E7418A}" dt="2022-10-01T14:46:34.931" v="3493" actId="1076"/>
        <pc:sldMkLst>
          <pc:docMk/>
          <pc:sldMk cId="3141736917" sldId="295"/>
        </pc:sldMkLst>
        <pc:spChg chg="mod">
          <ac:chgData name="Laura Angelovski" userId="ce3fee10-5442-44a2-b625-1f0c45ccfcbf" providerId="ADAL" clId="{1A226FD5-C5C8-441D-890D-9C6680E7418A}" dt="2022-10-01T14:44:09.338" v="3483" actId="14100"/>
          <ac:spMkLst>
            <pc:docMk/>
            <pc:sldMk cId="3141736917" sldId="295"/>
            <ac:spMk id="2" creationId="{93C8ABC1-819C-1460-B23B-A612C3A31F2C}"/>
          </ac:spMkLst>
        </pc:spChg>
        <pc:spChg chg="del">
          <ac:chgData name="Laura Angelovski" userId="ce3fee10-5442-44a2-b625-1f0c45ccfcbf" providerId="ADAL" clId="{1A226FD5-C5C8-441D-890D-9C6680E7418A}" dt="2022-10-01T14:44:01.328" v="3480" actId="26606"/>
          <ac:spMkLst>
            <pc:docMk/>
            <pc:sldMk cId="3141736917" sldId="295"/>
            <ac:spMk id="3" creationId="{8B6F980E-0199-8112-44F4-5217726D124C}"/>
          </ac:spMkLst>
        </pc:spChg>
        <pc:picChg chg="add mod">
          <ac:chgData name="Laura Angelovski" userId="ce3fee10-5442-44a2-b625-1f0c45ccfcbf" providerId="ADAL" clId="{1A226FD5-C5C8-441D-890D-9C6680E7418A}" dt="2022-10-01T14:44:06.086" v="3482" actId="1076"/>
          <ac:picMkLst>
            <pc:docMk/>
            <pc:sldMk cId="3141736917" sldId="295"/>
            <ac:picMk id="4" creationId="{E09BA343-D9B2-1965-360E-6D388FBB129A}"/>
          </ac:picMkLst>
        </pc:picChg>
        <pc:picChg chg="add del mod">
          <ac:chgData name="Laura Angelovski" userId="ce3fee10-5442-44a2-b625-1f0c45ccfcbf" providerId="ADAL" clId="{1A226FD5-C5C8-441D-890D-9C6680E7418A}" dt="2022-10-01T14:45:32.969" v="3487" actId="478"/>
          <ac:picMkLst>
            <pc:docMk/>
            <pc:sldMk cId="3141736917" sldId="295"/>
            <ac:picMk id="6" creationId="{4FA29FAB-BFB0-5B3F-B05E-F581EBBF1CF9}"/>
          </ac:picMkLst>
        </pc:picChg>
        <pc:picChg chg="add mod">
          <ac:chgData name="Laura Angelovski" userId="ce3fee10-5442-44a2-b625-1f0c45ccfcbf" providerId="ADAL" clId="{1A226FD5-C5C8-441D-890D-9C6680E7418A}" dt="2022-10-01T14:46:01.896" v="3491" actId="1076"/>
          <ac:picMkLst>
            <pc:docMk/>
            <pc:sldMk cId="3141736917" sldId="295"/>
            <ac:picMk id="8" creationId="{BB30D948-7BBA-EF98-120C-07D5C993B730}"/>
          </ac:picMkLst>
        </pc:picChg>
        <pc:picChg chg="add mod">
          <ac:chgData name="Laura Angelovski" userId="ce3fee10-5442-44a2-b625-1f0c45ccfcbf" providerId="ADAL" clId="{1A226FD5-C5C8-441D-890D-9C6680E7418A}" dt="2022-10-01T14:46:34.931" v="3493" actId="1076"/>
          <ac:picMkLst>
            <pc:docMk/>
            <pc:sldMk cId="3141736917" sldId="295"/>
            <ac:picMk id="10" creationId="{5E7A0757-B1DD-89A6-B700-1E1B2DAAD075}"/>
          </ac:picMkLst>
        </pc:picChg>
      </pc:sldChg>
      <pc:sldChg chg="addSp delSp modSp new mod">
        <pc:chgData name="Laura Angelovski" userId="ce3fee10-5442-44a2-b625-1f0c45ccfcbf" providerId="ADAL" clId="{1A226FD5-C5C8-441D-890D-9C6680E7418A}" dt="2022-10-01T15:25:19.769" v="4025" actId="20577"/>
        <pc:sldMkLst>
          <pc:docMk/>
          <pc:sldMk cId="2158514555" sldId="296"/>
        </pc:sldMkLst>
        <pc:spChg chg="mod">
          <ac:chgData name="Laura Angelovski" userId="ce3fee10-5442-44a2-b625-1f0c45ccfcbf" providerId="ADAL" clId="{1A226FD5-C5C8-441D-890D-9C6680E7418A}" dt="2022-10-01T15:10:32.989" v="3973" actId="5793"/>
          <ac:spMkLst>
            <pc:docMk/>
            <pc:sldMk cId="2158514555" sldId="296"/>
            <ac:spMk id="2" creationId="{4CB59D92-8669-8F4F-B28F-F45D53FCAFD4}"/>
          </ac:spMkLst>
        </pc:spChg>
        <pc:spChg chg="mod">
          <ac:chgData name="Laura Angelovski" userId="ce3fee10-5442-44a2-b625-1f0c45ccfcbf" providerId="ADAL" clId="{1A226FD5-C5C8-441D-890D-9C6680E7418A}" dt="2022-10-01T15:25:19.769" v="4025" actId="20577"/>
          <ac:spMkLst>
            <pc:docMk/>
            <pc:sldMk cId="2158514555" sldId="296"/>
            <ac:spMk id="3" creationId="{95C189AA-3961-272C-C606-F4C94BE6E5D1}"/>
          </ac:spMkLst>
        </pc:spChg>
        <pc:spChg chg="del">
          <ac:chgData name="Laura Angelovski" userId="ce3fee10-5442-44a2-b625-1f0c45ccfcbf" providerId="ADAL" clId="{1A226FD5-C5C8-441D-890D-9C6680E7418A}" dt="2022-10-01T15:22:56.822" v="3985"/>
          <ac:spMkLst>
            <pc:docMk/>
            <pc:sldMk cId="2158514555" sldId="296"/>
            <ac:spMk id="4" creationId="{A3BB0A38-F828-203E-7C6D-DCB3202EA9E7}"/>
          </ac:spMkLst>
        </pc:spChg>
        <pc:spChg chg="add del mod">
          <ac:chgData name="Laura Angelovski" userId="ce3fee10-5442-44a2-b625-1f0c45ccfcbf" providerId="ADAL" clId="{1A226FD5-C5C8-441D-890D-9C6680E7418A}" dt="2022-10-01T15:23:00.488" v="3986" actId="478"/>
          <ac:spMkLst>
            <pc:docMk/>
            <pc:sldMk cId="2158514555" sldId="296"/>
            <ac:spMk id="6" creationId="{0BC1397E-4A7F-B73E-1DBE-8F4419383EDA}"/>
          </ac:spMkLst>
        </pc:spChg>
        <pc:picChg chg="add mod">
          <ac:chgData name="Laura Angelovski" userId="ce3fee10-5442-44a2-b625-1f0c45ccfcbf" providerId="ADAL" clId="{1A226FD5-C5C8-441D-890D-9C6680E7418A}" dt="2022-10-01T15:23:04.068" v="3988" actId="1076"/>
          <ac:picMkLst>
            <pc:docMk/>
            <pc:sldMk cId="2158514555" sldId="296"/>
            <ac:picMk id="2050" creationId="{0881103E-E764-A347-839A-4C72051002B2}"/>
          </ac:picMkLst>
        </pc:picChg>
      </pc:sldChg>
    </pc:docChg>
  </pc:docChgLst>
  <pc:docChgLst>
    <pc:chgData name="Nina Šepić" userId="S::nina.sepic@skole.hr::19b752b8-461e-41e1-92ac-60ec32e29f8f" providerId="AD" clId="Web-{9FB3DB6F-44F7-4D35-BAAF-AB20C91129E6}"/>
    <pc:docChg chg="modSld">
      <pc:chgData name="Nina Šepić" userId="S::nina.sepic@skole.hr::19b752b8-461e-41e1-92ac-60ec32e29f8f" providerId="AD" clId="Web-{9FB3DB6F-44F7-4D35-BAAF-AB20C91129E6}" dt="2022-09-30T17:50:52.347" v="121" actId="20577"/>
      <pc:docMkLst>
        <pc:docMk/>
      </pc:docMkLst>
      <pc:sldChg chg="delSp modSp">
        <pc:chgData name="Nina Šepić" userId="S::nina.sepic@skole.hr::19b752b8-461e-41e1-92ac-60ec32e29f8f" providerId="AD" clId="Web-{9FB3DB6F-44F7-4D35-BAAF-AB20C91129E6}" dt="2022-09-30T17:50:52.347" v="121" actId="20577"/>
        <pc:sldMkLst>
          <pc:docMk/>
          <pc:sldMk cId="95476365" sldId="274"/>
        </pc:sldMkLst>
        <pc:spChg chg="del">
          <ac:chgData name="Nina Šepić" userId="S::nina.sepic@skole.hr::19b752b8-461e-41e1-92ac-60ec32e29f8f" providerId="AD" clId="Web-{9FB3DB6F-44F7-4D35-BAAF-AB20C91129E6}" dt="2022-09-30T17:49:23.016" v="0"/>
          <ac:spMkLst>
            <pc:docMk/>
            <pc:sldMk cId="95476365" sldId="274"/>
            <ac:spMk id="9" creationId="{44AAC230-953C-21F9-5C22-2E30F19FD135}"/>
          </ac:spMkLst>
        </pc:spChg>
        <pc:graphicFrameChg chg="modGraphic">
          <ac:chgData name="Nina Šepić" userId="S::nina.sepic@skole.hr::19b752b8-461e-41e1-92ac-60ec32e29f8f" providerId="AD" clId="Web-{9FB3DB6F-44F7-4D35-BAAF-AB20C91129E6}" dt="2022-09-30T17:50:52.347" v="121" actId="20577"/>
          <ac:graphicFrameMkLst>
            <pc:docMk/>
            <pc:sldMk cId="95476365" sldId="274"/>
            <ac:graphicFrameMk id="5" creationId="{64465CE4-362E-AB64-1646-3AED50130DA8}"/>
          </ac:graphicFrameMkLst>
        </pc:graphicFrameChg>
      </pc:sldChg>
    </pc:docChg>
  </pc:docChgLst>
  <pc:docChgLst>
    <pc:chgData name="Nina Šepić" userId="S::nina.sepic@skole.hr::19b752b8-461e-41e1-92ac-60ec32e29f8f" providerId="AD" clId="Web-{31DB7F19-3EED-49D7-B96E-C2A23F201EC2}"/>
    <pc:docChg chg="addSld modSld">
      <pc:chgData name="Nina Šepić" userId="S::nina.sepic@skole.hr::19b752b8-461e-41e1-92ac-60ec32e29f8f" providerId="AD" clId="Web-{31DB7F19-3EED-49D7-B96E-C2A23F201EC2}" dt="2022-09-28T08:14:45.813" v="10"/>
      <pc:docMkLst>
        <pc:docMk/>
      </pc:docMkLst>
      <pc:sldChg chg="addSp delSp modSp new">
        <pc:chgData name="Nina Šepić" userId="S::nina.sepic@skole.hr::19b752b8-461e-41e1-92ac-60ec32e29f8f" providerId="AD" clId="Web-{31DB7F19-3EED-49D7-B96E-C2A23F201EC2}" dt="2022-09-28T08:12:54.495" v="6" actId="1076"/>
        <pc:sldMkLst>
          <pc:docMk/>
          <pc:sldMk cId="3707534936" sldId="259"/>
        </pc:sldMkLst>
        <pc:spChg chg="del">
          <ac:chgData name="Nina Šepić" userId="S::nina.sepic@skole.hr::19b752b8-461e-41e1-92ac-60ec32e29f8f" providerId="AD" clId="Web-{31DB7F19-3EED-49D7-B96E-C2A23F201EC2}" dt="2022-09-28T08:10:45.411" v="1"/>
          <ac:spMkLst>
            <pc:docMk/>
            <pc:sldMk cId="3707534936" sldId="259"/>
            <ac:spMk id="3" creationId="{F594ABB3-3588-DF18-A34B-D9AB2D82108C}"/>
          </ac:spMkLst>
        </pc:spChg>
        <pc:picChg chg="add mod ord">
          <ac:chgData name="Nina Šepić" userId="S::nina.sepic@skole.hr::19b752b8-461e-41e1-92ac-60ec32e29f8f" providerId="AD" clId="Web-{31DB7F19-3EED-49D7-B96E-C2A23F201EC2}" dt="2022-09-28T08:12:17.368" v="4" actId="1076"/>
          <ac:picMkLst>
            <pc:docMk/>
            <pc:sldMk cId="3707534936" sldId="259"/>
            <ac:picMk id="4" creationId="{8D2A9BB4-7CE2-B5FD-0C52-3505C5FD4143}"/>
          </ac:picMkLst>
        </pc:picChg>
        <pc:picChg chg="add mod">
          <ac:chgData name="Nina Šepić" userId="S::nina.sepic@skole.hr::19b752b8-461e-41e1-92ac-60ec32e29f8f" providerId="AD" clId="Web-{31DB7F19-3EED-49D7-B96E-C2A23F201EC2}" dt="2022-09-28T08:12:15.775" v="3" actId="1076"/>
          <ac:picMkLst>
            <pc:docMk/>
            <pc:sldMk cId="3707534936" sldId="259"/>
            <ac:picMk id="5" creationId="{B2C0EBDD-DAB0-EAD5-F459-8DB21EC86C48}"/>
          </ac:picMkLst>
        </pc:picChg>
        <pc:picChg chg="add mod">
          <ac:chgData name="Nina Šepić" userId="S::nina.sepic@skole.hr::19b752b8-461e-41e1-92ac-60ec32e29f8f" providerId="AD" clId="Web-{31DB7F19-3EED-49D7-B96E-C2A23F201EC2}" dt="2022-09-28T08:12:54.495" v="6" actId="1076"/>
          <ac:picMkLst>
            <pc:docMk/>
            <pc:sldMk cId="3707534936" sldId="259"/>
            <ac:picMk id="6" creationId="{AAD97E77-6E58-058F-1561-973EC1B17476}"/>
          </ac:picMkLst>
        </pc:picChg>
      </pc:sldChg>
      <pc:sldChg chg="addSp delSp modSp new">
        <pc:chgData name="Nina Šepić" userId="S::nina.sepic@skole.hr::19b752b8-461e-41e1-92ac-60ec32e29f8f" providerId="AD" clId="Web-{31DB7F19-3EED-49D7-B96E-C2A23F201EC2}" dt="2022-09-28T08:14:12.499" v="8"/>
        <pc:sldMkLst>
          <pc:docMk/>
          <pc:sldMk cId="2564658475" sldId="260"/>
        </pc:sldMkLst>
        <pc:spChg chg="del">
          <ac:chgData name="Nina Šepić" userId="S::nina.sepic@skole.hr::19b752b8-461e-41e1-92ac-60ec32e29f8f" providerId="AD" clId="Web-{31DB7F19-3EED-49D7-B96E-C2A23F201EC2}" dt="2022-09-28T08:14:12.499" v="8"/>
          <ac:spMkLst>
            <pc:docMk/>
            <pc:sldMk cId="2564658475" sldId="260"/>
            <ac:spMk id="3" creationId="{1A8B5A92-391F-473A-D873-BE898FEAF242}"/>
          </ac:spMkLst>
        </pc:spChg>
        <pc:picChg chg="add mod ord">
          <ac:chgData name="Nina Šepić" userId="S::nina.sepic@skole.hr::19b752b8-461e-41e1-92ac-60ec32e29f8f" providerId="AD" clId="Web-{31DB7F19-3EED-49D7-B96E-C2A23F201EC2}" dt="2022-09-28T08:14:12.499" v="8"/>
          <ac:picMkLst>
            <pc:docMk/>
            <pc:sldMk cId="2564658475" sldId="260"/>
            <ac:picMk id="4" creationId="{36B27183-BDDF-BB72-9998-795B462EAC4B}"/>
          </ac:picMkLst>
        </pc:picChg>
      </pc:sldChg>
      <pc:sldChg chg="addSp delSp modSp new">
        <pc:chgData name="Nina Šepić" userId="S::nina.sepic@skole.hr::19b752b8-461e-41e1-92ac-60ec32e29f8f" providerId="AD" clId="Web-{31DB7F19-3EED-49D7-B96E-C2A23F201EC2}" dt="2022-09-28T08:14:45.813" v="10"/>
        <pc:sldMkLst>
          <pc:docMk/>
          <pc:sldMk cId="4221600497" sldId="261"/>
        </pc:sldMkLst>
        <pc:spChg chg="del">
          <ac:chgData name="Nina Šepić" userId="S::nina.sepic@skole.hr::19b752b8-461e-41e1-92ac-60ec32e29f8f" providerId="AD" clId="Web-{31DB7F19-3EED-49D7-B96E-C2A23F201EC2}" dt="2022-09-28T08:14:45.813" v="10"/>
          <ac:spMkLst>
            <pc:docMk/>
            <pc:sldMk cId="4221600497" sldId="261"/>
            <ac:spMk id="3" creationId="{B71AE779-19E3-8C23-AE75-96450B5E9350}"/>
          </ac:spMkLst>
        </pc:spChg>
        <pc:picChg chg="add mod ord">
          <ac:chgData name="Nina Šepić" userId="S::nina.sepic@skole.hr::19b752b8-461e-41e1-92ac-60ec32e29f8f" providerId="AD" clId="Web-{31DB7F19-3EED-49D7-B96E-C2A23F201EC2}" dt="2022-09-28T08:14:45.813" v="10"/>
          <ac:picMkLst>
            <pc:docMk/>
            <pc:sldMk cId="4221600497" sldId="261"/>
            <ac:picMk id="4" creationId="{8C51AF58-094D-9E51-27C0-D660DD97534D}"/>
          </ac:picMkLst>
        </pc:picChg>
      </pc:sldChg>
    </pc:docChg>
  </pc:docChgLst>
  <pc:docChgLst>
    <pc:chgData name="Nina Šepić" userId="S::nina.sepic@skole.hr::19b752b8-461e-41e1-92ac-60ec32e29f8f" providerId="AD" clId="Web-{45868868-B753-46DF-B0B5-EB266453871F}"/>
    <pc:docChg chg="addSld delSld modSld sldOrd">
      <pc:chgData name="Nina Šepić" userId="S::nina.sepic@skole.hr::19b752b8-461e-41e1-92ac-60ec32e29f8f" providerId="AD" clId="Web-{45868868-B753-46DF-B0B5-EB266453871F}" dt="2022-09-30T08:09:12.863" v="1014" actId="14100"/>
      <pc:docMkLst>
        <pc:docMk/>
      </pc:docMkLst>
      <pc:sldChg chg="modSp del">
        <pc:chgData name="Nina Šepić" userId="S::nina.sepic@skole.hr::19b752b8-461e-41e1-92ac-60ec32e29f8f" providerId="AD" clId="Web-{45868868-B753-46DF-B0B5-EB266453871F}" dt="2022-09-30T04:30:03.681" v="348"/>
        <pc:sldMkLst>
          <pc:docMk/>
          <pc:sldMk cId="3441701340" sldId="257"/>
        </pc:sldMkLst>
        <pc:graphicFrameChg chg="mod">
          <ac:chgData name="Nina Šepić" userId="S::nina.sepic@skole.hr::19b752b8-461e-41e1-92ac-60ec32e29f8f" providerId="AD" clId="Web-{45868868-B753-46DF-B0B5-EB266453871F}" dt="2022-09-30T04:27:59.317" v="333" actId="1076"/>
          <ac:graphicFrameMkLst>
            <pc:docMk/>
            <pc:sldMk cId="3441701340" sldId="257"/>
            <ac:graphicFrameMk id="5" creationId="{65634D7E-F3EC-4C77-B0DA-7AE7B2C92BCD}"/>
          </ac:graphicFrameMkLst>
        </pc:graphicFrameChg>
      </pc:sldChg>
      <pc:sldChg chg="del">
        <pc:chgData name="Nina Šepić" userId="S::nina.sepic@skole.hr::19b752b8-461e-41e1-92ac-60ec32e29f8f" providerId="AD" clId="Web-{45868868-B753-46DF-B0B5-EB266453871F}" dt="2022-09-30T04:32:53.626" v="365"/>
        <pc:sldMkLst>
          <pc:docMk/>
          <pc:sldMk cId="3108280859" sldId="258"/>
        </pc:sldMkLst>
      </pc:sldChg>
      <pc:sldChg chg="del">
        <pc:chgData name="Nina Šepić" userId="S::nina.sepic@skole.hr::19b752b8-461e-41e1-92ac-60ec32e29f8f" providerId="AD" clId="Web-{45868868-B753-46DF-B0B5-EB266453871F}" dt="2022-09-30T04:30:38.745" v="350"/>
        <pc:sldMkLst>
          <pc:docMk/>
          <pc:sldMk cId="2564658475" sldId="260"/>
        </pc:sldMkLst>
      </pc:sldChg>
      <pc:sldChg chg="delSp modSp ord modNotes">
        <pc:chgData name="Nina Šepić" userId="S::nina.sepic@skole.hr::19b752b8-461e-41e1-92ac-60ec32e29f8f" providerId="AD" clId="Web-{45868868-B753-46DF-B0B5-EB266453871F}" dt="2022-09-30T04:54:10.633" v="675"/>
        <pc:sldMkLst>
          <pc:docMk/>
          <pc:sldMk cId="4221600497" sldId="261"/>
        </pc:sldMkLst>
        <pc:spChg chg="del mod">
          <ac:chgData name="Nina Šepić" userId="S::nina.sepic@skole.hr::19b752b8-461e-41e1-92ac-60ec32e29f8f" providerId="AD" clId="Web-{45868868-B753-46DF-B0B5-EB266453871F}" dt="2022-09-30T04:24:49.168" v="230"/>
          <ac:spMkLst>
            <pc:docMk/>
            <pc:sldMk cId="4221600497" sldId="261"/>
            <ac:spMk id="5" creationId="{91374B09-386E-3054-CB4A-40CB657937E0}"/>
          </ac:spMkLst>
        </pc:spChg>
        <pc:picChg chg="mod">
          <ac:chgData name="Nina Šepić" userId="S::nina.sepic@skole.hr::19b752b8-461e-41e1-92ac-60ec32e29f8f" providerId="AD" clId="Web-{45868868-B753-46DF-B0B5-EB266453871F}" dt="2022-09-30T04:24:15.604" v="227" actId="1076"/>
          <ac:picMkLst>
            <pc:docMk/>
            <pc:sldMk cId="4221600497" sldId="261"/>
            <ac:picMk id="2" creationId="{78999A2E-10D8-5E4E-E63A-6DDE189390C2}"/>
          </ac:picMkLst>
        </pc:picChg>
        <pc:picChg chg="mod">
          <ac:chgData name="Nina Šepić" userId="S::nina.sepic@skole.hr::19b752b8-461e-41e1-92ac-60ec32e29f8f" providerId="AD" clId="Web-{45868868-B753-46DF-B0B5-EB266453871F}" dt="2022-09-30T04:24:13.979" v="226" actId="1076"/>
          <ac:picMkLst>
            <pc:docMk/>
            <pc:sldMk cId="4221600497" sldId="261"/>
            <ac:picMk id="4" creationId="{8C51AF58-094D-9E51-27C0-D660DD97534D}"/>
          </ac:picMkLst>
        </pc:picChg>
      </pc:sldChg>
      <pc:sldChg chg="modSp ord modNotes">
        <pc:chgData name="Nina Šepić" userId="S::nina.sepic@skole.hr::19b752b8-461e-41e1-92ac-60ec32e29f8f" providerId="AD" clId="Web-{45868868-B753-46DF-B0B5-EB266453871F}" dt="2022-09-30T04:54:03.446" v="672"/>
        <pc:sldMkLst>
          <pc:docMk/>
          <pc:sldMk cId="1282748723" sldId="262"/>
        </pc:sldMkLst>
        <pc:spChg chg="mod">
          <ac:chgData name="Nina Šepić" userId="S::nina.sepic@skole.hr::19b752b8-461e-41e1-92ac-60ec32e29f8f" providerId="AD" clId="Web-{45868868-B753-46DF-B0B5-EB266453871F}" dt="2022-09-30T04:10:49.179" v="6" actId="20577"/>
          <ac:spMkLst>
            <pc:docMk/>
            <pc:sldMk cId="1282748723" sldId="262"/>
            <ac:spMk id="2" creationId="{A7B20C92-EBB2-AE8E-8B63-9EDD962247D5}"/>
          </ac:spMkLst>
        </pc:spChg>
      </pc:sldChg>
      <pc:sldChg chg="modSp ord">
        <pc:chgData name="Nina Šepić" userId="S::nina.sepic@skole.hr::19b752b8-461e-41e1-92ac-60ec32e29f8f" providerId="AD" clId="Web-{45868868-B753-46DF-B0B5-EB266453871F}" dt="2022-09-30T05:03:34.017" v="947" actId="20577"/>
        <pc:sldMkLst>
          <pc:docMk/>
          <pc:sldMk cId="3220995864" sldId="263"/>
        </pc:sldMkLst>
        <pc:spChg chg="mod">
          <ac:chgData name="Nina Šepić" userId="S::nina.sepic@skole.hr::19b752b8-461e-41e1-92ac-60ec32e29f8f" providerId="AD" clId="Web-{45868868-B753-46DF-B0B5-EB266453871F}" dt="2022-09-30T05:02:54.562" v="884" actId="20577"/>
          <ac:spMkLst>
            <pc:docMk/>
            <pc:sldMk cId="3220995864" sldId="263"/>
            <ac:spMk id="2" creationId="{DC82DF19-720C-448B-912E-8649ED438347}"/>
          </ac:spMkLst>
        </pc:spChg>
        <pc:graphicFrameChg chg="modGraphic">
          <ac:chgData name="Nina Šepić" userId="S::nina.sepic@skole.hr::19b752b8-461e-41e1-92ac-60ec32e29f8f" providerId="AD" clId="Web-{45868868-B753-46DF-B0B5-EB266453871F}" dt="2022-09-30T05:03:34.017" v="947" actId="20577"/>
          <ac:graphicFrameMkLst>
            <pc:docMk/>
            <pc:sldMk cId="3220995864" sldId="263"/>
            <ac:graphicFrameMk id="5" creationId="{65634D7E-F3EC-4C77-B0DA-7AE7B2C92BCD}"/>
          </ac:graphicFrameMkLst>
        </pc:graphicFrameChg>
      </pc:sldChg>
      <pc:sldChg chg="addSp delSp modSp ord modNotes">
        <pc:chgData name="Nina Šepić" userId="S::nina.sepic@skole.hr::19b752b8-461e-41e1-92ac-60ec32e29f8f" providerId="AD" clId="Web-{45868868-B753-46DF-B0B5-EB266453871F}" dt="2022-09-30T04:54:05.727" v="673"/>
        <pc:sldMkLst>
          <pc:docMk/>
          <pc:sldMk cId="3517582251" sldId="264"/>
        </pc:sldMkLst>
        <pc:spChg chg="mod">
          <ac:chgData name="Nina Šepić" userId="S::nina.sepic@skole.hr::19b752b8-461e-41e1-92ac-60ec32e29f8f" providerId="AD" clId="Web-{45868868-B753-46DF-B0B5-EB266453871F}" dt="2022-09-30T04:20:32.563" v="192" actId="14100"/>
          <ac:spMkLst>
            <pc:docMk/>
            <pc:sldMk cId="3517582251" sldId="264"/>
            <ac:spMk id="2" creationId="{474000A9-A563-D6D4-254F-2A0A516764BA}"/>
          </ac:spMkLst>
        </pc:spChg>
        <pc:spChg chg="del">
          <ac:chgData name="Nina Šepić" userId="S::nina.sepic@skole.hr::19b752b8-461e-41e1-92ac-60ec32e29f8f" providerId="AD" clId="Web-{45868868-B753-46DF-B0B5-EB266453871F}" dt="2022-09-30T04:20:10.797" v="186"/>
          <ac:spMkLst>
            <pc:docMk/>
            <pc:sldMk cId="3517582251" sldId="264"/>
            <ac:spMk id="3" creationId="{21FBA627-795B-24F4-BF36-12538C5147CA}"/>
          </ac:spMkLst>
        </pc:spChg>
        <pc:picChg chg="mod">
          <ac:chgData name="Nina Šepić" userId="S::nina.sepic@skole.hr::19b752b8-461e-41e1-92ac-60ec32e29f8f" providerId="AD" clId="Web-{45868868-B753-46DF-B0B5-EB266453871F}" dt="2022-09-30T04:20:51.424" v="200" actId="1076"/>
          <ac:picMkLst>
            <pc:docMk/>
            <pc:sldMk cId="3517582251" sldId="264"/>
            <ac:picMk id="4" creationId="{8FE964B7-BCCE-CA5B-737E-7B31E84E57FA}"/>
          </ac:picMkLst>
        </pc:picChg>
        <pc:picChg chg="mod">
          <ac:chgData name="Nina Šepić" userId="S::nina.sepic@skole.hr::19b752b8-461e-41e1-92ac-60ec32e29f8f" providerId="AD" clId="Web-{45868868-B753-46DF-B0B5-EB266453871F}" dt="2022-09-30T04:20:34.282" v="193" actId="1076"/>
          <ac:picMkLst>
            <pc:docMk/>
            <pc:sldMk cId="3517582251" sldId="264"/>
            <ac:picMk id="5" creationId="{280F1FBD-8658-89ED-0E08-22AE0D13B923}"/>
          </ac:picMkLst>
        </pc:picChg>
        <pc:picChg chg="del">
          <ac:chgData name="Nina Šepić" userId="S::nina.sepic@skole.hr::19b752b8-461e-41e1-92ac-60ec32e29f8f" providerId="AD" clId="Web-{45868868-B753-46DF-B0B5-EB266453871F}" dt="2022-09-30T04:11:54.213" v="75"/>
          <ac:picMkLst>
            <pc:docMk/>
            <pc:sldMk cId="3517582251" sldId="264"/>
            <ac:picMk id="6" creationId="{7BF61135-547B-1037-A09E-CBBDFB8EB8E2}"/>
          </ac:picMkLst>
        </pc:picChg>
        <pc:picChg chg="del">
          <ac:chgData name="Nina Šepić" userId="S::nina.sepic@skole.hr::19b752b8-461e-41e1-92ac-60ec32e29f8f" providerId="AD" clId="Web-{45868868-B753-46DF-B0B5-EB266453871F}" dt="2022-09-30T04:12:06.979" v="78"/>
          <ac:picMkLst>
            <pc:docMk/>
            <pc:sldMk cId="3517582251" sldId="264"/>
            <ac:picMk id="7" creationId="{202B5B01-0265-DCC5-2DBB-41F9E51C3BF6}"/>
          </ac:picMkLst>
        </pc:picChg>
        <pc:picChg chg="add mod ord">
          <ac:chgData name="Nina Šepić" userId="S::nina.sepic@skole.hr::19b752b8-461e-41e1-92ac-60ec32e29f8f" providerId="AD" clId="Web-{45868868-B753-46DF-B0B5-EB266453871F}" dt="2022-09-30T04:20:46.376" v="198" actId="1076"/>
          <ac:picMkLst>
            <pc:docMk/>
            <pc:sldMk cId="3517582251" sldId="264"/>
            <ac:picMk id="8" creationId="{DB3CA84D-9132-A8DF-CACA-3B9EAD0BF06F}"/>
          </ac:picMkLst>
        </pc:picChg>
      </pc:sldChg>
      <pc:sldChg chg="del">
        <pc:chgData name="Nina Šepić" userId="S::nina.sepic@skole.hr::19b752b8-461e-41e1-92ac-60ec32e29f8f" providerId="AD" clId="Web-{45868868-B753-46DF-B0B5-EB266453871F}" dt="2022-09-30T04:30:37.683" v="349"/>
        <pc:sldMkLst>
          <pc:docMk/>
          <pc:sldMk cId="889690101" sldId="265"/>
        </pc:sldMkLst>
      </pc:sldChg>
      <pc:sldChg chg="addSp delSp modSp del mod setBg modClrScheme chgLayout">
        <pc:chgData name="Nina Šepić" userId="S::nina.sepic@skole.hr::19b752b8-461e-41e1-92ac-60ec32e29f8f" providerId="AD" clId="Web-{45868868-B753-46DF-B0B5-EB266453871F}" dt="2022-09-30T05:11:30.881" v="981"/>
        <pc:sldMkLst>
          <pc:docMk/>
          <pc:sldMk cId="2002267820" sldId="266"/>
        </pc:sldMkLst>
        <pc:spChg chg="mod">
          <ac:chgData name="Nina Šepić" userId="S::nina.sepic@skole.hr::19b752b8-461e-41e1-92ac-60ec32e29f8f" providerId="AD" clId="Web-{45868868-B753-46DF-B0B5-EB266453871F}" dt="2022-09-30T04:31:22.294" v="353"/>
          <ac:spMkLst>
            <pc:docMk/>
            <pc:sldMk cId="2002267820" sldId="266"/>
            <ac:spMk id="2" creationId="{DC82DF19-720C-448B-912E-8649ED438347}"/>
          </ac:spMkLst>
        </pc:spChg>
        <pc:spChg chg="add del mod">
          <ac:chgData name="Nina Šepić" userId="S::nina.sepic@skole.hr::19b752b8-461e-41e1-92ac-60ec32e29f8f" providerId="AD" clId="Web-{45868868-B753-46DF-B0B5-EB266453871F}" dt="2022-09-30T04:31:46.920" v="362"/>
          <ac:spMkLst>
            <pc:docMk/>
            <pc:sldMk cId="2002267820" sldId="266"/>
            <ac:spMk id="10" creationId="{CEEC15C3-CFD1-E318-68F6-143556B52E90}"/>
          </ac:spMkLst>
        </pc:spChg>
        <pc:spChg chg="add del">
          <ac:chgData name="Nina Šepić" userId="S::nina.sepic@skole.hr::19b752b8-461e-41e1-92ac-60ec32e29f8f" providerId="AD" clId="Web-{45868868-B753-46DF-B0B5-EB266453871F}" dt="2022-09-30T04:31:46.904" v="361"/>
          <ac:spMkLst>
            <pc:docMk/>
            <pc:sldMk cId="2002267820" sldId="266"/>
            <ac:spMk id="15" creationId="{E07C14E5-8893-2AB6-9385-5244D48BD509}"/>
          </ac:spMkLst>
        </pc:spChg>
        <pc:spChg chg="add">
          <ac:chgData name="Nina Šepić" userId="S::nina.sepic@skole.hr::19b752b8-461e-41e1-92ac-60ec32e29f8f" providerId="AD" clId="Web-{45868868-B753-46DF-B0B5-EB266453871F}" dt="2022-09-30T04:31:46.920" v="362"/>
          <ac:spMkLst>
            <pc:docMk/>
            <pc:sldMk cId="2002267820" sldId="266"/>
            <ac:spMk id="17" creationId="{E210675F-1F95-71B3-7AA1-4E5678940058}"/>
          </ac:spMkLst>
        </pc:spChg>
        <pc:graphicFrameChg chg="mod modGraphic">
          <ac:chgData name="Nina Šepić" userId="S::nina.sepic@skole.hr::19b752b8-461e-41e1-92ac-60ec32e29f8f" providerId="AD" clId="Web-{45868868-B753-46DF-B0B5-EB266453871F}" dt="2022-09-30T04:31:46.920" v="362"/>
          <ac:graphicFrameMkLst>
            <pc:docMk/>
            <pc:sldMk cId="2002267820" sldId="266"/>
            <ac:graphicFrameMk id="5" creationId="{65634D7E-F3EC-4C77-B0DA-7AE7B2C92BCD}"/>
          </ac:graphicFrameMkLst>
        </pc:graphicFrameChg>
      </pc:sldChg>
      <pc:sldChg chg="addSp modSp ord modNotes">
        <pc:chgData name="Nina Šepić" userId="S::nina.sepic@skole.hr::19b752b8-461e-41e1-92ac-60ec32e29f8f" providerId="AD" clId="Web-{45868868-B753-46DF-B0B5-EB266453871F}" dt="2022-09-30T05:04:43.004" v="951" actId="20577"/>
        <pc:sldMkLst>
          <pc:docMk/>
          <pc:sldMk cId="1442830732" sldId="267"/>
        </pc:sldMkLst>
        <pc:spChg chg="mod">
          <ac:chgData name="Nina Šepić" userId="S::nina.sepic@skole.hr::19b752b8-461e-41e1-92ac-60ec32e29f8f" providerId="AD" clId="Web-{45868868-B753-46DF-B0B5-EB266453871F}" dt="2022-09-30T04:42:38.292" v="466" actId="20577"/>
          <ac:spMkLst>
            <pc:docMk/>
            <pc:sldMk cId="1442830732" sldId="267"/>
            <ac:spMk id="2" creationId="{CF08B3C5-F7A2-41AD-BF27-78965C2D51BF}"/>
          </ac:spMkLst>
        </pc:spChg>
        <pc:spChg chg="mod">
          <ac:chgData name="Nina Šepić" userId="S::nina.sepic@skole.hr::19b752b8-461e-41e1-92ac-60ec32e29f8f" providerId="AD" clId="Web-{45868868-B753-46DF-B0B5-EB266453871F}" dt="2022-09-30T04:40:51.474" v="444" actId="20577"/>
          <ac:spMkLst>
            <pc:docMk/>
            <pc:sldMk cId="1442830732" sldId="267"/>
            <ac:spMk id="3" creationId="{DE59AD80-0348-0B95-A123-65D69C599BA1}"/>
          </ac:spMkLst>
        </pc:spChg>
        <pc:spChg chg="add mod">
          <ac:chgData name="Nina Šepić" userId="S::nina.sepic@skole.hr::19b752b8-461e-41e1-92ac-60ec32e29f8f" providerId="AD" clId="Web-{45868868-B753-46DF-B0B5-EB266453871F}" dt="2022-09-30T05:04:43.004" v="951" actId="20577"/>
          <ac:spMkLst>
            <pc:docMk/>
            <pc:sldMk cId="1442830732" sldId="267"/>
            <ac:spMk id="4" creationId="{77AEFA07-7E5A-31D8-45EF-1EB9CE416D79}"/>
          </ac:spMkLst>
        </pc:spChg>
        <pc:picChg chg="add mod">
          <ac:chgData name="Nina Šepić" userId="S::nina.sepic@skole.hr::19b752b8-461e-41e1-92ac-60ec32e29f8f" providerId="AD" clId="Web-{45868868-B753-46DF-B0B5-EB266453871F}" dt="2022-09-30T04:56:47.093" v="691" actId="14100"/>
          <ac:picMkLst>
            <pc:docMk/>
            <pc:sldMk cId="1442830732" sldId="267"/>
            <ac:picMk id="5" creationId="{DA9ABA69-1942-1FCE-157F-26C5E958D4FF}"/>
          </ac:picMkLst>
        </pc:picChg>
        <pc:picChg chg="add mod">
          <ac:chgData name="Nina Šepić" userId="S::nina.sepic@skole.hr::19b752b8-461e-41e1-92ac-60ec32e29f8f" providerId="AD" clId="Web-{45868868-B753-46DF-B0B5-EB266453871F}" dt="2022-09-30T04:56:51.703" v="693" actId="1076"/>
          <ac:picMkLst>
            <pc:docMk/>
            <pc:sldMk cId="1442830732" sldId="267"/>
            <ac:picMk id="6" creationId="{4B5099D1-EE57-3507-2F1E-6EB79EDD3F71}"/>
          </ac:picMkLst>
        </pc:picChg>
      </pc:sldChg>
      <pc:sldChg chg="modSp del">
        <pc:chgData name="Nina Šepić" userId="S::nina.sepic@skole.hr::19b752b8-461e-41e1-92ac-60ec32e29f8f" providerId="AD" clId="Web-{45868868-B753-46DF-B0B5-EB266453871F}" dt="2022-09-30T04:55:26.496" v="682"/>
        <pc:sldMkLst>
          <pc:docMk/>
          <pc:sldMk cId="2303359784" sldId="268"/>
        </pc:sldMkLst>
        <pc:spChg chg="mod">
          <ac:chgData name="Nina Šepić" userId="S::nina.sepic@skole.hr::19b752b8-461e-41e1-92ac-60ec32e29f8f" providerId="AD" clId="Web-{45868868-B753-46DF-B0B5-EB266453871F}" dt="2022-09-30T04:55:23.980" v="681" actId="20577"/>
          <ac:spMkLst>
            <pc:docMk/>
            <pc:sldMk cId="2303359784" sldId="268"/>
            <ac:spMk id="3" creationId="{7C149681-8E8E-425D-E29C-7690C4F7F752}"/>
          </ac:spMkLst>
        </pc:spChg>
      </pc:sldChg>
      <pc:sldChg chg="modSp ord modNotes">
        <pc:chgData name="Nina Šepić" userId="S::nina.sepic@skole.hr::19b752b8-461e-41e1-92ac-60ec32e29f8f" providerId="AD" clId="Web-{45868868-B753-46DF-B0B5-EB266453871F}" dt="2022-09-30T04:54:13.368" v="676"/>
        <pc:sldMkLst>
          <pc:docMk/>
          <pc:sldMk cId="1468000418" sldId="269"/>
        </pc:sldMkLst>
        <pc:picChg chg="mod">
          <ac:chgData name="Nina Šepić" userId="S::nina.sepic@skole.hr::19b752b8-461e-41e1-92ac-60ec32e29f8f" providerId="AD" clId="Web-{45868868-B753-46DF-B0B5-EB266453871F}" dt="2022-09-30T04:21:51.723" v="222" actId="1076"/>
          <ac:picMkLst>
            <pc:docMk/>
            <pc:sldMk cId="1468000418" sldId="269"/>
            <ac:picMk id="4" creationId="{04A7C8D6-9BAC-01F6-01E1-0A439EDAE196}"/>
          </ac:picMkLst>
        </pc:picChg>
      </pc:sldChg>
      <pc:sldChg chg="ord modNotes">
        <pc:chgData name="Nina Šepić" userId="S::nina.sepic@skole.hr::19b752b8-461e-41e1-92ac-60ec32e29f8f" providerId="AD" clId="Web-{45868868-B753-46DF-B0B5-EB266453871F}" dt="2022-09-30T04:54:00.086" v="671"/>
        <pc:sldMkLst>
          <pc:docMk/>
          <pc:sldMk cId="696807231" sldId="270"/>
        </pc:sldMkLst>
      </pc:sldChg>
      <pc:sldChg chg="addSp delSp modSp ord modNotes">
        <pc:chgData name="Nina Šepić" userId="S::nina.sepic@skole.hr::19b752b8-461e-41e1-92ac-60ec32e29f8f" providerId="AD" clId="Web-{45868868-B753-46DF-B0B5-EB266453871F}" dt="2022-09-30T04:54:44.963" v="680"/>
        <pc:sldMkLst>
          <pc:docMk/>
          <pc:sldMk cId="671652140" sldId="271"/>
        </pc:sldMkLst>
        <pc:spChg chg="mod">
          <ac:chgData name="Nina Šepić" userId="S::nina.sepic@skole.hr::19b752b8-461e-41e1-92ac-60ec32e29f8f" providerId="AD" clId="Web-{45868868-B753-46DF-B0B5-EB266453871F}" dt="2022-09-30T04:39:40.268" v="438" actId="20577"/>
          <ac:spMkLst>
            <pc:docMk/>
            <pc:sldMk cId="671652140" sldId="271"/>
            <ac:spMk id="2" creationId="{0634DC64-BF7E-6087-B6D5-945DA000B42C}"/>
          </ac:spMkLst>
        </pc:spChg>
        <pc:spChg chg="add del mod">
          <ac:chgData name="Nina Šepić" userId="S::nina.sepic@skole.hr::19b752b8-461e-41e1-92ac-60ec32e29f8f" providerId="AD" clId="Web-{45868868-B753-46DF-B0B5-EB266453871F}" dt="2022-09-30T04:36:59.543" v="409"/>
          <ac:spMkLst>
            <pc:docMk/>
            <pc:sldMk cId="671652140" sldId="271"/>
            <ac:spMk id="5" creationId="{A1A8D3C0-6492-4EB9-4F27-E9DE7660BEA8}"/>
          </ac:spMkLst>
        </pc:spChg>
        <pc:spChg chg="del">
          <ac:chgData name="Nina Šepić" userId="S::nina.sepic@skole.hr::19b752b8-461e-41e1-92ac-60ec32e29f8f" providerId="AD" clId="Web-{45868868-B753-46DF-B0B5-EB266453871F}" dt="2022-09-30T04:35:26.445" v="366"/>
          <ac:spMkLst>
            <pc:docMk/>
            <pc:sldMk cId="671652140" sldId="271"/>
            <ac:spMk id="6" creationId="{DAB02305-F918-2B9D-A459-F774ABCDA075}"/>
          </ac:spMkLst>
        </pc:spChg>
        <pc:picChg chg="add del mod ord">
          <ac:chgData name="Nina Šepić" userId="S::nina.sepic@skole.hr::19b752b8-461e-41e1-92ac-60ec32e29f8f" providerId="AD" clId="Web-{45868868-B753-46DF-B0B5-EB266453871F}" dt="2022-09-30T04:36:54.730" v="408"/>
          <ac:picMkLst>
            <pc:docMk/>
            <pc:sldMk cId="671652140" sldId="271"/>
            <ac:picMk id="3" creationId="{B7B0A051-930C-6564-C042-98E9FA193B7D}"/>
          </ac:picMkLst>
        </pc:picChg>
        <pc:picChg chg="add mod ord">
          <ac:chgData name="Nina Šepić" userId="S::nina.sepic@skole.hr::19b752b8-461e-41e1-92ac-60ec32e29f8f" providerId="AD" clId="Web-{45868868-B753-46DF-B0B5-EB266453871F}" dt="2022-09-30T04:37:00.855" v="410" actId="1076"/>
          <ac:picMkLst>
            <pc:docMk/>
            <pc:sldMk cId="671652140" sldId="271"/>
            <ac:picMk id="7" creationId="{93D25E80-467C-BC03-85A2-9AB9413BD2F1}"/>
          </ac:picMkLst>
        </pc:picChg>
      </pc:sldChg>
      <pc:sldChg chg="ord">
        <pc:chgData name="Nina Šepić" userId="S::nina.sepic@skole.hr::19b752b8-461e-41e1-92ac-60ec32e29f8f" providerId="AD" clId="Web-{45868868-B753-46DF-B0B5-EB266453871F}" dt="2022-09-30T04:53:58.258" v="670"/>
        <pc:sldMkLst>
          <pc:docMk/>
          <pc:sldMk cId="1868821916" sldId="272"/>
        </pc:sldMkLst>
      </pc:sldChg>
      <pc:sldChg chg="addSp delSp modSp new ord modNotes">
        <pc:chgData name="Nina Šepić" userId="S::nina.sepic@skole.hr::19b752b8-461e-41e1-92ac-60ec32e29f8f" providerId="AD" clId="Web-{45868868-B753-46DF-B0B5-EB266453871F}" dt="2022-09-30T04:54:08.071" v="674"/>
        <pc:sldMkLst>
          <pc:docMk/>
          <pc:sldMk cId="1737035720" sldId="273"/>
        </pc:sldMkLst>
        <pc:spChg chg="del">
          <ac:chgData name="Nina Šepić" userId="S::nina.sepic@skole.hr::19b752b8-461e-41e1-92ac-60ec32e29f8f" providerId="AD" clId="Web-{45868868-B753-46DF-B0B5-EB266453871F}" dt="2022-09-30T04:12:02.042" v="77"/>
          <ac:spMkLst>
            <pc:docMk/>
            <pc:sldMk cId="1737035720" sldId="273"/>
            <ac:spMk id="3" creationId="{34ACA57C-36B3-4A4A-8A45-78E6F014DD0B}"/>
          </ac:spMkLst>
        </pc:spChg>
        <pc:spChg chg="del">
          <ac:chgData name="Nina Šepić" userId="S::nina.sepic@skole.hr::19b752b8-461e-41e1-92ac-60ec32e29f8f" providerId="AD" clId="Web-{45868868-B753-46DF-B0B5-EB266453871F}" dt="2022-09-30T04:12:11.339" v="79"/>
          <ac:spMkLst>
            <pc:docMk/>
            <pc:sldMk cId="1737035720" sldId="273"/>
            <ac:spMk id="4" creationId="{F175192F-BD4D-D2B9-0F57-F3283DBE48E6}"/>
          </ac:spMkLst>
        </pc:spChg>
        <pc:picChg chg="add mod ord">
          <ac:chgData name="Nina Šepić" userId="S::nina.sepic@skole.hr::19b752b8-461e-41e1-92ac-60ec32e29f8f" providerId="AD" clId="Web-{45868868-B753-46DF-B0B5-EB266453871F}" dt="2022-09-30T04:12:02.042" v="77"/>
          <ac:picMkLst>
            <pc:docMk/>
            <pc:sldMk cId="1737035720" sldId="273"/>
            <ac:picMk id="5" creationId="{ACC62181-6B79-5E1B-1494-F82900379B68}"/>
          </ac:picMkLst>
        </pc:picChg>
        <pc:picChg chg="add mod ord">
          <ac:chgData name="Nina Šepić" userId="S::nina.sepic@skole.hr::19b752b8-461e-41e1-92ac-60ec32e29f8f" providerId="AD" clId="Web-{45868868-B753-46DF-B0B5-EB266453871F}" dt="2022-09-30T04:12:11.339" v="79"/>
          <ac:picMkLst>
            <pc:docMk/>
            <pc:sldMk cId="1737035720" sldId="273"/>
            <ac:picMk id="6" creationId="{A9144ED7-57ED-9BF8-82A8-FB2447914E50}"/>
          </ac:picMkLst>
        </pc:picChg>
      </pc:sldChg>
      <pc:sldChg chg="del">
        <pc:chgData name="Nina Šepić" userId="S::nina.sepic@skole.hr::19b752b8-461e-41e1-92ac-60ec32e29f8f" providerId="AD" clId="Web-{45868868-B753-46DF-B0B5-EB266453871F}" dt="2022-09-30T04:10:35.538" v="0"/>
        <pc:sldMkLst>
          <pc:docMk/>
          <pc:sldMk cId="2493979740" sldId="273"/>
        </pc:sldMkLst>
      </pc:sldChg>
      <pc:sldChg chg="addSp delSp modSp new mod modClrScheme chgLayout">
        <pc:chgData name="Nina Šepić" userId="S::nina.sepic@skole.hr::19b752b8-461e-41e1-92ac-60ec32e29f8f" providerId="AD" clId="Web-{45868868-B753-46DF-B0B5-EB266453871F}" dt="2022-09-30T08:09:12.863" v="1014" actId="14100"/>
        <pc:sldMkLst>
          <pc:docMk/>
          <pc:sldMk cId="95476365" sldId="274"/>
        </pc:sldMkLst>
        <pc:spChg chg="mod">
          <ac:chgData name="Nina Šepić" userId="S::nina.sepic@skole.hr::19b752b8-461e-41e1-92ac-60ec32e29f8f" providerId="AD" clId="Web-{45868868-B753-46DF-B0B5-EB266453871F}" dt="2022-09-30T08:09:12.863" v="1014" actId="14100"/>
          <ac:spMkLst>
            <pc:docMk/>
            <pc:sldMk cId="95476365" sldId="274"/>
            <ac:spMk id="2" creationId="{71EADEC7-8437-D9F1-CD02-9E6B338EFCAF}"/>
          </ac:spMkLst>
        </pc:spChg>
        <pc:spChg chg="del mod">
          <ac:chgData name="Nina Šepić" userId="S::nina.sepic@skole.hr::19b752b8-461e-41e1-92ac-60ec32e29f8f" providerId="AD" clId="Web-{45868868-B753-46DF-B0B5-EB266453871F}" dt="2022-09-30T05:11:57.304" v="982"/>
          <ac:spMkLst>
            <pc:docMk/>
            <pc:sldMk cId="95476365" sldId="274"/>
            <ac:spMk id="3" creationId="{7D163832-72AF-95D4-EB12-6F4EA488C33C}"/>
          </ac:spMkLst>
        </pc:spChg>
        <pc:spChg chg="add mod">
          <ac:chgData name="Nina Šepić" userId="S::nina.sepic@skole.hr::19b752b8-461e-41e1-92ac-60ec32e29f8f" providerId="AD" clId="Web-{45868868-B753-46DF-B0B5-EB266453871F}" dt="2022-09-30T05:11:57.304" v="982"/>
          <ac:spMkLst>
            <pc:docMk/>
            <pc:sldMk cId="95476365" sldId="274"/>
            <ac:spMk id="9" creationId="{44AAC230-953C-21F9-5C22-2E30F19FD135}"/>
          </ac:spMkLst>
        </pc:spChg>
        <pc:graphicFrameChg chg="add mod">
          <ac:chgData name="Nina Šepić" userId="S::nina.sepic@skole.hr::19b752b8-461e-41e1-92ac-60ec32e29f8f" providerId="AD" clId="Web-{45868868-B753-46DF-B0B5-EB266453871F}" dt="2022-09-30T05:11:57.304" v="982"/>
          <ac:graphicFrameMkLst>
            <pc:docMk/>
            <pc:sldMk cId="95476365" sldId="274"/>
            <ac:graphicFrameMk id="5" creationId="{64465CE4-362E-AB64-1646-3AED50130DA8}"/>
          </ac:graphicFrameMkLst>
        </pc:graphicFrameChg>
      </pc:sldChg>
      <pc:sldChg chg="addSp delSp modSp new">
        <pc:chgData name="Nina Šepić" userId="S::nina.sepic@skole.hr::19b752b8-461e-41e1-92ac-60ec32e29f8f" providerId="AD" clId="Web-{45868868-B753-46DF-B0B5-EB266453871F}" dt="2022-09-30T05:13:17.448" v="1002" actId="1076"/>
        <pc:sldMkLst>
          <pc:docMk/>
          <pc:sldMk cId="1689507852" sldId="275"/>
        </pc:sldMkLst>
        <pc:spChg chg="del">
          <ac:chgData name="Nina Šepić" userId="S::nina.sepic@skole.hr::19b752b8-461e-41e1-92ac-60ec32e29f8f" providerId="AD" clId="Web-{45868868-B753-46DF-B0B5-EB266453871F}" dt="2022-09-30T05:13:14.526" v="1001"/>
          <ac:spMkLst>
            <pc:docMk/>
            <pc:sldMk cId="1689507852" sldId="275"/>
            <ac:spMk id="3" creationId="{9CE3CBDE-8112-70D2-7AB2-6AA1163EC2CA}"/>
          </ac:spMkLst>
        </pc:spChg>
        <pc:picChg chg="add mod ord">
          <ac:chgData name="Nina Šepić" userId="S::nina.sepic@skole.hr::19b752b8-461e-41e1-92ac-60ec32e29f8f" providerId="AD" clId="Web-{45868868-B753-46DF-B0B5-EB266453871F}" dt="2022-09-30T05:13:17.448" v="1002" actId="1076"/>
          <ac:picMkLst>
            <pc:docMk/>
            <pc:sldMk cId="1689507852" sldId="275"/>
            <ac:picMk id="4" creationId="{98C97C12-96E1-9356-2D87-82B2C2535964}"/>
          </ac:picMkLst>
        </pc:picChg>
      </pc:sldChg>
    </pc:docChg>
  </pc:docChgLst>
  <pc:docChgLst>
    <pc:chgData name="Nina Šepić" userId="S::nina.sepic@skole.hr::19b752b8-461e-41e1-92ac-60ec32e29f8f" providerId="AD" clId="Web-{AD0ECBD2-052A-4B7F-8858-D5E4D9F3E4F6}"/>
    <pc:docChg chg="modSld">
      <pc:chgData name="Nina Šepić" userId="S::nina.sepic@skole.hr::19b752b8-461e-41e1-92ac-60ec32e29f8f" providerId="AD" clId="Web-{AD0ECBD2-052A-4B7F-8858-D5E4D9F3E4F6}" dt="2022-09-30T18:11:04.134" v="167" actId="20577"/>
      <pc:docMkLst>
        <pc:docMk/>
      </pc:docMkLst>
      <pc:sldChg chg="modSp">
        <pc:chgData name="Nina Šepić" userId="S::nina.sepic@skole.hr::19b752b8-461e-41e1-92ac-60ec32e29f8f" providerId="AD" clId="Web-{AD0ECBD2-052A-4B7F-8858-D5E4D9F3E4F6}" dt="2022-09-30T18:03:26.764" v="106" actId="1076"/>
        <pc:sldMkLst>
          <pc:docMk/>
          <pc:sldMk cId="1442830732" sldId="267"/>
        </pc:sldMkLst>
        <pc:picChg chg="mod">
          <ac:chgData name="Nina Šepić" userId="S::nina.sepic@skole.hr::19b752b8-461e-41e1-92ac-60ec32e29f8f" providerId="AD" clId="Web-{AD0ECBD2-052A-4B7F-8858-D5E4D9F3E4F6}" dt="2022-09-30T18:03:20.420" v="103" actId="1076"/>
          <ac:picMkLst>
            <pc:docMk/>
            <pc:sldMk cId="1442830732" sldId="267"/>
            <ac:picMk id="5" creationId="{DA9ABA69-1942-1FCE-157F-26C5E958D4FF}"/>
          </ac:picMkLst>
        </pc:picChg>
        <pc:picChg chg="mod">
          <ac:chgData name="Nina Šepić" userId="S::nina.sepic@skole.hr::19b752b8-461e-41e1-92ac-60ec32e29f8f" providerId="AD" clId="Web-{AD0ECBD2-052A-4B7F-8858-D5E4D9F3E4F6}" dt="2022-09-30T18:03:26.764" v="106" actId="1076"/>
          <ac:picMkLst>
            <pc:docMk/>
            <pc:sldMk cId="1442830732" sldId="267"/>
            <ac:picMk id="6" creationId="{4B5099D1-EE57-3507-2F1E-6EB79EDD3F71}"/>
          </ac:picMkLst>
        </pc:picChg>
      </pc:sldChg>
      <pc:sldChg chg="addSp delSp modSp mod modClrScheme chgLayout">
        <pc:chgData name="Nina Šepić" userId="S::nina.sepic@skole.hr::19b752b8-461e-41e1-92ac-60ec32e29f8f" providerId="AD" clId="Web-{AD0ECBD2-052A-4B7F-8858-D5E4D9F3E4F6}" dt="2022-09-30T18:03:10.139" v="102" actId="20577"/>
        <pc:sldMkLst>
          <pc:docMk/>
          <pc:sldMk cId="1468000418" sldId="269"/>
        </pc:sldMkLst>
        <pc:spChg chg="add del mod ord">
          <ac:chgData name="Nina Šepić" userId="S::nina.sepic@skole.hr::19b752b8-461e-41e1-92ac-60ec32e29f8f" providerId="AD" clId="Web-{AD0ECBD2-052A-4B7F-8858-D5E4D9F3E4F6}" dt="2022-09-30T18:01:50.604" v="35"/>
          <ac:spMkLst>
            <pc:docMk/>
            <pc:sldMk cId="1468000418" sldId="269"/>
            <ac:spMk id="2" creationId="{8B7F500E-80AE-8215-4090-4275452C9692}"/>
          </ac:spMkLst>
        </pc:spChg>
        <pc:spChg chg="add mod ord">
          <ac:chgData name="Nina Šepić" userId="S::nina.sepic@skole.hr::19b752b8-461e-41e1-92ac-60ec32e29f8f" providerId="AD" clId="Web-{AD0ECBD2-052A-4B7F-8858-D5E4D9F3E4F6}" dt="2022-09-30T18:03:10.139" v="102" actId="20577"/>
          <ac:spMkLst>
            <pc:docMk/>
            <pc:sldMk cId="1468000418" sldId="269"/>
            <ac:spMk id="3" creationId="{4DB22D74-391C-8583-F1D5-6BCBC655CB94}"/>
          </ac:spMkLst>
        </pc:spChg>
        <pc:picChg chg="mod ord">
          <ac:chgData name="Nina Šepić" userId="S::nina.sepic@skole.hr::19b752b8-461e-41e1-92ac-60ec32e29f8f" providerId="AD" clId="Web-{AD0ECBD2-052A-4B7F-8858-D5E4D9F3E4F6}" dt="2022-09-30T18:01:58.573" v="37" actId="1076"/>
          <ac:picMkLst>
            <pc:docMk/>
            <pc:sldMk cId="1468000418" sldId="269"/>
            <ac:picMk id="4" creationId="{04A7C8D6-9BAC-01F6-01E1-0A439EDAE196}"/>
          </ac:picMkLst>
        </pc:picChg>
      </pc:sldChg>
      <pc:sldChg chg="modSp">
        <pc:chgData name="Nina Šepić" userId="S::nina.sepic@skole.hr::19b752b8-461e-41e1-92ac-60ec32e29f8f" providerId="AD" clId="Web-{AD0ECBD2-052A-4B7F-8858-D5E4D9F3E4F6}" dt="2022-09-30T18:01:20.103" v="13" actId="20577"/>
        <pc:sldMkLst>
          <pc:docMk/>
          <pc:sldMk cId="1737035720" sldId="273"/>
        </pc:sldMkLst>
        <pc:spChg chg="mod">
          <ac:chgData name="Nina Šepić" userId="S::nina.sepic@skole.hr::19b752b8-461e-41e1-92ac-60ec32e29f8f" providerId="AD" clId="Web-{AD0ECBD2-052A-4B7F-8858-D5E4D9F3E4F6}" dt="2022-09-30T18:01:20.103" v="13" actId="20577"/>
          <ac:spMkLst>
            <pc:docMk/>
            <pc:sldMk cId="1737035720" sldId="273"/>
            <ac:spMk id="2" creationId="{FEE3A3DF-3489-B099-4D19-081D5A7E5ADB}"/>
          </ac:spMkLst>
        </pc:spChg>
      </pc:sldChg>
      <pc:sldChg chg="modSp">
        <pc:chgData name="Nina Šepić" userId="S::nina.sepic@skole.hr::19b752b8-461e-41e1-92ac-60ec32e29f8f" providerId="AD" clId="Web-{AD0ECBD2-052A-4B7F-8858-D5E4D9F3E4F6}" dt="2022-09-30T18:11:04.134" v="167" actId="20577"/>
        <pc:sldMkLst>
          <pc:docMk/>
          <pc:sldMk cId="95476365" sldId="274"/>
        </pc:sldMkLst>
        <pc:spChg chg="mod">
          <ac:chgData name="Nina Šepić" userId="S::nina.sepic@skole.hr::19b752b8-461e-41e1-92ac-60ec32e29f8f" providerId="AD" clId="Web-{AD0ECBD2-052A-4B7F-8858-D5E4D9F3E4F6}" dt="2022-09-30T18:04:06.016" v="114" actId="14100"/>
          <ac:spMkLst>
            <pc:docMk/>
            <pc:sldMk cId="95476365" sldId="274"/>
            <ac:spMk id="2" creationId="{71EADEC7-8437-D9F1-CD02-9E6B338EFCAF}"/>
          </ac:spMkLst>
        </pc:spChg>
        <pc:graphicFrameChg chg="modGraphic">
          <ac:chgData name="Nina Šepić" userId="S::nina.sepic@skole.hr::19b752b8-461e-41e1-92ac-60ec32e29f8f" providerId="AD" clId="Web-{AD0ECBD2-052A-4B7F-8858-D5E4D9F3E4F6}" dt="2022-09-30T18:11:04.134" v="167" actId="20577"/>
          <ac:graphicFrameMkLst>
            <pc:docMk/>
            <pc:sldMk cId="95476365" sldId="274"/>
            <ac:graphicFrameMk id="5" creationId="{64465CE4-362E-AB64-1646-3AED50130DA8}"/>
          </ac:graphicFrameMkLst>
        </pc:graphicFrameChg>
      </pc:sldChg>
    </pc:docChg>
  </pc:docChgLst>
  <pc:docChgLst>
    <pc:chgData name="Laura Angelovski" userId="ce3fee10-5442-44a2-b625-1f0c45ccfcbf" providerId="ADAL" clId="{44177D10-A335-4191-9F3D-938D1AFC948E}"/>
    <pc:docChg chg="modSld">
      <pc:chgData name="Laura Angelovski" userId="ce3fee10-5442-44a2-b625-1f0c45ccfcbf" providerId="ADAL" clId="{44177D10-A335-4191-9F3D-938D1AFC948E}" dt="2022-09-27T11:30:45.749" v="6"/>
      <pc:docMkLst>
        <pc:docMk/>
      </pc:docMkLst>
      <pc:sldChg chg="modSp">
        <pc:chgData name="Laura Angelovski" userId="ce3fee10-5442-44a2-b625-1f0c45ccfcbf" providerId="ADAL" clId="{44177D10-A335-4191-9F3D-938D1AFC948E}" dt="2022-09-27T11:30:45.749" v="6"/>
        <pc:sldMkLst>
          <pc:docMk/>
          <pc:sldMk cId="3108280859" sldId="258"/>
        </pc:sldMkLst>
        <pc:picChg chg="mod">
          <ac:chgData name="Laura Angelovski" userId="ce3fee10-5442-44a2-b625-1f0c45ccfcbf" providerId="ADAL" clId="{44177D10-A335-4191-9F3D-938D1AFC948E}" dt="2022-09-27T11:30:45.749" v="6"/>
          <ac:picMkLst>
            <pc:docMk/>
            <pc:sldMk cId="3108280859" sldId="258"/>
            <ac:picMk id="5" creationId="{0F2877BE-76CF-C33E-2C89-DBDFF514F76C}"/>
          </ac:picMkLst>
        </pc:picChg>
        <pc:picChg chg="mod">
          <ac:chgData name="Laura Angelovski" userId="ce3fee10-5442-44a2-b625-1f0c45ccfcbf" providerId="ADAL" clId="{44177D10-A335-4191-9F3D-938D1AFC948E}" dt="2022-09-27T11:29:36.157" v="0"/>
          <ac:picMkLst>
            <pc:docMk/>
            <pc:sldMk cId="3108280859" sldId="258"/>
            <ac:picMk id="7" creationId="{DE8EF365-8C1E-4431-CEAF-0AD013357EDF}"/>
          </ac:picMkLst>
        </pc:picChg>
        <pc:picChg chg="mod">
          <ac:chgData name="Laura Angelovski" userId="ce3fee10-5442-44a2-b625-1f0c45ccfcbf" providerId="ADAL" clId="{44177D10-A335-4191-9F3D-938D1AFC948E}" dt="2022-09-27T11:30:15.566" v="2"/>
          <ac:picMkLst>
            <pc:docMk/>
            <pc:sldMk cId="3108280859" sldId="258"/>
            <ac:picMk id="9" creationId="{950AD888-0571-00E0-0064-D1B902DE51DE}"/>
          </ac:picMkLst>
        </pc:picChg>
        <pc:picChg chg="mod">
          <ac:chgData name="Laura Angelovski" userId="ce3fee10-5442-44a2-b625-1f0c45ccfcbf" providerId="ADAL" clId="{44177D10-A335-4191-9F3D-938D1AFC948E}" dt="2022-09-27T11:30:38.312" v="5"/>
          <ac:picMkLst>
            <pc:docMk/>
            <pc:sldMk cId="3108280859" sldId="258"/>
            <ac:picMk id="11" creationId="{99F9F298-4E25-B7E8-EBD6-6683460C023F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8F9AA-0598-459E-BE43-1C3C8FADA7B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85319C3-7431-4E79-BCA3-6212555D11AD}">
      <dgm:prSet phldrT="[Tekst]"/>
      <dgm:spPr/>
      <dgm:t>
        <a:bodyPr/>
        <a:lstStyle/>
        <a:p>
          <a:r>
            <a:rPr lang="hr-HR" dirty="0">
              <a:latin typeface="San serif"/>
            </a:rPr>
            <a:t>Interakciju</a:t>
          </a:r>
          <a:endParaRPr lang="hr-HR" dirty="0"/>
        </a:p>
      </dgm:t>
    </dgm:pt>
    <dgm:pt modelId="{CA5F5FA7-565D-48D5-BDE9-38B42B928B24}" type="parTrans" cxnId="{0C919F58-9F14-4456-85BD-F57DF83F4353}">
      <dgm:prSet/>
      <dgm:spPr/>
      <dgm:t>
        <a:bodyPr/>
        <a:lstStyle/>
        <a:p>
          <a:endParaRPr lang="hr-HR"/>
        </a:p>
      </dgm:t>
    </dgm:pt>
    <dgm:pt modelId="{880ADCA7-FFBA-4356-B29F-CE76704FC668}" type="sibTrans" cxnId="{0C919F58-9F14-4456-85BD-F57DF83F4353}">
      <dgm:prSet/>
      <dgm:spPr/>
      <dgm:t>
        <a:bodyPr/>
        <a:lstStyle/>
        <a:p>
          <a:endParaRPr lang="hr-HR"/>
        </a:p>
      </dgm:t>
    </dgm:pt>
    <dgm:pt modelId="{5D544A73-7748-4FFC-80D8-C9530D55F3B9}">
      <dgm:prSet/>
      <dgm:spPr/>
      <dgm:t>
        <a:bodyPr/>
        <a:lstStyle/>
        <a:p>
          <a:r>
            <a:rPr lang="hr-HR">
              <a:latin typeface="San serif"/>
            </a:rPr>
            <a:t>Kreativnost</a:t>
          </a:r>
          <a:endParaRPr lang="hr-HR" dirty="0">
            <a:latin typeface="San serif"/>
          </a:endParaRPr>
        </a:p>
      </dgm:t>
    </dgm:pt>
    <dgm:pt modelId="{F771DE5D-92DE-4812-92E7-99BBD8279C70}" type="parTrans" cxnId="{D8941222-9B02-41B5-BBD4-C24566E6847B}">
      <dgm:prSet/>
      <dgm:spPr/>
      <dgm:t>
        <a:bodyPr/>
        <a:lstStyle/>
        <a:p>
          <a:endParaRPr lang="hr-HR"/>
        </a:p>
      </dgm:t>
    </dgm:pt>
    <dgm:pt modelId="{60406048-CA09-4D81-ACE4-F963424E3559}" type="sibTrans" cxnId="{D8941222-9B02-41B5-BBD4-C24566E6847B}">
      <dgm:prSet/>
      <dgm:spPr/>
      <dgm:t>
        <a:bodyPr/>
        <a:lstStyle/>
        <a:p>
          <a:endParaRPr lang="hr-HR"/>
        </a:p>
      </dgm:t>
    </dgm:pt>
    <dgm:pt modelId="{9BBAA6B5-E8C8-4C35-9E14-3D81B0B38BD2}">
      <dgm:prSet/>
      <dgm:spPr/>
      <dgm:t>
        <a:bodyPr/>
        <a:lstStyle/>
        <a:p>
          <a:r>
            <a:rPr lang="hr-HR">
              <a:latin typeface="San serif"/>
            </a:rPr>
            <a:t>Svrhovitost</a:t>
          </a:r>
          <a:endParaRPr lang="hr-HR" dirty="0">
            <a:latin typeface="San serif"/>
          </a:endParaRPr>
        </a:p>
      </dgm:t>
    </dgm:pt>
    <dgm:pt modelId="{4D0F834D-1614-4ED2-9D32-1D05B79CD247}" type="parTrans" cxnId="{593BEDC6-89A9-4744-9C0F-F781D8C3C3A7}">
      <dgm:prSet/>
      <dgm:spPr/>
      <dgm:t>
        <a:bodyPr/>
        <a:lstStyle/>
        <a:p>
          <a:endParaRPr lang="hr-HR"/>
        </a:p>
      </dgm:t>
    </dgm:pt>
    <dgm:pt modelId="{2C0B5768-4C57-4184-AEAE-C43D2EBDFA8E}" type="sibTrans" cxnId="{593BEDC6-89A9-4744-9C0F-F781D8C3C3A7}">
      <dgm:prSet/>
      <dgm:spPr/>
      <dgm:t>
        <a:bodyPr/>
        <a:lstStyle/>
        <a:p>
          <a:endParaRPr lang="hr-HR"/>
        </a:p>
      </dgm:t>
    </dgm:pt>
    <dgm:pt modelId="{6E13D749-1EB9-49C4-AEEE-CD91156B148E}">
      <dgm:prSet/>
      <dgm:spPr/>
      <dgm:t>
        <a:bodyPr/>
        <a:lstStyle/>
        <a:p>
          <a:r>
            <a:rPr lang="hr-HR">
              <a:latin typeface="San serif"/>
            </a:rPr>
            <a:t>Pedagošku potporu</a:t>
          </a:r>
          <a:endParaRPr lang="hr-HR" dirty="0">
            <a:latin typeface="San serif"/>
          </a:endParaRPr>
        </a:p>
      </dgm:t>
    </dgm:pt>
    <dgm:pt modelId="{5D14AED7-7098-40C5-9EAD-F5B344B1A979}" type="parTrans" cxnId="{994488AA-ADCF-4DE9-9D6B-403B3F46A52D}">
      <dgm:prSet/>
      <dgm:spPr/>
      <dgm:t>
        <a:bodyPr/>
        <a:lstStyle/>
        <a:p>
          <a:endParaRPr lang="hr-HR"/>
        </a:p>
      </dgm:t>
    </dgm:pt>
    <dgm:pt modelId="{8C8C90D9-F1FB-41A3-B77C-9854482BB468}" type="sibTrans" cxnId="{994488AA-ADCF-4DE9-9D6B-403B3F46A52D}">
      <dgm:prSet/>
      <dgm:spPr/>
      <dgm:t>
        <a:bodyPr/>
        <a:lstStyle/>
        <a:p>
          <a:endParaRPr lang="hr-HR"/>
        </a:p>
      </dgm:t>
    </dgm:pt>
    <dgm:pt modelId="{389CC3FD-5076-419C-A323-87A2B1281C1D}">
      <dgm:prSet/>
      <dgm:spPr/>
      <dgm:t>
        <a:bodyPr/>
        <a:lstStyle/>
        <a:p>
          <a:r>
            <a:rPr lang="hr-HR">
              <a:latin typeface="San serif"/>
            </a:rPr>
            <a:t>Inovativnost</a:t>
          </a:r>
          <a:endParaRPr lang="hr-HR" dirty="0">
            <a:latin typeface="San serif"/>
          </a:endParaRPr>
        </a:p>
      </dgm:t>
    </dgm:pt>
    <dgm:pt modelId="{115660AA-5C54-4BB3-AC8B-B129D29DB38D}" type="parTrans" cxnId="{6205F8F8-14B1-4ABF-BAA8-80D5754AEB9D}">
      <dgm:prSet/>
      <dgm:spPr/>
      <dgm:t>
        <a:bodyPr/>
        <a:lstStyle/>
        <a:p>
          <a:endParaRPr lang="hr-HR"/>
        </a:p>
      </dgm:t>
    </dgm:pt>
    <dgm:pt modelId="{BB3930B3-22E0-43CF-BBD8-C33587D45096}" type="sibTrans" cxnId="{6205F8F8-14B1-4ABF-BAA8-80D5754AEB9D}">
      <dgm:prSet/>
      <dgm:spPr/>
      <dgm:t>
        <a:bodyPr/>
        <a:lstStyle/>
        <a:p>
          <a:endParaRPr lang="hr-HR"/>
        </a:p>
      </dgm:t>
    </dgm:pt>
    <dgm:pt modelId="{9C7DD2BA-09F1-4718-86EA-E7B6BA5B37F5}">
      <dgm:prSet/>
      <dgm:spPr/>
      <dgm:t>
        <a:bodyPr/>
        <a:lstStyle/>
        <a:p>
          <a:r>
            <a:rPr lang="hr-HR">
              <a:latin typeface="San serif"/>
            </a:rPr>
            <a:t>Motivaciju </a:t>
          </a:r>
          <a:endParaRPr lang="hr-HR" dirty="0">
            <a:latin typeface="San serif"/>
          </a:endParaRPr>
        </a:p>
      </dgm:t>
    </dgm:pt>
    <dgm:pt modelId="{2F089BF1-311D-4F64-8CDC-1E9D412862C1}" type="parTrans" cxnId="{C0992000-11A3-4B8E-B252-46D193662346}">
      <dgm:prSet/>
      <dgm:spPr/>
      <dgm:t>
        <a:bodyPr/>
        <a:lstStyle/>
        <a:p>
          <a:endParaRPr lang="hr-HR"/>
        </a:p>
      </dgm:t>
    </dgm:pt>
    <dgm:pt modelId="{F083A9F1-5005-48DB-8C4D-2ADEB72768D0}" type="sibTrans" cxnId="{C0992000-11A3-4B8E-B252-46D193662346}">
      <dgm:prSet/>
      <dgm:spPr/>
      <dgm:t>
        <a:bodyPr/>
        <a:lstStyle/>
        <a:p>
          <a:endParaRPr lang="hr-HR"/>
        </a:p>
      </dgm:t>
    </dgm:pt>
    <dgm:pt modelId="{88AED9C2-0D23-4A6D-A2FA-3AA69018ADC9}" type="pres">
      <dgm:prSet presAssocID="{5EA8F9AA-0598-459E-BE43-1C3C8FADA7BB}" presName="diagram" presStyleCnt="0">
        <dgm:presLayoutVars>
          <dgm:dir/>
          <dgm:resizeHandles val="exact"/>
        </dgm:presLayoutVars>
      </dgm:prSet>
      <dgm:spPr/>
    </dgm:pt>
    <dgm:pt modelId="{E3A873BD-9A6E-414E-B701-8F0E60230E40}" type="pres">
      <dgm:prSet presAssocID="{885319C3-7431-4E79-BCA3-6212555D11AD}" presName="node" presStyleLbl="node1" presStyleIdx="0" presStyleCnt="6">
        <dgm:presLayoutVars>
          <dgm:bulletEnabled val="1"/>
        </dgm:presLayoutVars>
      </dgm:prSet>
      <dgm:spPr/>
    </dgm:pt>
    <dgm:pt modelId="{99C8E0E7-45F1-4FDE-9CDB-CD3A94893B54}" type="pres">
      <dgm:prSet presAssocID="{880ADCA7-FFBA-4356-B29F-CE76704FC668}" presName="sibTrans" presStyleCnt="0"/>
      <dgm:spPr/>
    </dgm:pt>
    <dgm:pt modelId="{AECDA3F2-C540-481D-81AA-8B2427821B46}" type="pres">
      <dgm:prSet presAssocID="{5D544A73-7748-4FFC-80D8-C9530D55F3B9}" presName="node" presStyleLbl="node1" presStyleIdx="1" presStyleCnt="6">
        <dgm:presLayoutVars>
          <dgm:bulletEnabled val="1"/>
        </dgm:presLayoutVars>
      </dgm:prSet>
      <dgm:spPr/>
    </dgm:pt>
    <dgm:pt modelId="{CBE5AF11-2456-46A3-8B38-249A3B9137BB}" type="pres">
      <dgm:prSet presAssocID="{60406048-CA09-4D81-ACE4-F963424E3559}" presName="sibTrans" presStyleCnt="0"/>
      <dgm:spPr/>
    </dgm:pt>
    <dgm:pt modelId="{378CE1E3-9C77-46A9-81D1-1770223AF658}" type="pres">
      <dgm:prSet presAssocID="{9BBAA6B5-E8C8-4C35-9E14-3D81B0B38BD2}" presName="node" presStyleLbl="node1" presStyleIdx="2" presStyleCnt="6">
        <dgm:presLayoutVars>
          <dgm:bulletEnabled val="1"/>
        </dgm:presLayoutVars>
      </dgm:prSet>
      <dgm:spPr/>
    </dgm:pt>
    <dgm:pt modelId="{64E0C9DA-784B-44CF-A577-18F8795CABAF}" type="pres">
      <dgm:prSet presAssocID="{2C0B5768-4C57-4184-AEAE-C43D2EBDFA8E}" presName="sibTrans" presStyleCnt="0"/>
      <dgm:spPr/>
    </dgm:pt>
    <dgm:pt modelId="{43A34FB9-5389-4D38-A7B5-B5516B09BF1D}" type="pres">
      <dgm:prSet presAssocID="{6E13D749-1EB9-49C4-AEEE-CD91156B148E}" presName="node" presStyleLbl="node1" presStyleIdx="3" presStyleCnt="6">
        <dgm:presLayoutVars>
          <dgm:bulletEnabled val="1"/>
        </dgm:presLayoutVars>
      </dgm:prSet>
      <dgm:spPr/>
    </dgm:pt>
    <dgm:pt modelId="{B58D8A71-7C16-4F37-A600-5564CD2674DA}" type="pres">
      <dgm:prSet presAssocID="{8C8C90D9-F1FB-41A3-B77C-9854482BB468}" presName="sibTrans" presStyleCnt="0"/>
      <dgm:spPr/>
    </dgm:pt>
    <dgm:pt modelId="{D7672596-15AC-4A54-9353-6886CD0559FD}" type="pres">
      <dgm:prSet presAssocID="{389CC3FD-5076-419C-A323-87A2B1281C1D}" presName="node" presStyleLbl="node1" presStyleIdx="4" presStyleCnt="6">
        <dgm:presLayoutVars>
          <dgm:bulletEnabled val="1"/>
        </dgm:presLayoutVars>
      </dgm:prSet>
      <dgm:spPr/>
    </dgm:pt>
    <dgm:pt modelId="{873A67A3-05B5-4EBF-A4B4-D9052255D3D6}" type="pres">
      <dgm:prSet presAssocID="{BB3930B3-22E0-43CF-BBD8-C33587D45096}" presName="sibTrans" presStyleCnt="0"/>
      <dgm:spPr/>
    </dgm:pt>
    <dgm:pt modelId="{4DF89322-FDB8-484E-BB60-82D5071D78C7}" type="pres">
      <dgm:prSet presAssocID="{9C7DD2BA-09F1-4718-86EA-E7B6BA5B37F5}" presName="node" presStyleLbl="node1" presStyleIdx="5" presStyleCnt="6">
        <dgm:presLayoutVars>
          <dgm:bulletEnabled val="1"/>
        </dgm:presLayoutVars>
      </dgm:prSet>
      <dgm:spPr/>
    </dgm:pt>
  </dgm:ptLst>
  <dgm:cxnLst>
    <dgm:cxn modelId="{C0992000-11A3-4B8E-B252-46D193662346}" srcId="{5EA8F9AA-0598-459E-BE43-1C3C8FADA7BB}" destId="{9C7DD2BA-09F1-4718-86EA-E7B6BA5B37F5}" srcOrd="5" destOrd="0" parTransId="{2F089BF1-311D-4F64-8CDC-1E9D412862C1}" sibTransId="{F083A9F1-5005-48DB-8C4D-2ADEB72768D0}"/>
    <dgm:cxn modelId="{08F26A0B-52B8-49B8-BE50-0D63F39214B4}" type="presOf" srcId="{5EA8F9AA-0598-459E-BE43-1C3C8FADA7BB}" destId="{88AED9C2-0D23-4A6D-A2FA-3AA69018ADC9}" srcOrd="0" destOrd="0" presId="urn:microsoft.com/office/officeart/2005/8/layout/default"/>
    <dgm:cxn modelId="{D8941222-9B02-41B5-BBD4-C24566E6847B}" srcId="{5EA8F9AA-0598-459E-BE43-1C3C8FADA7BB}" destId="{5D544A73-7748-4FFC-80D8-C9530D55F3B9}" srcOrd="1" destOrd="0" parTransId="{F771DE5D-92DE-4812-92E7-99BBD8279C70}" sibTransId="{60406048-CA09-4D81-ACE4-F963424E3559}"/>
    <dgm:cxn modelId="{0C919F58-9F14-4456-85BD-F57DF83F4353}" srcId="{5EA8F9AA-0598-459E-BE43-1C3C8FADA7BB}" destId="{885319C3-7431-4E79-BCA3-6212555D11AD}" srcOrd="0" destOrd="0" parTransId="{CA5F5FA7-565D-48D5-BDE9-38B42B928B24}" sibTransId="{880ADCA7-FFBA-4356-B29F-CE76704FC668}"/>
    <dgm:cxn modelId="{E2D48B82-AE0A-456A-8014-7B6C1284595F}" type="presOf" srcId="{885319C3-7431-4E79-BCA3-6212555D11AD}" destId="{E3A873BD-9A6E-414E-B701-8F0E60230E40}" srcOrd="0" destOrd="0" presId="urn:microsoft.com/office/officeart/2005/8/layout/default"/>
    <dgm:cxn modelId="{04FCBC88-8A1F-4A9E-B916-5AD75F38C9A5}" type="presOf" srcId="{9C7DD2BA-09F1-4718-86EA-E7B6BA5B37F5}" destId="{4DF89322-FDB8-484E-BB60-82D5071D78C7}" srcOrd="0" destOrd="0" presId="urn:microsoft.com/office/officeart/2005/8/layout/default"/>
    <dgm:cxn modelId="{994488AA-ADCF-4DE9-9D6B-403B3F46A52D}" srcId="{5EA8F9AA-0598-459E-BE43-1C3C8FADA7BB}" destId="{6E13D749-1EB9-49C4-AEEE-CD91156B148E}" srcOrd="3" destOrd="0" parTransId="{5D14AED7-7098-40C5-9EAD-F5B344B1A979}" sibTransId="{8C8C90D9-F1FB-41A3-B77C-9854482BB468}"/>
    <dgm:cxn modelId="{D66834AB-FF7A-4AD5-B3EE-16553B2BAEE3}" type="presOf" srcId="{9BBAA6B5-E8C8-4C35-9E14-3D81B0B38BD2}" destId="{378CE1E3-9C77-46A9-81D1-1770223AF658}" srcOrd="0" destOrd="0" presId="urn:microsoft.com/office/officeart/2005/8/layout/default"/>
    <dgm:cxn modelId="{E2C760AF-A7E0-479D-AF9C-5E36B8A5940B}" type="presOf" srcId="{389CC3FD-5076-419C-A323-87A2B1281C1D}" destId="{D7672596-15AC-4A54-9353-6886CD0559FD}" srcOrd="0" destOrd="0" presId="urn:microsoft.com/office/officeart/2005/8/layout/default"/>
    <dgm:cxn modelId="{920967B9-95AF-44AC-8C5D-382E18535EA3}" type="presOf" srcId="{5D544A73-7748-4FFC-80D8-C9530D55F3B9}" destId="{AECDA3F2-C540-481D-81AA-8B2427821B46}" srcOrd="0" destOrd="0" presId="urn:microsoft.com/office/officeart/2005/8/layout/default"/>
    <dgm:cxn modelId="{593BEDC6-89A9-4744-9C0F-F781D8C3C3A7}" srcId="{5EA8F9AA-0598-459E-BE43-1C3C8FADA7BB}" destId="{9BBAA6B5-E8C8-4C35-9E14-3D81B0B38BD2}" srcOrd="2" destOrd="0" parTransId="{4D0F834D-1614-4ED2-9D32-1D05B79CD247}" sibTransId="{2C0B5768-4C57-4184-AEAE-C43D2EBDFA8E}"/>
    <dgm:cxn modelId="{102DABCD-2E59-45DF-8BED-4771E1C6A234}" type="presOf" srcId="{6E13D749-1EB9-49C4-AEEE-CD91156B148E}" destId="{43A34FB9-5389-4D38-A7B5-B5516B09BF1D}" srcOrd="0" destOrd="0" presId="urn:microsoft.com/office/officeart/2005/8/layout/default"/>
    <dgm:cxn modelId="{6205F8F8-14B1-4ABF-BAA8-80D5754AEB9D}" srcId="{5EA8F9AA-0598-459E-BE43-1C3C8FADA7BB}" destId="{389CC3FD-5076-419C-A323-87A2B1281C1D}" srcOrd="4" destOrd="0" parTransId="{115660AA-5C54-4BB3-AC8B-B129D29DB38D}" sibTransId="{BB3930B3-22E0-43CF-BBD8-C33587D45096}"/>
    <dgm:cxn modelId="{975B7761-5BA7-43D8-80B2-2A7BB40ECFD9}" type="presParOf" srcId="{88AED9C2-0D23-4A6D-A2FA-3AA69018ADC9}" destId="{E3A873BD-9A6E-414E-B701-8F0E60230E40}" srcOrd="0" destOrd="0" presId="urn:microsoft.com/office/officeart/2005/8/layout/default"/>
    <dgm:cxn modelId="{B84439E0-42AE-49E1-AC0B-CDDED65C9FB7}" type="presParOf" srcId="{88AED9C2-0D23-4A6D-A2FA-3AA69018ADC9}" destId="{99C8E0E7-45F1-4FDE-9CDB-CD3A94893B54}" srcOrd="1" destOrd="0" presId="urn:microsoft.com/office/officeart/2005/8/layout/default"/>
    <dgm:cxn modelId="{01B111DA-A968-4F9C-B4F0-410B1A032446}" type="presParOf" srcId="{88AED9C2-0D23-4A6D-A2FA-3AA69018ADC9}" destId="{AECDA3F2-C540-481D-81AA-8B2427821B46}" srcOrd="2" destOrd="0" presId="urn:microsoft.com/office/officeart/2005/8/layout/default"/>
    <dgm:cxn modelId="{F722540C-D023-4F8E-A241-E7170A4F5290}" type="presParOf" srcId="{88AED9C2-0D23-4A6D-A2FA-3AA69018ADC9}" destId="{CBE5AF11-2456-46A3-8B38-249A3B9137BB}" srcOrd="3" destOrd="0" presId="urn:microsoft.com/office/officeart/2005/8/layout/default"/>
    <dgm:cxn modelId="{1E7F240C-D1FB-432D-A892-E01CCC9C6E80}" type="presParOf" srcId="{88AED9C2-0D23-4A6D-A2FA-3AA69018ADC9}" destId="{378CE1E3-9C77-46A9-81D1-1770223AF658}" srcOrd="4" destOrd="0" presId="urn:microsoft.com/office/officeart/2005/8/layout/default"/>
    <dgm:cxn modelId="{D7DEF04D-D72D-48FE-B991-6A894C6F759C}" type="presParOf" srcId="{88AED9C2-0D23-4A6D-A2FA-3AA69018ADC9}" destId="{64E0C9DA-784B-44CF-A577-18F8795CABAF}" srcOrd="5" destOrd="0" presId="urn:microsoft.com/office/officeart/2005/8/layout/default"/>
    <dgm:cxn modelId="{F04B7F6E-2FE3-4001-AEB4-58D085E57C11}" type="presParOf" srcId="{88AED9C2-0D23-4A6D-A2FA-3AA69018ADC9}" destId="{43A34FB9-5389-4D38-A7B5-B5516B09BF1D}" srcOrd="6" destOrd="0" presId="urn:microsoft.com/office/officeart/2005/8/layout/default"/>
    <dgm:cxn modelId="{5375B611-041E-49C2-A8DA-9BF64B164444}" type="presParOf" srcId="{88AED9C2-0D23-4A6D-A2FA-3AA69018ADC9}" destId="{B58D8A71-7C16-4F37-A600-5564CD2674DA}" srcOrd="7" destOrd="0" presId="urn:microsoft.com/office/officeart/2005/8/layout/default"/>
    <dgm:cxn modelId="{A48B6CFE-C69C-4068-9AB4-E3B931DCB06E}" type="presParOf" srcId="{88AED9C2-0D23-4A6D-A2FA-3AA69018ADC9}" destId="{D7672596-15AC-4A54-9353-6886CD0559FD}" srcOrd="8" destOrd="0" presId="urn:microsoft.com/office/officeart/2005/8/layout/default"/>
    <dgm:cxn modelId="{C1A98A56-DBE9-447F-90A1-230A0FCB67D3}" type="presParOf" srcId="{88AED9C2-0D23-4A6D-A2FA-3AA69018ADC9}" destId="{873A67A3-05B5-4EBF-A4B4-D9052255D3D6}" srcOrd="9" destOrd="0" presId="urn:microsoft.com/office/officeart/2005/8/layout/default"/>
    <dgm:cxn modelId="{D3B36DDE-1158-47A0-8325-D1695925BEB5}" type="presParOf" srcId="{88AED9C2-0D23-4A6D-A2FA-3AA69018ADC9}" destId="{4DF89322-FDB8-484E-BB60-82D5071D78C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5DC971-0711-4F03-9BA6-5CE584FD527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1C31C02-22D7-471B-AC08-1A570F3CF4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200" dirty="0">
              <a:latin typeface="San serif"/>
            </a:rPr>
            <a:t>Stjecanje vještina potrebnih za suvremeno tržište rada</a:t>
          </a:r>
          <a:endParaRPr lang="en-US" sz="2200" dirty="0">
            <a:latin typeface="San serif"/>
          </a:endParaRPr>
        </a:p>
      </dgm:t>
    </dgm:pt>
    <dgm:pt modelId="{83596BA8-D2F5-4461-A947-8E6D92B5685F}" type="parTrans" cxnId="{74ECF53F-019B-44D7-9709-D688E462E261}">
      <dgm:prSet/>
      <dgm:spPr/>
      <dgm:t>
        <a:bodyPr/>
        <a:lstStyle/>
        <a:p>
          <a:endParaRPr lang="en-US"/>
        </a:p>
      </dgm:t>
    </dgm:pt>
    <dgm:pt modelId="{829727E4-610B-4AF9-830E-9A31FEB6AC2E}" type="sibTrans" cxnId="{74ECF53F-019B-44D7-9709-D688E462E261}">
      <dgm:prSet/>
      <dgm:spPr/>
      <dgm:t>
        <a:bodyPr/>
        <a:lstStyle/>
        <a:p>
          <a:endParaRPr lang="en-US"/>
        </a:p>
      </dgm:t>
    </dgm:pt>
    <dgm:pt modelId="{3198E9D8-CC06-492A-9D17-3A0EDF36C4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100" dirty="0">
              <a:latin typeface="San serif"/>
            </a:rPr>
            <a:t>Povećava inovativnost, kreativnost i digitalne vještine</a:t>
          </a:r>
          <a:endParaRPr lang="en-US" sz="2100" dirty="0">
            <a:latin typeface="San serif"/>
          </a:endParaRPr>
        </a:p>
      </dgm:t>
    </dgm:pt>
    <dgm:pt modelId="{AEC1C90A-AC55-477A-BA0A-CAA98E774B2F}" type="parTrans" cxnId="{37EB38E2-416A-49E8-9258-B2224F44E9F1}">
      <dgm:prSet/>
      <dgm:spPr/>
      <dgm:t>
        <a:bodyPr/>
        <a:lstStyle/>
        <a:p>
          <a:endParaRPr lang="en-US"/>
        </a:p>
      </dgm:t>
    </dgm:pt>
    <dgm:pt modelId="{87EA2B80-E666-4B9E-BA66-9B563431CB64}" type="sibTrans" cxnId="{37EB38E2-416A-49E8-9258-B2224F44E9F1}">
      <dgm:prSet/>
      <dgm:spPr/>
      <dgm:t>
        <a:bodyPr/>
        <a:lstStyle/>
        <a:p>
          <a:endParaRPr lang="en-US"/>
        </a:p>
      </dgm:t>
    </dgm:pt>
    <dgm:pt modelId="{C5FEF33C-AFDE-42CC-9877-87F758B2DC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200" dirty="0">
              <a:latin typeface="San serif"/>
            </a:rPr>
            <a:t>i-labovi se mogu koristiti i online</a:t>
          </a:r>
          <a:endParaRPr lang="en-US" sz="2200" dirty="0">
            <a:latin typeface="San serif"/>
          </a:endParaRPr>
        </a:p>
      </dgm:t>
    </dgm:pt>
    <dgm:pt modelId="{6352F42E-7830-49EC-B0EB-828BC64E4BE5}" type="parTrans" cxnId="{33BED62E-901C-4972-9FFA-FDDB46DA04F1}">
      <dgm:prSet/>
      <dgm:spPr/>
      <dgm:t>
        <a:bodyPr/>
        <a:lstStyle/>
        <a:p>
          <a:endParaRPr lang="en-US"/>
        </a:p>
      </dgm:t>
    </dgm:pt>
    <dgm:pt modelId="{4AD8A117-AC66-49C9-9BD9-4336B6EE7CF3}" type="sibTrans" cxnId="{33BED62E-901C-4972-9FFA-FDDB46DA04F1}">
      <dgm:prSet/>
      <dgm:spPr/>
      <dgm:t>
        <a:bodyPr/>
        <a:lstStyle/>
        <a:p>
          <a:endParaRPr lang="en-US"/>
        </a:p>
      </dgm:t>
    </dgm:pt>
    <dgm:pt modelId="{2D244FF6-130C-4406-A60C-F076899376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200" dirty="0"/>
            <a:t>Prostor koji je drugačiji, neuobičajen i poticajan</a:t>
          </a:r>
          <a:endParaRPr lang="en-US" sz="2200" dirty="0"/>
        </a:p>
      </dgm:t>
    </dgm:pt>
    <dgm:pt modelId="{C554CEDD-96A2-41E8-9B36-680339937BC1}" type="parTrans" cxnId="{190DDB93-58EA-4BCF-AE74-9611AF33B1C4}">
      <dgm:prSet/>
      <dgm:spPr/>
      <dgm:t>
        <a:bodyPr/>
        <a:lstStyle/>
        <a:p>
          <a:endParaRPr lang="en-US"/>
        </a:p>
      </dgm:t>
    </dgm:pt>
    <dgm:pt modelId="{BBC1134A-9799-4083-AE67-2886F2824485}" type="sibTrans" cxnId="{190DDB93-58EA-4BCF-AE74-9611AF33B1C4}">
      <dgm:prSet/>
      <dgm:spPr/>
      <dgm:t>
        <a:bodyPr/>
        <a:lstStyle/>
        <a:p>
          <a:endParaRPr lang="en-US"/>
        </a:p>
      </dgm:t>
    </dgm:pt>
    <dgm:pt modelId="{C461603A-9B30-487B-93B0-E56200EDC86C}" type="pres">
      <dgm:prSet presAssocID="{CE5DC971-0711-4F03-9BA6-5CE584FD5279}" presName="root" presStyleCnt="0">
        <dgm:presLayoutVars>
          <dgm:dir/>
          <dgm:resizeHandles val="exact"/>
        </dgm:presLayoutVars>
      </dgm:prSet>
      <dgm:spPr/>
    </dgm:pt>
    <dgm:pt modelId="{741CE4C4-5D4B-4DA5-BAD7-5806F9B27222}" type="pres">
      <dgm:prSet presAssocID="{41C31C02-22D7-471B-AC08-1A570F3CF44C}" presName="compNode" presStyleCnt="0"/>
      <dgm:spPr/>
    </dgm:pt>
    <dgm:pt modelId="{A46D5117-6CC0-4A6A-AB9C-4D9559F2A626}" type="pres">
      <dgm:prSet presAssocID="{41C31C02-22D7-471B-AC08-1A570F3CF44C}" presName="bgRect" presStyleLbl="bgShp" presStyleIdx="0" presStyleCnt="4" custLinFactNeighborX="-2228" custLinFactNeighborY="-895"/>
      <dgm:spPr/>
    </dgm:pt>
    <dgm:pt modelId="{0B2A10E3-43A6-4F46-9B0C-D158EC20F11A}" type="pres">
      <dgm:prSet presAssocID="{41C31C02-22D7-471B-AC08-1A570F3CF44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nstvenik"/>
        </a:ext>
      </dgm:extLst>
    </dgm:pt>
    <dgm:pt modelId="{95D458FA-9899-4A0E-85B1-F62DD7651330}" type="pres">
      <dgm:prSet presAssocID="{41C31C02-22D7-471B-AC08-1A570F3CF44C}" presName="spaceRect" presStyleCnt="0"/>
      <dgm:spPr/>
    </dgm:pt>
    <dgm:pt modelId="{7ACE8702-D6A9-4079-A4AF-15FA78C2A185}" type="pres">
      <dgm:prSet presAssocID="{41C31C02-22D7-471B-AC08-1A570F3CF44C}" presName="parTx" presStyleLbl="revTx" presStyleIdx="0" presStyleCnt="4" custScaleX="117458">
        <dgm:presLayoutVars>
          <dgm:chMax val="0"/>
          <dgm:chPref val="0"/>
        </dgm:presLayoutVars>
      </dgm:prSet>
      <dgm:spPr/>
    </dgm:pt>
    <dgm:pt modelId="{39C565C4-AB98-4EEC-95F3-518C4E30E9FB}" type="pres">
      <dgm:prSet presAssocID="{829727E4-610B-4AF9-830E-9A31FEB6AC2E}" presName="sibTrans" presStyleCnt="0"/>
      <dgm:spPr/>
    </dgm:pt>
    <dgm:pt modelId="{6EBF2646-D817-4E63-A5F3-0DFDE72C850D}" type="pres">
      <dgm:prSet presAssocID="{3198E9D8-CC06-492A-9D17-3A0EDF36C471}" presName="compNode" presStyleCnt="0"/>
      <dgm:spPr/>
    </dgm:pt>
    <dgm:pt modelId="{2681FAA3-906D-4CF4-8F5C-52932D54CF82}" type="pres">
      <dgm:prSet presAssocID="{3198E9D8-CC06-492A-9D17-3A0EDF36C471}" presName="bgRect" presStyleLbl="bgShp" presStyleIdx="1" presStyleCnt="4"/>
      <dgm:spPr/>
    </dgm:pt>
    <dgm:pt modelId="{E116AD76-E1CB-438D-83CD-27C593FAC6C0}" type="pres">
      <dgm:prSet presAssocID="{3198E9D8-CC06-492A-9D17-3A0EDF36C47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28E8A839-E72B-457B-82F9-99352E89F2B9}" type="pres">
      <dgm:prSet presAssocID="{3198E9D8-CC06-492A-9D17-3A0EDF36C471}" presName="spaceRect" presStyleCnt="0"/>
      <dgm:spPr/>
    </dgm:pt>
    <dgm:pt modelId="{173FD766-E1E5-43AD-B503-2E5F4F0BCC09}" type="pres">
      <dgm:prSet presAssocID="{3198E9D8-CC06-492A-9D17-3A0EDF36C471}" presName="parTx" presStyleLbl="revTx" presStyleIdx="1" presStyleCnt="4" custScaleX="113325">
        <dgm:presLayoutVars>
          <dgm:chMax val="0"/>
          <dgm:chPref val="0"/>
        </dgm:presLayoutVars>
      </dgm:prSet>
      <dgm:spPr/>
    </dgm:pt>
    <dgm:pt modelId="{BB34A558-CC06-4FBB-A7A8-234D5E6DAA79}" type="pres">
      <dgm:prSet presAssocID="{87EA2B80-E666-4B9E-BA66-9B563431CB64}" presName="sibTrans" presStyleCnt="0"/>
      <dgm:spPr/>
    </dgm:pt>
    <dgm:pt modelId="{6F77427B-0043-4FD7-AA4A-3FC6AD27769C}" type="pres">
      <dgm:prSet presAssocID="{C5FEF33C-AFDE-42CC-9877-87F758B2DC92}" presName="compNode" presStyleCnt="0"/>
      <dgm:spPr/>
    </dgm:pt>
    <dgm:pt modelId="{5EEB8783-2650-40C0-956C-518753D733BE}" type="pres">
      <dgm:prSet presAssocID="{C5FEF33C-AFDE-42CC-9877-87F758B2DC92}" presName="bgRect" presStyleLbl="bgShp" presStyleIdx="2" presStyleCnt="4" custScaleY="90774" custLinFactNeighborX="-127"/>
      <dgm:spPr/>
    </dgm:pt>
    <dgm:pt modelId="{BAB5A5E6-4F34-4B0A-AF4A-8A8879D55346}" type="pres">
      <dgm:prSet presAssocID="{C5FEF33C-AFDE-42CC-9877-87F758B2DC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jige"/>
        </a:ext>
      </dgm:extLst>
    </dgm:pt>
    <dgm:pt modelId="{13B92693-FDF5-4F81-8336-546D9A8BC23E}" type="pres">
      <dgm:prSet presAssocID="{C5FEF33C-AFDE-42CC-9877-87F758B2DC92}" presName="spaceRect" presStyleCnt="0"/>
      <dgm:spPr/>
    </dgm:pt>
    <dgm:pt modelId="{92065F3E-427D-4399-978E-D6B3D2B6D373}" type="pres">
      <dgm:prSet presAssocID="{C5FEF33C-AFDE-42CC-9877-87F758B2DC92}" presName="parTx" presStyleLbl="revTx" presStyleIdx="2" presStyleCnt="4" custScaleX="105279">
        <dgm:presLayoutVars>
          <dgm:chMax val="0"/>
          <dgm:chPref val="0"/>
        </dgm:presLayoutVars>
      </dgm:prSet>
      <dgm:spPr/>
    </dgm:pt>
    <dgm:pt modelId="{5D7F3C03-4BCB-41BA-9FF9-58EFA86691E0}" type="pres">
      <dgm:prSet presAssocID="{4AD8A117-AC66-49C9-9BD9-4336B6EE7CF3}" presName="sibTrans" presStyleCnt="0"/>
      <dgm:spPr/>
    </dgm:pt>
    <dgm:pt modelId="{EC60E358-5CC0-4739-85AE-65FA03B2CA4D}" type="pres">
      <dgm:prSet presAssocID="{2D244FF6-130C-4406-A60C-F0768993765F}" presName="compNode" presStyleCnt="0"/>
      <dgm:spPr/>
    </dgm:pt>
    <dgm:pt modelId="{35597480-1ACC-49B5-A2B7-9CCFAC61CF46}" type="pres">
      <dgm:prSet presAssocID="{2D244FF6-130C-4406-A60C-F0768993765F}" presName="bgRect" presStyleLbl="bgShp" presStyleIdx="3" presStyleCnt="4"/>
      <dgm:spPr/>
    </dgm:pt>
    <dgm:pt modelId="{2FC9B59C-8A09-418F-B948-88B2C692DD1D}" type="pres">
      <dgm:prSet presAssocID="{2D244FF6-130C-4406-A60C-F0768993765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bus"/>
        </a:ext>
      </dgm:extLst>
    </dgm:pt>
    <dgm:pt modelId="{6BC7485F-180D-47BA-B097-579306733209}" type="pres">
      <dgm:prSet presAssocID="{2D244FF6-130C-4406-A60C-F0768993765F}" presName="spaceRect" presStyleCnt="0"/>
      <dgm:spPr/>
    </dgm:pt>
    <dgm:pt modelId="{EE7AC803-17F8-46F2-ADA3-407C54A1366F}" type="pres">
      <dgm:prSet presAssocID="{2D244FF6-130C-4406-A60C-F0768993765F}" presName="parTx" presStyleLbl="revTx" presStyleIdx="3" presStyleCnt="4" custScaleX="106078">
        <dgm:presLayoutVars>
          <dgm:chMax val="0"/>
          <dgm:chPref val="0"/>
        </dgm:presLayoutVars>
      </dgm:prSet>
      <dgm:spPr/>
    </dgm:pt>
  </dgm:ptLst>
  <dgm:cxnLst>
    <dgm:cxn modelId="{8EB0280E-E00D-44E8-B556-5F4E047F4EC6}" type="presOf" srcId="{CE5DC971-0711-4F03-9BA6-5CE584FD5279}" destId="{C461603A-9B30-487B-93B0-E56200EDC86C}" srcOrd="0" destOrd="0" presId="urn:microsoft.com/office/officeart/2018/2/layout/IconVerticalSolidList"/>
    <dgm:cxn modelId="{33BED62E-901C-4972-9FFA-FDDB46DA04F1}" srcId="{CE5DC971-0711-4F03-9BA6-5CE584FD5279}" destId="{C5FEF33C-AFDE-42CC-9877-87F758B2DC92}" srcOrd="2" destOrd="0" parTransId="{6352F42E-7830-49EC-B0EB-828BC64E4BE5}" sibTransId="{4AD8A117-AC66-49C9-9BD9-4336B6EE7CF3}"/>
    <dgm:cxn modelId="{74ECF53F-019B-44D7-9709-D688E462E261}" srcId="{CE5DC971-0711-4F03-9BA6-5CE584FD5279}" destId="{41C31C02-22D7-471B-AC08-1A570F3CF44C}" srcOrd="0" destOrd="0" parTransId="{83596BA8-D2F5-4461-A947-8E6D92B5685F}" sibTransId="{829727E4-610B-4AF9-830E-9A31FEB6AC2E}"/>
    <dgm:cxn modelId="{62871C77-F309-4D4B-815E-CA5A7C7A34E0}" type="presOf" srcId="{C5FEF33C-AFDE-42CC-9877-87F758B2DC92}" destId="{92065F3E-427D-4399-978E-D6B3D2B6D373}" srcOrd="0" destOrd="0" presId="urn:microsoft.com/office/officeart/2018/2/layout/IconVerticalSolidList"/>
    <dgm:cxn modelId="{DAD6B859-106B-4A4B-A49D-2590E2EEEA00}" type="presOf" srcId="{2D244FF6-130C-4406-A60C-F0768993765F}" destId="{EE7AC803-17F8-46F2-ADA3-407C54A1366F}" srcOrd="0" destOrd="0" presId="urn:microsoft.com/office/officeart/2018/2/layout/IconVerticalSolidList"/>
    <dgm:cxn modelId="{190DDB93-58EA-4BCF-AE74-9611AF33B1C4}" srcId="{CE5DC971-0711-4F03-9BA6-5CE584FD5279}" destId="{2D244FF6-130C-4406-A60C-F0768993765F}" srcOrd="3" destOrd="0" parTransId="{C554CEDD-96A2-41E8-9B36-680339937BC1}" sibTransId="{BBC1134A-9799-4083-AE67-2886F2824485}"/>
    <dgm:cxn modelId="{B9CF07AB-7262-47F5-AFD0-92105671DE91}" type="presOf" srcId="{3198E9D8-CC06-492A-9D17-3A0EDF36C471}" destId="{173FD766-E1E5-43AD-B503-2E5F4F0BCC09}" srcOrd="0" destOrd="0" presId="urn:microsoft.com/office/officeart/2018/2/layout/IconVerticalSolidList"/>
    <dgm:cxn modelId="{4CE6C4C7-21B0-467C-A1BE-482BA224F6D2}" type="presOf" srcId="{41C31C02-22D7-471B-AC08-1A570F3CF44C}" destId="{7ACE8702-D6A9-4079-A4AF-15FA78C2A185}" srcOrd="0" destOrd="0" presId="urn:microsoft.com/office/officeart/2018/2/layout/IconVerticalSolidList"/>
    <dgm:cxn modelId="{37EB38E2-416A-49E8-9258-B2224F44E9F1}" srcId="{CE5DC971-0711-4F03-9BA6-5CE584FD5279}" destId="{3198E9D8-CC06-492A-9D17-3A0EDF36C471}" srcOrd="1" destOrd="0" parTransId="{AEC1C90A-AC55-477A-BA0A-CAA98E774B2F}" sibTransId="{87EA2B80-E666-4B9E-BA66-9B563431CB64}"/>
    <dgm:cxn modelId="{D4415D7B-7B33-41D3-A71F-D76182D1F0C9}" type="presParOf" srcId="{C461603A-9B30-487B-93B0-E56200EDC86C}" destId="{741CE4C4-5D4B-4DA5-BAD7-5806F9B27222}" srcOrd="0" destOrd="0" presId="urn:microsoft.com/office/officeart/2018/2/layout/IconVerticalSolidList"/>
    <dgm:cxn modelId="{DA7FF14B-B6F7-4A0F-9F7F-688819D42984}" type="presParOf" srcId="{741CE4C4-5D4B-4DA5-BAD7-5806F9B27222}" destId="{A46D5117-6CC0-4A6A-AB9C-4D9559F2A626}" srcOrd="0" destOrd="0" presId="urn:microsoft.com/office/officeart/2018/2/layout/IconVerticalSolidList"/>
    <dgm:cxn modelId="{13E7D48F-1AB8-47D4-A1C4-AD47AF21928A}" type="presParOf" srcId="{741CE4C4-5D4B-4DA5-BAD7-5806F9B27222}" destId="{0B2A10E3-43A6-4F46-9B0C-D158EC20F11A}" srcOrd="1" destOrd="0" presId="urn:microsoft.com/office/officeart/2018/2/layout/IconVerticalSolidList"/>
    <dgm:cxn modelId="{9D490B08-7EAD-4561-B44C-B44644CEE2C9}" type="presParOf" srcId="{741CE4C4-5D4B-4DA5-BAD7-5806F9B27222}" destId="{95D458FA-9899-4A0E-85B1-F62DD7651330}" srcOrd="2" destOrd="0" presId="urn:microsoft.com/office/officeart/2018/2/layout/IconVerticalSolidList"/>
    <dgm:cxn modelId="{F9D4AE61-4824-4B0D-80FE-644C4641B01C}" type="presParOf" srcId="{741CE4C4-5D4B-4DA5-BAD7-5806F9B27222}" destId="{7ACE8702-D6A9-4079-A4AF-15FA78C2A185}" srcOrd="3" destOrd="0" presId="urn:microsoft.com/office/officeart/2018/2/layout/IconVerticalSolidList"/>
    <dgm:cxn modelId="{DF10CD76-55C0-4BE8-976D-E8BBF62270EA}" type="presParOf" srcId="{C461603A-9B30-487B-93B0-E56200EDC86C}" destId="{39C565C4-AB98-4EEC-95F3-518C4E30E9FB}" srcOrd="1" destOrd="0" presId="urn:microsoft.com/office/officeart/2018/2/layout/IconVerticalSolidList"/>
    <dgm:cxn modelId="{1C4DBB7D-D54E-404F-AC68-12F9416BB158}" type="presParOf" srcId="{C461603A-9B30-487B-93B0-E56200EDC86C}" destId="{6EBF2646-D817-4E63-A5F3-0DFDE72C850D}" srcOrd="2" destOrd="0" presId="urn:microsoft.com/office/officeart/2018/2/layout/IconVerticalSolidList"/>
    <dgm:cxn modelId="{6B00BAD7-1C2F-4776-A267-DD7F3AE45146}" type="presParOf" srcId="{6EBF2646-D817-4E63-A5F3-0DFDE72C850D}" destId="{2681FAA3-906D-4CF4-8F5C-52932D54CF82}" srcOrd="0" destOrd="0" presId="urn:microsoft.com/office/officeart/2018/2/layout/IconVerticalSolidList"/>
    <dgm:cxn modelId="{D80F32AD-C013-4410-BDE0-F8289B453E78}" type="presParOf" srcId="{6EBF2646-D817-4E63-A5F3-0DFDE72C850D}" destId="{E116AD76-E1CB-438D-83CD-27C593FAC6C0}" srcOrd="1" destOrd="0" presId="urn:microsoft.com/office/officeart/2018/2/layout/IconVerticalSolidList"/>
    <dgm:cxn modelId="{85134BCA-D2C1-481E-A759-4BADFF8BF4E6}" type="presParOf" srcId="{6EBF2646-D817-4E63-A5F3-0DFDE72C850D}" destId="{28E8A839-E72B-457B-82F9-99352E89F2B9}" srcOrd="2" destOrd="0" presId="urn:microsoft.com/office/officeart/2018/2/layout/IconVerticalSolidList"/>
    <dgm:cxn modelId="{5AAB079D-414D-4347-AEF3-1FA2662B80C0}" type="presParOf" srcId="{6EBF2646-D817-4E63-A5F3-0DFDE72C850D}" destId="{173FD766-E1E5-43AD-B503-2E5F4F0BCC09}" srcOrd="3" destOrd="0" presId="urn:microsoft.com/office/officeart/2018/2/layout/IconVerticalSolidList"/>
    <dgm:cxn modelId="{D5097FC3-3787-466D-88C6-839431A2DCAB}" type="presParOf" srcId="{C461603A-9B30-487B-93B0-E56200EDC86C}" destId="{BB34A558-CC06-4FBB-A7A8-234D5E6DAA79}" srcOrd="3" destOrd="0" presId="urn:microsoft.com/office/officeart/2018/2/layout/IconVerticalSolidList"/>
    <dgm:cxn modelId="{AA0FED35-91C6-4C30-8953-88922265D646}" type="presParOf" srcId="{C461603A-9B30-487B-93B0-E56200EDC86C}" destId="{6F77427B-0043-4FD7-AA4A-3FC6AD27769C}" srcOrd="4" destOrd="0" presId="urn:microsoft.com/office/officeart/2018/2/layout/IconVerticalSolidList"/>
    <dgm:cxn modelId="{B7E93BD5-AFEB-4F9E-8526-CF857F92A58A}" type="presParOf" srcId="{6F77427B-0043-4FD7-AA4A-3FC6AD27769C}" destId="{5EEB8783-2650-40C0-956C-518753D733BE}" srcOrd="0" destOrd="0" presId="urn:microsoft.com/office/officeart/2018/2/layout/IconVerticalSolidList"/>
    <dgm:cxn modelId="{A7F0CBC7-DD37-4417-ABCD-E14386791E2C}" type="presParOf" srcId="{6F77427B-0043-4FD7-AA4A-3FC6AD27769C}" destId="{BAB5A5E6-4F34-4B0A-AF4A-8A8879D55346}" srcOrd="1" destOrd="0" presId="urn:microsoft.com/office/officeart/2018/2/layout/IconVerticalSolidList"/>
    <dgm:cxn modelId="{7E0B5533-43CE-451E-87B3-C0EE30BC49DC}" type="presParOf" srcId="{6F77427B-0043-4FD7-AA4A-3FC6AD27769C}" destId="{13B92693-FDF5-4F81-8336-546D9A8BC23E}" srcOrd="2" destOrd="0" presId="urn:microsoft.com/office/officeart/2018/2/layout/IconVerticalSolidList"/>
    <dgm:cxn modelId="{D0BE866B-D10C-477B-8374-B95FEE541F90}" type="presParOf" srcId="{6F77427B-0043-4FD7-AA4A-3FC6AD27769C}" destId="{92065F3E-427D-4399-978E-D6B3D2B6D373}" srcOrd="3" destOrd="0" presId="urn:microsoft.com/office/officeart/2018/2/layout/IconVerticalSolidList"/>
    <dgm:cxn modelId="{44E72C68-87D7-47FD-9C3E-95C254F3AA63}" type="presParOf" srcId="{C461603A-9B30-487B-93B0-E56200EDC86C}" destId="{5D7F3C03-4BCB-41BA-9FF9-58EFA86691E0}" srcOrd="5" destOrd="0" presId="urn:microsoft.com/office/officeart/2018/2/layout/IconVerticalSolidList"/>
    <dgm:cxn modelId="{F9E57CD9-B381-4FB9-8651-676BAF9D6504}" type="presParOf" srcId="{C461603A-9B30-487B-93B0-E56200EDC86C}" destId="{EC60E358-5CC0-4739-85AE-65FA03B2CA4D}" srcOrd="6" destOrd="0" presId="urn:microsoft.com/office/officeart/2018/2/layout/IconVerticalSolidList"/>
    <dgm:cxn modelId="{CA4D2CE7-AF3E-483F-A80A-64F49D301B6A}" type="presParOf" srcId="{EC60E358-5CC0-4739-85AE-65FA03B2CA4D}" destId="{35597480-1ACC-49B5-A2B7-9CCFAC61CF46}" srcOrd="0" destOrd="0" presId="urn:microsoft.com/office/officeart/2018/2/layout/IconVerticalSolidList"/>
    <dgm:cxn modelId="{1ABA1049-F270-4CEF-ADC8-C30182F1D4D2}" type="presParOf" srcId="{EC60E358-5CC0-4739-85AE-65FA03B2CA4D}" destId="{2FC9B59C-8A09-418F-B948-88B2C692DD1D}" srcOrd="1" destOrd="0" presId="urn:microsoft.com/office/officeart/2018/2/layout/IconVerticalSolidList"/>
    <dgm:cxn modelId="{CDD64ED6-1E0D-4478-914C-329D0AC58B6D}" type="presParOf" srcId="{EC60E358-5CC0-4739-85AE-65FA03B2CA4D}" destId="{6BC7485F-180D-47BA-B097-579306733209}" srcOrd="2" destOrd="0" presId="urn:microsoft.com/office/officeart/2018/2/layout/IconVerticalSolidList"/>
    <dgm:cxn modelId="{051AC163-8448-4A0D-ACAC-21BBD950C9B1}" type="presParOf" srcId="{EC60E358-5CC0-4739-85AE-65FA03B2CA4D}" destId="{EE7AC803-17F8-46F2-ADA3-407C54A136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99BC37-6464-4CE3-A282-31D54BE85F9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A0F0239-7BA9-4535-95BE-C7CCB10AADE9}">
      <dgm:prSet phldrT="[Tekst]"/>
      <dgm:spPr/>
      <dgm:t>
        <a:bodyPr/>
        <a:lstStyle/>
        <a:p>
          <a:r>
            <a:rPr lang="hr-HR" dirty="0">
              <a:latin typeface="San serif"/>
            </a:rPr>
            <a:t>POTICAJNA OKOLINA</a:t>
          </a:r>
        </a:p>
      </dgm:t>
    </dgm:pt>
    <dgm:pt modelId="{57B5D8C5-A046-4FD8-AEB2-1D610EBA3135}" type="parTrans" cxnId="{F9E9B5FF-C04A-404E-8AD7-4F71FA07E26D}">
      <dgm:prSet/>
      <dgm:spPr/>
      <dgm:t>
        <a:bodyPr/>
        <a:lstStyle/>
        <a:p>
          <a:endParaRPr lang="hr-HR"/>
        </a:p>
      </dgm:t>
    </dgm:pt>
    <dgm:pt modelId="{CBAB6307-7A00-460E-9EA7-34C6D380F9BC}" type="sibTrans" cxnId="{F9E9B5FF-C04A-404E-8AD7-4F71FA07E26D}">
      <dgm:prSet/>
      <dgm:spPr/>
      <dgm:t>
        <a:bodyPr/>
        <a:lstStyle/>
        <a:p>
          <a:endParaRPr lang="hr-HR"/>
        </a:p>
      </dgm:t>
    </dgm:pt>
    <dgm:pt modelId="{D73CDDF6-CBA6-44E6-A0A6-F485754676CA}">
      <dgm:prSet phldrT="[Tekst]"/>
      <dgm:spPr/>
      <dgm:t>
        <a:bodyPr/>
        <a:lstStyle/>
        <a:p>
          <a:r>
            <a:rPr lang="hr-HR" dirty="0">
              <a:latin typeface="San serif"/>
            </a:rPr>
            <a:t>NASTAVNIK KAO FACILITATOR I MODERATOR</a:t>
          </a:r>
        </a:p>
      </dgm:t>
    </dgm:pt>
    <dgm:pt modelId="{12C8BB9A-2675-4473-AD71-2BBFAF923FED}" type="parTrans" cxnId="{DF295478-2C30-4725-BDD0-CD26DC5DE71D}">
      <dgm:prSet/>
      <dgm:spPr/>
      <dgm:t>
        <a:bodyPr/>
        <a:lstStyle/>
        <a:p>
          <a:endParaRPr lang="hr-HR"/>
        </a:p>
      </dgm:t>
    </dgm:pt>
    <dgm:pt modelId="{98575DA6-4DED-41FA-B718-1032CDFCF0FF}" type="sibTrans" cxnId="{DF295478-2C30-4725-BDD0-CD26DC5DE71D}">
      <dgm:prSet/>
      <dgm:spPr/>
      <dgm:t>
        <a:bodyPr/>
        <a:lstStyle/>
        <a:p>
          <a:endParaRPr lang="hr-HR"/>
        </a:p>
      </dgm:t>
    </dgm:pt>
    <dgm:pt modelId="{3D57E7DC-DF36-46F4-82C1-93462A6DCF7B}">
      <dgm:prSet phldrT="[Tekst]"/>
      <dgm:spPr/>
      <dgm:t>
        <a:bodyPr/>
        <a:lstStyle/>
        <a:p>
          <a:r>
            <a:rPr lang="hr-HR" dirty="0">
              <a:latin typeface="San serif"/>
            </a:rPr>
            <a:t>TEHNOLOŠKA PODRŠKA</a:t>
          </a:r>
        </a:p>
      </dgm:t>
    </dgm:pt>
    <dgm:pt modelId="{47696353-5204-4B91-AC88-DAD888E1E8E0}" type="parTrans" cxnId="{B37E228F-97D4-4218-A4EA-DFA82C3DB4C2}">
      <dgm:prSet/>
      <dgm:spPr/>
      <dgm:t>
        <a:bodyPr/>
        <a:lstStyle/>
        <a:p>
          <a:endParaRPr lang="hr-HR"/>
        </a:p>
      </dgm:t>
    </dgm:pt>
    <dgm:pt modelId="{A3192380-AF8F-4716-9B35-A0C9A1D432B6}" type="sibTrans" cxnId="{B37E228F-97D4-4218-A4EA-DFA82C3DB4C2}">
      <dgm:prSet/>
      <dgm:spPr/>
      <dgm:t>
        <a:bodyPr/>
        <a:lstStyle/>
        <a:p>
          <a:endParaRPr lang="hr-HR"/>
        </a:p>
      </dgm:t>
    </dgm:pt>
    <dgm:pt modelId="{546111D2-D200-4D3A-836C-000558B63091}" type="pres">
      <dgm:prSet presAssocID="{2B99BC37-6464-4CE3-A282-31D54BE85F98}" presName="compositeShape" presStyleCnt="0">
        <dgm:presLayoutVars>
          <dgm:chMax val="7"/>
          <dgm:dir/>
          <dgm:resizeHandles val="exact"/>
        </dgm:presLayoutVars>
      </dgm:prSet>
      <dgm:spPr/>
    </dgm:pt>
    <dgm:pt modelId="{E8D8FA8A-9290-4724-B37F-C8BF6EA40342}" type="pres">
      <dgm:prSet presAssocID="{CA0F0239-7BA9-4535-95BE-C7CCB10AADE9}" presName="circ1" presStyleLbl="vennNode1" presStyleIdx="0" presStyleCnt="3"/>
      <dgm:spPr/>
    </dgm:pt>
    <dgm:pt modelId="{1CDD302F-EF47-4ABF-8799-2EDCDCA79B9B}" type="pres">
      <dgm:prSet presAssocID="{CA0F0239-7BA9-4535-95BE-C7CCB10AADE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CEFDB31-0BE8-4A9A-91F1-B9C3BA4C6763}" type="pres">
      <dgm:prSet presAssocID="{D73CDDF6-CBA6-44E6-A0A6-F485754676CA}" presName="circ2" presStyleLbl="vennNode1" presStyleIdx="1" presStyleCnt="3"/>
      <dgm:spPr/>
    </dgm:pt>
    <dgm:pt modelId="{417427FB-531B-4E65-AFF0-51FD39D20949}" type="pres">
      <dgm:prSet presAssocID="{D73CDDF6-CBA6-44E6-A0A6-F485754676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5BDDCC-213E-4569-928E-F88EFD827EA8}" type="pres">
      <dgm:prSet presAssocID="{3D57E7DC-DF36-46F4-82C1-93462A6DCF7B}" presName="circ3" presStyleLbl="vennNode1" presStyleIdx="2" presStyleCnt="3"/>
      <dgm:spPr/>
    </dgm:pt>
    <dgm:pt modelId="{A9A08E74-3FD7-44D9-8449-9E308EE58FEE}" type="pres">
      <dgm:prSet presAssocID="{3D57E7DC-DF36-46F4-82C1-93462A6DCF7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4F22F17-314B-4209-83CD-1F4FAC39EBB7}" type="presOf" srcId="{2B99BC37-6464-4CE3-A282-31D54BE85F98}" destId="{546111D2-D200-4D3A-836C-000558B63091}" srcOrd="0" destOrd="0" presId="urn:microsoft.com/office/officeart/2005/8/layout/venn1"/>
    <dgm:cxn modelId="{1CE8F736-42A4-4BB8-B355-0A5AF69390D3}" type="presOf" srcId="{D73CDDF6-CBA6-44E6-A0A6-F485754676CA}" destId="{3CEFDB31-0BE8-4A9A-91F1-B9C3BA4C6763}" srcOrd="0" destOrd="0" presId="urn:microsoft.com/office/officeart/2005/8/layout/venn1"/>
    <dgm:cxn modelId="{4E4D296E-8BFF-4170-B345-9984165F7297}" type="presOf" srcId="{3D57E7DC-DF36-46F4-82C1-93462A6DCF7B}" destId="{A9A08E74-3FD7-44D9-8449-9E308EE58FEE}" srcOrd="1" destOrd="0" presId="urn:microsoft.com/office/officeart/2005/8/layout/venn1"/>
    <dgm:cxn modelId="{DF295478-2C30-4725-BDD0-CD26DC5DE71D}" srcId="{2B99BC37-6464-4CE3-A282-31D54BE85F98}" destId="{D73CDDF6-CBA6-44E6-A0A6-F485754676CA}" srcOrd="1" destOrd="0" parTransId="{12C8BB9A-2675-4473-AD71-2BBFAF923FED}" sibTransId="{98575DA6-4DED-41FA-B718-1032CDFCF0FF}"/>
    <dgm:cxn modelId="{BA048559-0CF0-4888-88FB-25C92030FD3E}" type="presOf" srcId="{CA0F0239-7BA9-4535-95BE-C7CCB10AADE9}" destId="{1CDD302F-EF47-4ABF-8799-2EDCDCA79B9B}" srcOrd="1" destOrd="0" presId="urn:microsoft.com/office/officeart/2005/8/layout/venn1"/>
    <dgm:cxn modelId="{B37E228F-97D4-4218-A4EA-DFA82C3DB4C2}" srcId="{2B99BC37-6464-4CE3-A282-31D54BE85F98}" destId="{3D57E7DC-DF36-46F4-82C1-93462A6DCF7B}" srcOrd="2" destOrd="0" parTransId="{47696353-5204-4B91-AC88-DAD888E1E8E0}" sibTransId="{A3192380-AF8F-4716-9B35-A0C9A1D432B6}"/>
    <dgm:cxn modelId="{1EFE7295-90B5-4475-BCD7-C2594FA7E73C}" type="presOf" srcId="{3D57E7DC-DF36-46F4-82C1-93462A6DCF7B}" destId="{905BDDCC-213E-4569-928E-F88EFD827EA8}" srcOrd="0" destOrd="0" presId="urn:microsoft.com/office/officeart/2005/8/layout/venn1"/>
    <dgm:cxn modelId="{2F11F9F9-112C-47EC-8055-FD2A41C24CE5}" type="presOf" srcId="{D73CDDF6-CBA6-44E6-A0A6-F485754676CA}" destId="{417427FB-531B-4E65-AFF0-51FD39D20949}" srcOrd="1" destOrd="0" presId="urn:microsoft.com/office/officeart/2005/8/layout/venn1"/>
    <dgm:cxn modelId="{33E063FB-F106-4660-A22A-06A334775DC4}" type="presOf" srcId="{CA0F0239-7BA9-4535-95BE-C7CCB10AADE9}" destId="{E8D8FA8A-9290-4724-B37F-C8BF6EA40342}" srcOrd="0" destOrd="0" presId="urn:microsoft.com/office/officeart/2005/8/layout/venn1"/>
    <dgm:cxn modelId="{F9E9B5FF-C04A-404E-8AD7-4F71FA07E26D}" srcId="{2B99BC37-6464-4CE3-A282-31D54BE85F98}" destId="{CA0F0239-7BA9-4535-95BE-C7CCB10AADE9}" srcOrd="0" destOrd="0" parTransId="{57B5D8C5-A046-4FD8-AEB2-1D610EBA3135}" sibTransId="{CBAB6307-7A00-460E-9EA7-34C6D380F9BC}"/>
    <dgm:cxn modelId="{E6391F31-1D19-4BC3-BBE9-314DDC84CB7E}" type="presParOf" srcId="{546111D2-D200-4D3A-836C-000558B63091}" destId="{E8D8FA8A-9290-4724-B37F-C8BF6EA40342}" srcOrd="0" destOrd="0" presId="urn:microsoft.com/office/officeart/2005/8/layout/venn1"/>
    <dgm:cxn modelId="{E6B6285C-2CA7-4463-A258-EE60E40D14CF}" type="presParOf" srcId="{546111D2-D200-4D3A-836C-000558B63091}" destId="{1CDD302F-EF47-4ABF-8799-2EDCDCA79B9B}" srcOrd="1" destOrd="0" presId="urn:microsoft.com/office/officeart/2005/8/layout/venn1"/>
    <dgm:cxn modelId="{B828C25B-6C71-4C33-951B-6DF39050964B}" type="presParOf" srcId="{546111D2-D200-4D3A-836C-000558B63091}" destId="{3CEFDB31-0BE8-4A9A-91F1-B9C3BA4C6763}" srcOrd="2" destOrd="0" presId="urn:microsoft.com/office/officeart/2005/8/layout/venn1"/>
    <dgm:cxn modelId="{7C783438-D7BF-42AC-B7F5-1F18E0E689B5}" type="presParOf" srcId="{546111D2-D200-4D3A-836C-000558B63091}" destId="{417427FB-531B-4E65-AFF0-51FD39D20949}" srcOrd="3" destOrd="0" presId="urn:microsoft.com/office/officeart/2005/8/layout/venn1"/>
    <dgm:cxn modelId="{F8E24491-4880-4BC2-A88D-087667D17101}" type="presParOf" srcId="{546111D2-D200-4D3A-836C-000558B63091}" destId="{905BDDCC-213E-4569-928E-F88EFD827EA8}" srcOrd="4" destOrd="0" presId="urn:microsoft.com/office/officeart/2005/8/layout/venn1"/>
    <dgm:cxn modelId="{EEE6AE48-52A9-44DD-B997-E387311CB2C9}" type="presParOf" srcId="{546111D2-D200-4D3A-836C-000558B63091}" destId="{A9A08E74-3FD7-44D9-8449-9E308EE58F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3DD23813-2A18-4EEF-8AD7-B9366B65A3F2}">
      <dgm:prSet custT="1"/>
      <dgm:spPr/>
      <dgm:t>
        <a:bodyPr rtlCol="0"/>
        <a:lstStyle/>
        <a:p>
          <a:pPr rtl="0"/>
          <a:r>
            <a:rPr lang="hr-HR" sz="2400" noProof="0" dirty="0">
              <a:latin typeface="Corbel" panose="020B0503020204020204"/>
            </a:rPr>
            <a:t>Fleksibilan namještaj</a:t>
          </a:r>
        </a:p>
      </dgm:t>
    </dgm:pt>
    <dgm:pt modelId="{EEF000FD-D1D6-4196-B5F1-6B6F5AA30B33}" type="parTrans" cxnId="{4824784C-0931-49EA-ACC9-0AC872B7E4BC}">
      <dgm:prSet/>
      <dgm:spPr/>
      <dgm:t>
        <a:bodyPr rtlCol="0"/>
        <a:lstStyle/>
        <a:p>
          <a:pPr rtl="0"/>
          <a:endParaRPr lang="hr-HR" noProof="0" dirty="0"/>
        </a:p>
      </dgm:t>
    </dgm:pt>
    <dgm:pt modelId="{788C9261-483B-47EF-9C79-2C0F9899D7A7}" type="sibTrans" cxnId="{4824784C-0931-49EA-ACC9-0AC872B7E4BC}">
      <dgm:prSet phldrT="01" phldr="0"/>
      <dgm:spPr/>
      <dgm:t>
        <a:bodyPr/>
        <a:lstStyle/>
        <a:p>
          <a:endParaRPr lang="hr-HR"/>
        </a:p>
      </dgm:t>
    </dgm:pt>
    <dgm:pt modelId="{1D8D043B-ED6C-4D87-99EB-973065CA73AF}">
      <dgm:prSet phldr="0" custT="1"/>
      <dgm:spPr/>
      <dgm:t>
        <a:bodyPr rtlCol="0"/>
        <a:lstStyle/>
        <a:p>
          <a:pPr rtl="0"/>
          <a:r>
            <a:rPr lang="hr-HR" sz="2400" noProof="0" dirty="0">
              <a:latin typeface="Corbel" panose="020B0503020204020204"/>
            </a:rPr>
            <a:t>Digitalna tehnologija</a:t>
          </a:r>
          <a:endParaRPr lang="hr-HR" sz="2400" noProof="0" dirty="0"/>
        </a:p>
      </dgm:t>
    </dgm:pt>
    <dgm:pt modelId="{CF52E698-1391-42D0-9CB4-6EF64303EB1C}" type="parTrans" cxnId="{B30554C7-7654-46EA-AA3C-42A410C2B13E}">
      <dgm:prSet/>
      <dgm:spPr/>
      <dgm:t>
        <a:bodyPr rtlCol="0"/>
        <a:lstStyle/>
        <a:p>
          <a:pPr rtl="0"/>
          <a:endParaRPr lang="hr-HR" noProof="0" dirty="0"/>
        </a:p>
      </dgm:t>
    </dgm:pt>
    <dgm:pt modelId="{B8666F6E-7A79-4F0F-96B2-D37BBA105768}" type="sibTrans" cxnId="{B30554C7-7654-46EA-AA3C-42A410C2B13E}">
      <dgm:prSet phldrT="03" phldr="0"/>
      <dgm:spPr/>
      <dgm:t>
        <a:bodyPr/>
        <a:lstStyle/>
        <a:p>
          <a:endParaRPr lang="hr-HR"/>
        </a:p>
      </dgm:t>
    </dgm:pt>
    <dgm:pt modelId="{0E01EF89-E755-411B-BD6B-CA0AFF07820D}">
      <dgm:prSet phldr="0" custT="1"/>
      <dgm:spPr/>
      <dgm:t>
        <a:bodyPr/>
        <a:lstStyle/>
        <a:p>
          <a:pPr rtl="0"/>
          <a:r>
            <a:rPr lang="hr-HR" sz="2400" noProof="0" dirty="0">
              <a:latin typeface="Corbel" panose="020B0503020204020204"/>
            </a:rPr>
            <a:t>Pomični zidovi</a:t>
          </a:r>
          <a:endParaRPr lang="hr-HR" sz="2400" dirty="0"/>
        </a:p>
      </dgm:t>
    </dgm:pt>
    <dgm:pt modelId="{1327FC17-711D-4435-BACF-A778165BD355}" type="parTrans" cxnId="{03A18A65-DBF0-4418-B54F-7EDA67057DFF}">
      <dgm:prSet/>
      <dgm:spPr/>
      <dgm:t>
        <a:bodyPr/>
        <a:lstStyle/>
        <a:p>
          <a:endParaRPr lang="hr-HR"/>
        </a:p>
      </dgm:t>
    </dgm:pt>
    <dgm:pt modelId="{C9C1CB12-B2B0-43D2-8862-AB19167EE032}" type="sibTrans" cxnId="{03A18A65-DBF0-4418-B54F-7EDA67057DFF}">
      <dgm:prSet phldrT="02" phldr="0"/>
      <dgm:spPr/>
      <dgm:t>
        <a:bodyPr/>
        <a:lstStyle/>
        <a:p>
          <a:endParaRPr lang="hr-HR"/>
        </a:p>
      </dgm:t>
    </dgm:pt>
    <dgm:pt modelId="{ADC215A5-8F24-471D-816F-BA18DEE91CCE}">
      <dgm:prSet phldr="0" custT="1"/>
      <dgm:spPr/>
      <dgm:t>
        <a:bodyPr rtlCol="0"/>
        <a:lstStyle/>
        <a:p>
          <a:pPr rtl="0"/>
          <a:r>
            <a:rPr lang="hr-HR" sz="2400" noProof="0" dirty="0"/>
            <a:t>Interaktivne bijele ploče</a:t>
          </a:r>
        </a:p>
      </dgm:t>
    </dgm:pt>
    <dgm:pt modelId="{A75AEADC-A530-43CB-9E2E-723B844B68DD}" type="parTrans" cxnId="{68EC21AE-95B9-4BAD-B9DA-CAB5555C8B9C}">
      <dgm:prSet/>
      <dgm:spPr/>
      <dgm:t>
        <a:bodyPr/>
        <a:lstStyle/>
        <a:p>
          <a:endParaRPr lang="hr-HR"/>
        </a:p>
      </dgm:t>
    </dgm:pt>
    <dgm:pt modelId="{515D34ED-663C-4FC8-9EA9-4B021651C24A}" type="sibTrans" cxnId="{68EC21AE-95B9-4BAD-B9DA-CAB5555C8B9C}">
      <dgm:prSet phldrT="04" phldr="0"/>
      <dgm:spPr/>
      <dgm:t>
        <a:bodyPr/>
        <a:lstStyle/>
        <a:p>
          <a:endParaRPr lang="hr-HR"/>
        </a:p>
      </dgm:t>
    </dgm:pt>
    <dgm:pt modelId="{AA43142F-C51A-4574-B035-77AE8DA4495F}">
      <dgm:prSet phldr="0" custT="1"/>
      <dgm:spPr/>
      <dgm:t>
        <a:bodyPr rtlCol="0"/>
        <a:lstStyle/>
        <a:p>
          <a:pPr rtl="0"/>
          <a:r>
            <a:rPr lang="hr-HR" sz="2400" noProof="0" dirty="0"/>
            <a:t>Oslikani zidovi</a:t>
          </a:r>
        </a:p>
      </dgm:t>
    </dgm:pt>
    <dgm:pt modelId="{2A61392B-1A71-45E2-BC69-A3CF9C712640}" type="parTrans" cxnId="{E7DCBD91-E585-4F67-8096-91687CB49A20}">
      <dgm:prSet/>
      <dgm:spPr/>
      <dgm:t>
        <a:bodyPr/>
        <a:lstStyle/>
        <a:p>
          <a:endParaRPr lang="hr-HR"/>
        </a:p>
      </dgm:t>
    </dgm:pt>
    <dgm:pt modelId="{E407603D-06BA-414D-A2D7-61096D3FC92A}" type="sibTrans" cxnId="{E7DCBD91-E585-4F67-8096-91687CB49A20}">
      <dgm:prSet phldrT="05" phldr="0"/>
      <dgm:spPr/>
      <dgm:t>
        <a:bodyPr/>
        <a:lstStyle/>
        <a:p>
          <a:endParaRPr lang="hr-HR"/>
        </a:p>
      </dgm:t>
    </dgm:pt>
    <dgm:pt modelId="{20FD0224-F10F-4694-9D7E-4E0B012CA103}">
      <dgm:prSet phldr="0" custT="1"/>
      <dgm:spPr/>
      <dgm:t>
        <a:bodyPr rtlCol="0"/>
        <a:lstStyle/>
        <a:p>
          <a:pPr rtl="0"/>
          <a:r>
            <a:rPr lang="hr-HR" sz="2400" noProof="0" dirty="0"/>
            <a:t>Sofe, </a:t>
          </a:r>
          <a:r>
            <a:rPr lang="hr-HR" sz="2400" noProof="0" dirty="0" err="1"/>
            <a:t>kaučevi</a:t>
          </a:r>
          <a:endParaRPr lang="hr-HR" sz="2400" noProof="0" dirty="0"/>
        </a:p>
      </dgm:t>
    </dgm:pt>
    <dgm:pt modelId="{FA07E829-E0C4-4383-9D65-51F62B40ABC7}" type="parTrans" cxnId="{B11A1F58-AF5A-47AC-853C-2E099EA02B3E}">
      <dgm:prSet/>
      <dgm:spPr/>
      <dgm:t>
        <a:bodyPr/>
        <a:lstStyle/>
        <a:p>
          <a:endParaRPr lang="hr-HR"/>
        </a:p>
      </dgm:t>
    </dgm:pt>
    <dgm:pt modelId="{A83E4F49-D268-4F8C-AACD-3285573D4997}" type="sibTrans" cxnId="{B11A1F58-AF5A-47AC-853C-2E099EA02B3E}">
      <dgm:prSet phldrT="06" phldr="0"/>
      <dgm:spPr/>
      <dgm:t>
        <a:bodyPr/>
        <a:lstStyle/>
        <a:p>
          <a:endParaRPr lang="hr-HR"/>
        </a:p>
      </dgm:t>
    </dgm:pt>
    <dgm:pt modelId="{89B013C5-A164-47C6-A52E-831256F9AA6A}">
      <dgm:prSet phldr="0" custT="1"/>
      <dgm:spPr/>
      <dgm:t>
        <a:bodyPr rtlCol="0"/>
        <a:lstStyle/>
        <a:p>
          <a:pPr rtl="0"/>
          <a:r>
            <a:rPr lang="hr-HR" sz="2400" noProof="0" dirty="0"/>
            <a:t>Vreće za sjedenje, lopte</a:t>
          </a:r>
        </a:p>
      </dgm:t>
    </dgm:pt>
    <dgm:pt modelId="{34888AE4-8C4B-4271-86A7-43DC972E8B28}" type="parTrans" cxnId="{C3DBE9D4-1F40-44CE-BB78-6AA2CE6CE2B6}">
      <dgm:prSet/>
      <dgm:spPr/>
      <dgm:t>
        <a:bodyPr/>
        <a:lstStyle/>
        <a:p>
          <a:endParaRPr lang="hr-HR"/>
        </a:p>
      </dgm:t>
    </dgm:pt>
    <dgm:pt modelId="{7DEFCECE-B677-4495-8711-8869C900310B}" type="sibTrans" cxnId="{C3DBE9D4-1F40-44CE-BB78-6AA2CE6CE2B6}">
      <dgm:prSet phldrT="07" phldr="0"/>
      <dgm:spPr/>
      <dgm:t>
        <a:bodyPr/>
        <a:lstStyle/>
        <a:p>
          <a:endParaRPr lang="hr-HR"/>
        </a:p>
      </dgm:t>
    </dgm:pt>
    <dgm:pt modelId="{9CEA85C1-3B96-4A26-87EE-3FAF382CB968}">
      <dgm:prSet phldr="0" custT="1"/>
      <dgm:spPr/>
      <dgm:t>
        <a:bodyPr rtlCol="0"/>
        <a:lstStyle/>
        <a:p>
          <a:pPr rtl="0"/>
          <a:r>
            <a:rPr lang="hr-HR" sz="2400" noProof="0" dirty="0"/>
            <a:t>Glazba</a:t>
          </a:r>
        </a:p>
      </dgm:t>
    </dgm:pt>
    <dgm:pt modelId="{F3C99613-1055-4E13-9908-B8BC92D9DAFC}" type="parTrans" cxnId="{A24E1028-57F3-4F88-88D4-9BA39690A273}">
      <dgm:prSet/>
      <dgm:spPr/>
      <dgm:t>
        <a:bodyPr/>
        <a:lstStyle/>
        <a:p>
          <a:endParaRPr lang="hr-HR"/>
        </a:p>
      </dgm:t>
    </dgm:pt>
    <dgm:pt modelId="{FECFAA6E-0441-4930-B0B6-D07BCBDE93C0}" type="sibTrans" cxnId="{A24E1028-57F3-4F88-88D4-9BA39690A273}">
      <dgm:prSet phldrT="08" phldr="0"/>
      <dgm:spPr/>
      <dgm:t>
        <a:bodyPr/>
        <a:lstStyle/>
        <a:p>
          <a:endParaRPr lang="hr-HR"/>
        </a:p>
      </dgm:t>
    </dgm:pt>
    <dgm:pt modelId="{FD8DD3EE-DB8B-4684-91E8-F7CE044834B4}" type="pres">
      <dgm:prSet presAssocID="{453117A8-C9A6-4207-89F0-BC2B63C5B1D4}" presName="linear" presStyleCnt="0">
        <dgm:presLayoutVars>
          <dgm:dir/>
          <dgm:resizeHandles val="exact"/>
        </dgm:presLayoutVars>
      </dgm:prSet>
      <dgm:spPr/>
    </dgm:pt>
    <dgm:pt modelId="{4D5D9C89-4ADF-46C0-922F-667BEF21F912}" type="pres">
      <dgm:prSet presAssocID="{3DD23813-2A18-4EEF-8AD7-B9366B65A3F2}" presName="comp" presStyleCnt="0"/>
      <dgm:spPr/>
    </dgm:pt>
    <dgm:pt modelId="{E21D427A-4D30-4960-B82D-5139417C61D7}" type="pres">
      <dgm:prSet presAssocID="{3DD23813-2A18-4EEF-8AD7-B9366B65A3F2}" presName="box" presStyleLbl="node1" presStyleIdx="0" presStyleCnt="8" custLinFactNeighborX="-3042" custLinFactNeighborY="-6669"/>
      <dgm:spPr/>
    </dgm:pt>
    <dgm:pt modelId="{522B9819-3C5E-4AB0-B1AF-649F002D9045}" type="pres">
      <dgm:prSet presAssocID="{3DD23813-2A18-4EEF-8AD7-B9366B65A3F2}" presName="img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43A7CA01-DA6F-4B55-A177-2BD351FBED00}" type="pres">
      <dgm:prSet presAssocID="{3DD23813-2A18-4EEF-8AD7-B9366B65A3F2}" presName="text" presStyleLbl="node1" presStyleIdx="0" presStyleCnt="8">
        <dgm:presLayoutVars>
          <dgm:bulletEnabled val="1"/>
        </dgm:presLayoutVars>
      </dgm:prSet>
      <dgm:spPr/>
    </dgm:pt>
    <dgm:pt modelId="{899879A3-60AE-47CA-A61B-A18A974F58B7}" type="pres">
      <dgm:prSet presAssocID="{788C9261-483B-47EF-9C79-2C0F9899D7A7}" presName="spacer" presStyleCnt="0"/>
      <dgm:spPr/>
    </dgm:pt>
    <dgm:pt modelId="{65B8AA75-5C16-481B-9AE9-DB6DBE55B4CD}" type="pres">
      <dgm:prSet presAssocID="{0E01EF89-E755-411B-BD6B-CA0AFF07820D}" presName="comp" presStyleCnt="0"/>
      <dgm:spPr/>
    </dgm:pt>
    <dgm:pt modelId="{4E34638D-B547-4A0E-845B-8B0E9A0E5EFB}" type="pres">
      <dgm:prSet presAssocID="{0E01EF89-E755-411B-BD6B-CA0AFF07820D}" presName="box" presStyleLbl="node1" presStyleIdx="1" presStyleCnt="8"/>
      <dgm:spPr/>
    </dgm:pt>
    <dgm:pt modelId="{24A7EBF4-7142-4FE0-8119-536F0A7A6A81}" type="pres">
      <dgm:prSet presAssocID="{0E01EF89-E755-411B-BD6B-CA0AFF07820D}" presName="img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4F884B9E-A23F-4477-9E46-D2B486A61428}" type="pres">
      <dgm:prSet presAssocID="{0E01EF89-E755-411B-BD6B-CA0AFF07820D}" presName="text" presStyleLbl="node1" presStyleIdx="1" presStyleCnt="8">
        <dgm:presLayoutVars>
          <dgm:bulletEnabled val="1"/>
        </dgm:presLayoutVars>
      </dgm:prSet>
      <dgm:spPr/>
    </dgm:pt>
    <dgm:pt modelId="{E337E793-71BC-4264-B8EE-E88D1326280E}" type="pres">
      <dgm:prSet presAssocID="{C9C1CB12-B2B0-43D2-8862-AB19167EE032}" presName="spacer" presStyleCnt="0"/>
      <dgm:spPr/>
    </dgm:pt>
    <dgm:pt modelId="{B0F6CDD1-02C5-4A84-B5E3-54202C942684}" type="pres">
      <dgm:prSet presAssocID="{1D8D043B-ED6C-4D87-99EB-973065CA73AF}" presName="comp" presStyleCnt="0"/>
      <dgm:spPr/>
    </dgm:pt>
    <dgm:pt modelId="{79489C1E-2122-41F8-B506-DF57BDF0A47F}" type="pres">
      <dgm:prSet presAssocID="{1D8D043B-ED6C-4D87-99EB-973065CA73AF}" presName="box" presStyleLbl="node1" presStyleIdx="2" presStyleCnt="8"/>
      <dgm:spPr/>
    </dgm:pt>
    <dgm:pt modelId="{EF12F5F8-F99B-4780-8FEE-C585D96254BD}" type="pres">
      <dgm:prSet presAssocID="{1D8D043B-ED6C-4D87-99EB-973065CA73AF}" presName="img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1D29FE43-C1C0-4ACE-B370-1BC7653967D1}" type="pres">
      <dgm:prSet presAssocID="{1D8D043B-ED6C-4D87-99EB-973065CA73AF}" presName="text" presStyleLbl="node1" presStyleIdx="2" presStyleCnt="8">
        <dgm:presLayoutVars>
          <dgm:bulletEnabled val="1"/>
        </dgm:presLayoutVars>
      </dgm:prSet>
      <dgm:spPr/>
    </dgm:pt>
    <dgm:pt modelId="{5E59D7A1-B77A-40BD-9ABF-603335F2E5E4}" type="pres">
      <dgm:prSet presAssocID="{B8666F6E-7A79-4F0F-96B2-D37BBA105768}" presName="spacer" presStyleCnt="0"/>
      <dgm:spPr/>
    </dgm:pt>
    <dgm:pt modelId="{8653BD07-AF82-40A0-92D5-6FAFCFA8BFCB}" type="pres">
      <dgm:prSet presAssocID="{ADC215A5-8F24-471D-816F-BA18DEE91CCE}" presName="comp" presStyleCnt="0"/>
      <dgm:spPr/>
    </dgm:pt>
    <dgm:pt modelId="{080C9A24-7C4F-454A-AF05-55179E462534}" type="pres">
      <dgm:prSet presAssocID="{ADC215A5-8F24-471D-816F-BA18DEE91CCE}" presName="box" presStyleLbl="node1" presStyleIdx="3" presStyleCnt="8"/>
      <dgm:spPr/>
    </dgm:pt>
    <dgm:pt modelId="{A582E963-8031-4825-B71D-3EB223AD7A56}" type="pres">
      <dgm:prSet presAssocID="{ADC215A5-8F24-471D-816F-BA18DEE91CCE}" presName="img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128C14E0-383E-4C35-AD69-DCFCF69DB54C}" type="pres">
      <dgm:prSet presAssocID="{ADC215A5-8F24-471D-816F-BA18DEE91CCE}" presName="text" presStyleLbl="node1" presStyleIdx="3" presStyleCnt="8">
        <dgm:presLayoutVars>
          <dgm:bulletEnabled val="1"/>
        </dgm:presLayoutVars>
      </dgm:prSet>
      <dgm:spPr/>
    </dgm:pt>
    <dgm:pt modelId="{4994E421-BD80-4F2C-88FF-CDF408025BEB}" type="pres">
      <dgm:prSet presAssocID="{515D34ED-663C-4FC8-9EA9-4B021651C24A}" presName="spacer" presStyleCnt="0"/>
      <dgm:spPr/>
    </dgm:pt>
    <dgm:pt modelId="{130CE892-85DE-4A13-9009-D4EC36A83796}" type="pres">
      <dgm:prSet presAssocID="{AA43142F-C51A-4574-B035-77AE8DA4495F}" presName="comp" presStyleCnt="0"/>
      <dgm:spPr/>
    </dgm:pt>
    <dgm:pt modelId="{7A7B92BB-B14A-400C-9B77-D953AFCE7077}" type="pres">
      <dgm:prSet presAssocID="{AA43142F-C51A-4574-B035-77AE8DA4495F}" presName="box" presStyleLbl="node1" presStyleIdx="4" presStyleCnt="8"/>
      <dgm:spPr/>
    </dgm:pt>
    <dgm:pt modelId="{75285A71-1470-4707-BD75-63AC902330C9}" type="pres">
      <dgm:prSet presAssocID="{AA43142F-C51A-4574-B035-77AE8DA4495F}" presName="img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1B938C27-63FA-497E-8192-6A5CFFE6F834}" type="pres">
      <dgm:prSet presAssocID="{AA43142F-C51A-4574-B035-77AE8DA4495F}" presName="text" presStyleLbl="node1" presStyleIdx="4" presStyleCnt="8">
        <dgm:presLayoutVars>
          <dgm:bulletEnabled val="1"/>
        </dgm:presLayoutVars>
      </dgm:prSet>
      <dgm:spPr/>
    </dgm:pt>
    <dgm:pt modelId="{45B46013-5B4D-4379-A7A7-4B26558808E4}" type="pres">
      <dgm:prSet presAssocID="{E407603D-06BA-414D-A2D7-61096D3FC92A}" presName="spacer" presStyleCnt="0"/>
      <dgm:spPr/>
    </dgm:pt>
    <dgm:pt modelId="{70A9A742-E22E-4257-836A-A902ED20D8E0}" type="pres">
      <dgm:prSet presAssocID="{20FD0224-F10F-4694-9D7E-4E0B012CA103}" presName="comp" presStyleCnt="0"/>
      <dgm:spPr/>
    </dgm:pt>
    <dgm:pt modelId="{7EB7FCBD-30C7-4930-A1E4-23A4EF6B7BD2}" type="pres">
      <dgm:prSet presAssocID="{20FD0224-F10F-4694-9D7E-4E0B012CA103}" presName="box" presStyleLbl="node1" presStyleIdx="5" presStyleCnt="8"/>
      <dgm:spPr/>
    </dgm:pt>
    <dgm:pt modelId="{F81B5522-130C-499B-BBB0-5DD0777050D3}" type="pres">
      <dgm:prSet presAssocID="{20FD0224-F10F-4694-9D7E-4E0B012CA103}" presName="img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DD807F8-1350-410F-9849-FD0BF0644CC1}" type="pres">
      <dgm:prSet presAssocID="{20FD0224-F10F-4694-9D7E-4E0B012CA103}" presName="text" presStyleLbl="node1" presStyleIdx="5" presStyleCnt="8">
        <dgm:presLayoutVars>
          <dgm:bulletEnabled val="1"/>
        </dgm:presLayoutVars>
      </dgm:prSet>
      <dgm:spPr/>
    </dgm:pt>
    <dgm:pt modelId="{04F74E0E-6F21-43D8-9F67-EE0CFCE77A7C}" type="pres">
      <dgm:prSet presAssocID="{A83E4F49-D268-4F8C-AACD-3285573D4997}" presName="spacer" presStyleCnt="0"/>
      <dgm:spPr/>
    </dgm:pt>
    <dgm:pt modelId="{6159F6B4-AC4C-4D4C-878E-35FB1CC4FF3A}" type="pres">
      <dgm:prSet presAssocID="{89B013C5-A164-47C6-A52E-831256F9AA6A}" presName="comp" presStyleCnt="0"/>
      <dgm:spPr/>
    </dgm:pt>
    <dgm:pt modelId="{F7F44826-DAB1-43BD-87FE-0D2BB5DB8BB2}" type="pres">
      <dgm:prSet presAssocID="{89B013C5-A164-47C6-A52E-831256F9AA6A}" presName="box" presStyleLbl="node1" presStyleIdx="6" presStyleCnt="8"/>
      <dgm:spPr/>
    </dgm:pt>
    <dgm:pt modelId="{5D00F632-2149-4900-8149-857EAD94FA93}" type="pres">
      <dgm:prSet presAssocID="{89B013C5-A164-47C6-A52E-831256F9AA6A}" presName="img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05C743CC-11B4-423F-838B-2A6A00595B70}" type="pres">
      <dgm:prSet presAssocID="{89B013C5-A164-47C6-A52E-831256F9AA6A}" presName="text" presStyleLbl="node1" presStyleIdx="6" presStyleCnt="8">
        <dgm:presLayoutVars>
          <dgm:bulletEnabled val="1"/>
        </dgm:presLayoutVars>
      </dgm:prSet>
      <dgm:spPr/>
    </dgm:pt>
    <dgm:pt modelId="{73F689AD-7504-4983-BC53-4222D7EE2289}" type="pres">
      <dgm:prSet presAssocID="{7DEFCECE-B677-4495-8711-8869C900310B}" presName="spacer" presStyleCnt="0"/>
      <dgm:spPr/>
    </dgm:pt>
    <dgm:pt modelId="{49233BCD-E09E-4546-A411-D8C903569211}" type="pres">
      <dgm:prSet presAssocID="{9CEA85C1-3B96-4A26-87EE-3FAF382CB968}" presName="comp" presStyleCnt="0"/>
      <dgm:spPr/>
    </dgm:pt>
    <dgm:pt modelId="{CA56AAA4-D0EC-4255-BDAE-97A4558E079A}" type="pres">
      <dgm:prSet presAssocID="{9CEA85C1-3B96-4A26-87EE-3FAF382CB968}" presName="box" presStyleLbl="node1" presStyleIdx="7" presStyleCnt="8"/>
      <dgm:spPr/>
    </dgm:pt>
    <dgm:pt modelId="{5D5E194F-8416-4212-9AFC-57FE234DE440}" type="pres">
      <dgm:prSet presAssocID="{9CEA85C1-3B96-4A26-87EE-3FAF382CB968}" presName="img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741D646C-1DDB-4FA7-AA7E-9788A9482405}" type="pres">
      <dgm:prSet presAssocID="{9CEA85C1-3B96-4A26-87EE-3FAF382CB968}" presName="text" presStyleLbl="node1" presStyleIdx="7" presStyleCnt="8">
        <dgm:presLayoutVars>
          <dgm:bulletEnabled val="1"/>
        </dgm:presLayoutVars>
      </dgm:prSet>
      <dgm:spPr/>
    </dgm:pt>
  </dgm:ptLst>
  <dgm:cxnLst>
    <dgm:cxn modelId="{C98AE217-57F6-4B4C-8C9A-DD75B255E8DE}" type="presOf" srcId="{AA43142F-C51A-4574-B035-77AE8DA4495F}" destId="{1B938C27-63FA-497E-8192-6A5CFFE6F834}" srcOrd="1" destOrd="0" presId="urn:microsoft.com/office/officeart/2005/8/layout/vList4"/>
    <dgm:cxn modelId="{91110319-FF5B-4B97-8E36-E54F96ECB27D}" type="presOf" srcId="{9CEA85C1-3B96-4A26-87EE-3FAF382CB968}" destId="{CA56AAA4-D0EC-4255-BDAE-97A4558E079A}" srcOrd="0" destOrd="0" presId="urn:microsoft.com/office/officeart/2005/8/layout/vList4"/>
    <dgm:cxn modelId="{A24E1028-57F3-4F88-88D4-9BA39690A273}" srcId="{453117A8-C9A6-4207-89F0-BC2B63C5B1D4}" destId="{9CEA85C1-3B96-4A26-87EE-3FAF382CB968}" srcOrd="7" destOrd="0" parTransId="{F3C99613-1055-4E13-9908-B8BC92D9DAFC}" sibTransId="{FECFAA6E-0441-4930-B0B6-D07BCBDE93C0}"/>
    <dgm:cxn modelId="{03A18A65-DBF0-4418-B54F-7EDA67057DFF}" srcId="{453117A8-C9A6-4207-89F0-BC2B63C5B1D4}" destId="{0E01EF89-E755-411B-BD6B-CA0AFF07820D}" srcOrd="1" destOrd="0" parTransId="{1327FC17-711D-4435-BACF-A778165BD355}" sibTransId="{C9C1CB12-B2B0-43D2-8862-AB19167EE032}"/>
    <dgm:cxn modelId="{4824784C-0931-49EA-ACC9-0AC872B7E4BC}" srcId="{453117A8-C9A6-4207-89F0-BC2B63C5B1D4}" destId="{3DD23813-2A18-4EEF-8AD7-B9366B65A3F2}" srcOrd="0" destOrd="0" parTransId="{EEF000FD-D1D6-4196-B5F1-6B6F5AA30B33}" sibTransId="{788C9261-483B-47EF-9C79-2C0F9899D7A7}"/>
    <dgm:cxn modelId="{635BA655-0384-44AD-9530-BD2170571518}" type="presOf" srcId="{20FD0224-F10F-4694-9D7E-4E0B012CA103}" destId="{7EB7FCBD-30C7-4930-A1E4-23A4EF6B7BD2}" srcOrd="0" destOrd="0" presId="urn:microsoft.com/office/officeart/2005/8/layout/vList4"/>
    <dgm:cxn modelId="{B11A1F58-AF5A-47AC-853C-2E099EA02B3E}" srcId="{453117A8-C9A6-4207-89F0-BC2B63C5B1D4}" destId="{20FD0224-F10F-4694-9D7E-4E0B012CA103}" srcOrd="5" destOrd="0" parTransId="{FA07E829-E0C4-4383-9D65-51F62B40ABC7}" sibTransId="{A83E4F49-D268-4F8C-AACD-3285573D4997}"/>
    <dgm:cxn modelId="{1938DA84-D661-496F-A7A8-0702E4ECAD72}" type="presOf" srcId="{20FD0224-F10F-4694-9D7E-4E0B012CA103}" destId="{8DD807F8-1350-410F-9849-FD0BF0644CC1}" srcOrd="1" destOrd="0" presId="urn:microsoft.com/office/officeart/2005/8/layout/vList4"/>
    <dgm:cxn modelId="{E7DCBD91-E585-4F67-8096-91687CB49A20}" srcId="{453117A8-C9A6-4207-89F0-BC2B63C5B1D4}" destId="{AA43142F-C51A-4574-B035-77AE8DA4495F}" srcOrd="4" destOrd="0" parTransId="{2A61392B-1A71-45E2-BC69-A3CF9C712640}" sibTransId="{E407603D-06BA-414D-A2D7-61096D3FC92A}"/>
    <dgm:cxn modelId="{9E54A793-16C4-4AA9-8E66-226AA6646C51}" type="presOf" srcId="{89B013C5-A164-47C6-A52E-831256F9AA6A}" destId="{F7F44826-DAB1-43BD-87FE-0D2BB5DB8BB2}" srcOrd="0" destOrd="0" presId="urn:microsoft.com/office/officeart/2005/8/layout/vList4"/>
    <dgm:cxn modelId="{35523D97-D02E-481A-B900-760F827053E3}" type="presOf" srcId="{1D8D043B-ED6C-4D87-99EB-973065CA73AF}" destId="{1D29FE43-C1C0-4ACE-B370-1BC7653967D1}" srcOrd="1" destOrd="0" presId="urn:microsoft.com/office/officeart/2005/8/layout/vList4"/>
    <dgm:cxn modelId="{431E0598-C0D5-438F-94D7-4FE533892C95}" type="presOf" srcId="{0E01EF89-E755-411B-BD6B-CA0AFF07820D}" destId="{4F884B9E-A23F-4477-9E46-D2B486A61428}" srcOrd="1" destOrd="0" presId="urn:microsoft.com/office/officeart/2005/8/layout/vList4"/>
    <dgm:cxn modelId="{68EC21AE-95B9-4BAD-B9DA-CAB5555C8B9C}" srcId="{453117A8-C9A6-4207-89F0-BC2B63C5B1D4}" destId="{ADC215A5-8F24-471D-816F-BA18DEE91CCE}" srcOrd="3" destOrd="0" parTransId="{A75AEADC-A530-43CB-9E2E-723B844B68DD}" sibTransId="{515D34ED-663C-4FC8-9EA9-4B021651C24A}"/>
    <dgm:cxn modelId="{DA6BCEAE-FD5E-494B-B6F9-F86616A89588}" type="presOf" srcId="{9CEA85C1-3B96-4A26-87EE-3FAF382CB968}" destId="{741D646C-1DDB-4FA7-AA7E-9788A9482405}" srcOrd="1" destOrd="0" presId="urn:microsoft.com/office/officeart/2005/8/layout/vList4"/>
    <dgm:cxn modelId="{637BADB1-882E-4008-B596-D33EBAB5270C}" type="presOf" srcId="{0E01EF89-E755-411B-BD6B-CA0AFF07820D}" destId="{4E34638D-B547-4A0E-845B-8B0E9A0E5EFB}" srcOrd="0" destOrd="0" presId="urn:microsoft.com/office/officeart/2005/8/layout/vList4"/>
    <dgm:cxn modelId="{DA1D7CB6-55F4-41E3-BCE2-6C77300FFF78}" type="presOf" srcId="{3DD23813-2A18-4EEF-8AD7-B9366B65A3F2}" destId="{E21D427A-4D30-4960-B82D-5139417C61D7}" srcOrd="0" destOrd="0" presId="urn:microsoft.com/office/officeart/2005/8/layout/vList4"/>
    <dgm:cxn modelId="{736CC6B8-824A-48F2-A989-544570001102}" type="presOf" srcId="{3DD23813-2A18-4EEF-8AD7-B9366B65A3F2}" destId="{43A7CA01-DA6F-4B55-A177-2BD351FBED00}" srcOrd="1" destOrd="0" presId="urn:microsoft.com/office/officeart/2005/8/layout/vList4"/>
    <dgm:cxn modelId="{9833F3B9-67E0-47ED-92BA-46AE90259FD6}" type="presOf" srcId="{ADC215A5-8F24-471D-816F-BA18DEE91CCE}" destId="{128C14E0-383E-4C35-AD69-DCFCF69DB54C}" srcOrd="1" destOrd="0" presId="urn:microsoft.com/office/officeart/2005/8/layout/vList4"/>
    <dgm:cxn modelId="{EAB69DC3-C317-43D1-A05A-DF8833F6E150}" type="presOf" srcId="{89B013C5-A164-47C6-A52E-831256F9AA6A}" destId="{05C743CC-11B4-423F-838B-2A6A00595B70}" srcOrd="1" destOrd="0" presId="urn:microsoft.com/office/officeart/2005/8/layout/vList4"/>
    <dgm:cxn modelId="{B30554C7-7654-46EA-AA3C-42A410C2B13E}" srcId="{453117A8-C9A6-4207-89F0-BC2B63C5B1D4}" destId="{1D8D043B-ED6C-4D87-99EB-973065CA73AF}" srcOrd="2" destOrd="0" parTransId="{CF52E698-1391-42D0-9CB4-6EF64303EB1C}" sibTransId="{B8666F6E-7A79-4F0F-96B2-D37BBA105768}"/>
    <dgm:cxn modelId="{C3DBE9D4-1F40-44CE-BB78-6AA2CE6CE2B6}" srcId="{453117A8-C9A6-4207-89F0-BC2B63C5B1D4}" destId="{89B013C5-A164-47C6-A52E-831256F9AA6A}" srcOrd="6" destOrd="0" parTransId="{34888AE4-8C4B-4271-86A7-43DC972E8B28}" sibTransId="{7DEFCECE-B677-4495-8711-8869C900310B}"/>
    <dgm:cxn modelId="{48EBA8D5-3BEE-4A9E-B2B4-6D826AE001C3}" type="presOf" srcId="{453117A8-C9A6-4207-89F0-BC2B63C5B1D4}" destId="{FD8DD3EE-DB8B-4684-91E8-F7CE044834B4}" srcOrd="0" destOrd="0" presId="urn:microsoft.com/office/officeart/2005/8/layout/vList4"/>
    <dgm:cxn modelId="{0499CDEE-195B-408A-AFDF-AF1CC47C86F9}" type="presOf" srcId="{ADC215A5-8F24-471D-816F-BA18DEE91CCE}" destId="{080C9A24-7C4F-454A-AF05-55179E462534}" srcOrd="0" destOrd="0" presId="urn:microsoft.com/office/officeart/2005/8/layout/vList4"/>
    <dgm:cxn modelId="{B9F699F8-488F-4E5B-8901-2B84A2975C23}" type="presOf" srcId="{1D8D043B-ED6C-4D87-99EB-973065CA73AF}" destId="{79489C1E-2122-41F8-B506-DF57BDF0A47F}" srcOrd="0" destOrd="0" presId="urn:microsoft.com/office/officeart/2005/8/layout/vList4"/>
    <dgm:cxn modelId="{148716FB-05C9-4F93-80C2-82A6696D23FC}" type="presOf" srcId="{AA43142F-C51A-4574-B035-77AE8DA4495F}" destId="{7A7B92BB-B14A-400C-9B77-D953AFCE7077}" srcOrd="0" destOrd="0" presId="urn:microsoft.com/office/officeart/2005/8/layout/vList4"/>
    <dgm:cxn modelId="{F4561A2D-2F7C-4B15-9CB3-149A36ED0E6D}" type="presParOf" srcId="{FD8DD3EE-DB8B-4684-91E8-F7CE044834B4}" destId="{4D5D9C89-4ADF-46C0-922F-667BEF21F912}" srcOrd="0" destOrd="0" presId="urn:microsoft.com/office/officeart/2005/8/layout/vList4"/>
    <dgm:cxn modelId="{54C601A9-839E-4DD2-AEB2-670F5FBA5E10}" type="presParOf" srcId="{4D5D9C89-4ADF-46C0-922F-667BEF21F912}" destId="{E21D427A-4D30-4960-B82D-5139417C61D7}" srcOrd="0" destOrd="0" presId="urn:microsoft.com/office/officeart/2005/8/layout/vList4"/>
    <dgm:cxn modelId="{1784DC35-DB27-48D8-8BF3-0A4370094C81}" type="presParOf" srcId="{4D5D9C89-4ADF-46C0-922F-667BEF21F912}" destId="{522B9819-3C5E-4AB0-B1AF-649F002D9045}" srcOrd="1" destOrd="0" presId="urn:microsoft.com/office/officeart/2005/8/layout/vList4"/>
    <dgm:cxn modelId="{3D6EF62E-381E-43BF-832E-28892F6111BD}" type="presParOf" srcId="{4D5D9C89-4ADF-46C0-922F-667BEF21F912}" destId="{43A7CA01-DA6F-4B55-A177-2BD351FBED00}" srcOrd="2" destOrd="0" presId="urn:microsoft.com/office/officeart/2005/8/layout/vList4"/>
    <dgm:cxn modelId="{B0978201-7C2D-458F-8C50-5B9D01FF94DB}" type="presParOf" srcId="{FD8DD3EE-DB8B-4684-91E8-F7CE044834B4}" destId="{899879A3-60AE-47CA-A61B-A18A974F58B7}" srcOrd="1" destOrd="0" presId="urn:microsoft.com/office/officeart/2005/8/layout/vList4"/>
    <dgm:cxn modelId="{4BAD9D83-D482-4C97-BBBD-44CA56E5BB58}" type="presParOf" srcId="{FD8DD3EE-DB8B-4684-91E8-F7CE044834B4}" destId="{65B8AA75-5C16-481B-9AE9-DB6DBE55B4CD}" srcOrd="2" destOrd="0" presId="urn:microsoft.com/office/officeart/2005/8/layout/vList4"/>
    <dgm:cxn modelId="{CDA4C481-1231-4DEC-A5F3-4AEB2347E641}" type="presParOf" srcId="{65B8AA75-5C16-481B-9AE9-DB6DBE55B4CD}" destId="{4E34638D-B547-4A0E-845B-8B0E9A0E5EFB}" srcOrd="0" destOrd="0" presId="urn:microsoft.com/office/officeart/2005/8/layout/vList4"/>
    <dgm:cxn modelId="{5CD6DC50-EA07-4D47-ACEA-469D76E3BFD8}" type="presParOf" srcId="{65B8AA75-5C16-481B-9AE9-DB6DBE55B4CD}" destId="{24A7EBF4-7142-4FE0-8119-536F0A7A6A81}" srcOrd="1" destOrd="0" presId="urn:microsoft.com/office/officeart/2005/8/layout/vList4"/>
    <dgm:cxn modelId="{6D41F97A-38D5-44DC-A1D8-AC5ED1969982}" type="presParOf" srcId="{65B8AA75-5C16-481B-9AE9-DB6DBE55B4CD}" destId="{4F884B9E-A23F-4477-9E46-D2B486A61428}" srcOrd="2" destOrd="0" presId="urn:microsoft.com/office/officeart/2005/8/layout/vList4"/>
    <dgm:cxn modelId="{39C701A9-D201-48C2-A430-1E020ABBAF33}" type="presParOf" srcId="{FD8DD3EE-DB8B-4684-91E8-F7CE044834B4}" destId="{E337E793-71BC-4264-B8EE-E88D1326280E}" srcOrd="3" destOrd="0" presId="urn:microsoft.com/office/officeart/2005/8/layout/vList4"/>
    <dgm:cxn modelId="{A12BF804-22CC-4F4E-BCF4-80D2227361B6}" type="presParOf" srcId="{FD8DD3EE-DB8B-4684-91E8-F7CE044834B4}" destId="{B0F6CDD1-02C5-4A84-B5E3-54202C942684}" srcOrd="4" destOrd="0" presId="urn:microsoft.com/office/officeart/2005/8/layout/vList4"/>
    <dgm:cxn modelId="{B2DFCE93-B7D4-49F2-9EBD-10D8AA4B7BF4}" type="presParOf" srcId="{B0F6CDD1-02C5-4A84-B5E3-54202C942684}" destId="{79489C1E-2122-41F8-B506-DF57BDF0A47F}" srcOrd="0" destOrd="0" presId="urn:microsoft.com/office/officeart/2005/8/layout/vList4"/>
    <dgm:cxn modelId="{BB69F9BA-FE9A-418F-BCBE-F26EFAE39C6E}" type="presParOf" srcId="{B0F6CDD1-02C5-4A84-B5E3-54202C942684}" destId="{EF12F5F8-F99B-4780-8FEE-C585D96254BD}" srcOrd="1" destOrd="0" presId="urn:microsoft.com/office/officeart/2005/8/layout/vList4"/>
    <dgm:cxn modelId="{B9062B57-37B6-4930-854B-B0E4C7B16D95}" type="presParOf" srcId="{B0F6CDD1-02C5-4A84-B5E3-54202C942684}" destId="{1D29FE43-C1C0-4ACE-B370-1BC7653967D1}" srcOrd="2" destOrd="0" presId="urn:microsoft.com/office/officeart/2005/8/layout/vList4"/>
    <dgm:cxn modelId="{4B9BD648-6828-4207-BF51-080B542103BE}" type="presParOf" srcId="{FD8DD3EE-DB8B-4684-91E8-F7CE044834B4}" destId="{5E59D7A1-B77A-40BD-9ABF-603335F2E5E4}" srcOrd="5" destOrd="0" presId="urn:microsoft.com/office/officeart/2005/8/layout/vList4"/>
    <dgm:cxn modelId="{F98516B6-9C25-43CF-A6D9-1A5C2F50D265}" type="presParOf" srcId="{FD8DD3EE-DB8B-4684-91E8-F7CE044834B4}" destId="{8653BD07-AF82-40A0-92D5-6FAFCFA8BFCB}" srcOrd="6" destOrd="0" presId="urn:microsoft.com/office/officeart/2005/8/layout/vList4"/>
    <dgm:cxn modelId="{F05567D1-6E0A-4ED8-B65A-AB993D971EB9}" type="presParOf" srcId="{8653BD07-AF82-40A0-92D5-6FAFCFA8BFCB}" destId="{080C9A24-7C4F-454A-AF05-55179E462534}" srcOrd="0" destOrd="0" presId="urn:microsoft.com/office/officeart/2005/8/layout/vList4"/>
    <dgm:cxn modelId="{821C2868-D8CE-4887-8B31-06CF1B6284EE}" type="presParOf" srcId="{8653BD07-AF82-40A0-92D5-6FAFCFA8BFCB}" destId="{A582E963-8031-4825-B71D-3EB223AD7A56}" srcOrd="1" destOrd="0" presId="urn:microsoft.com/office/officeart/2005/8/layout/vList4"/>
    <dgm:cxn modelId="{90A8DA3D-51EC-4712-BDA7-A4B7A8CA4742}" type="presParOf" srcId="{8653BD07-AF82-40A0-92D5-6FAFCFA8BFCB}" destId="{128C14E0-383E-4C35-AD69-DCFCF69DB54C}" srcOrd="2" destOrd="0" presId="urn:microsoft.com/office/officeart/2005/8/layout/vList4"/>
    <dgm:cxn modelId="{DAAEDD4C-3901-40CC-B1E4-3BE6254F20CE}" type="presParOf" srcId="{FD8DD3EE-DB8B-4684-91E8-F7CE044834B4}" destId="{4994E421-BD80-4F2C-88FF-CDF408025BEB}" srcOrd="7" destOrd="0" presId="urn:microsoft.com/office/officeart/2005/8/layout/vList4"/>
    <dgm:cxn modelId="{C3C6331F-6795-4E51-ADA7-FF35CFFF1F78}" type="presParOf" srcId="{FD8DD3EE-DB8B-4684-91E8-F7CE044834B4}" destId="{130CE892-85DE-4A13-9009-D4EC36A83796}" srcOrd="8" destOrd="0" presId="urn:microsoft.com/office/officeart/2005/8/layout/vList4"/>
    <dgm:cxn modelId="{5CD26E72-E287-4BBD-9B2C-DC982123C835}" type="presParOf" srcId="{130CE892-85DE-4A13-9009-D4EC36A83796}" destId="{7A7B92BB-B14A-400C-9B77-D953AFCE7077}" srcOrd="0" destOrd="0" presId="urn:microsoft.com/office/officeart/2005/8/layout/vList4"/>
    <dgm:cxn modelId="{35C56693-C18F-4E0D-B1DB-040C453FDD89}" type="presParOf" srcId="{130CE892-85DE-4A13-9009-D4EC36A83796}" destId="{75285A71-1470-4707-BD75-63AC902330C9}" srcOrd="1" destOrd="0" presId="urn:microsoft.com/office/officeart/2005/8/layout/vList4"/>
    <dgm:cxn modelId="{DCF7E92F-C623-4FDA-A9BF-F61D9222C8CE}" type="presParOf" srcId="{130CE892-85DE-4A13-9009-D4EC36A83796}" destId="{1B938C27-63FA-497E-8192-6A5CFFE6F834}" srcOrd="2" destOrd="0" presId="urn:microsoft.com/office/officeart/2005/8/layout/vList4"/>
    <dgm:cxn modelId="{5538F92E-7006-40E2-8C6A-4A20DB66FFE8}" type="presParOf" srcId="{FD8DD3EE-DB8B-4684-91E8-F7CE044834B4}" destId="{45B46013-5B4D-4379-A7A7-4B26558808E4}" srcOrd="9" destOrd="0" presId="urn:microsoft.com/office/officeart/2005/8/layout/vList4"/>
    <dgm:cxn modelId="{9226D5CD-0AEF-45D2-9171-7D9B07CF1924}" type="presParOf" srcId="{FD8DD3EE-DB8B-4684-91E8-F7CE044834B4}" destId="{70A9A742-E22E-4257-836A-A902ED20D8E0}" srcOrd="10" destOrd="0" presId="urn:microsoft.com/office/officeart/2005/8/layout/vList4"/>
    <dgm:cxn modelId="{E9B073E3-0C1E-4976-90B2-1747E6AC1503}" type="presParOf" srcId="{70A9A742-E22E-4257-836A-A902ED20D8E0}" destId="{7EB7FCBD-30C7-4930-A1E4-23A4EF6B7BD2}" srcOrd="0" destOrd="0" presId="urn:microsoft.com/office/officeart/2005/8/layout/vList4"/>
    <dgm:cxn modelId="{D2D0101F-3260-4AF8-9410-E74084207D65}" type="presParOf" srcId="{70A9A742-E22E-4257-836A-A902ED20D8E0}" destId="{F81B5522-130C-499B-BBB0-5DD0777050D3}" srcOrd="1" destOrd="0" presId="urn:microsoft.com/office/officeart/2005/8/layout/vList4"/>
    <dgm:cxn modelId="{14702A73-078B-4B95-B5F7-94FC21FBF9D7}" type="presParOf" srcId="{70A9A742-E22E-4257-836A-A902ED20D8E0}" destId="{8DD807F8-1350-410F-9849-FD0BF0644CC1}" srcOrd="2" destOrd="0" presId="urn:microsoft.com/office/officeart/2005/8/layout/vList4"/>
    <dgm:cxn modelId="{AFD42CDA-B217-4457-8690-495637E4CEBD}" type="presParOf" srcId="{FD8DD3EE-DB8B-4684-91E8-F7CE044834B4}" destId="{04F74E0E-6F21-43D8-9F67-EE0CFCE77A7C}" srcOrd="11" destOrd="0" presId="urn:microsoft.com/office/officeart/2005/8/layout/vList4"/>
    <dgm:cxn modelId="{8D1785AD-FC9F-423A-B81B-3FFCC7E08622}" type="presParOf" srcId="{FD8DD3EE-DB8B-4684-91E8-F7CE044834B4}" destId="{6159F6B4-AC4C-4D4C-878E-35FB1CC4FF3A}" srcOrd="12" destOrd="0" presId="urn:microsoft.com/office/officeart/2005/8/layout/vList4"/>
    <dgm:cxn modelId="{9B7F7070-0533-4413-A32E-4DE3C8B587A2}" type="presParOf" srcId="{6159F6B4-AC4C-4D4C-878E-35FB1CC4FF3A}" destId="{F7F44826-DAB1-43BD-87FE-0D2BB5DB8BB2}" srcOrd="0" destOrd="0" presId="urn:microsoft.com/office/officeart/2005/8/layout/vList4"/>
    <dgm:cxn modelId="{1E554625-1C90-4827-88DE-59F3B396D78F}" type="presParOf" srcId="{6159F6B4-AC4C-4D4C-878E-35FB1CC4FF3A}" destId="{5D00F632-2149-4900-8149-857EAD94FA93}" srcOrd="1" destOrd="0" presId="urn:microsoft.com/office/officeart/2005/8/layout/vList4"/>
    <dgm:cxn modelId="{E62DA352-906D-4ED2-B89F-88AC4D4B13F0}" type="presParOf" srcId="{6159F6B4-AC4C-4D4C-878E-35FB1CC4FF3A}" destId="{05C743CC-11B4-423F-838B-2A6A00595B70}" srcOrd="2" destOrd="0" presId="urn:microsoft.com/office/officeart/2005/8/layout/vList4"/>
    <dgm:cxn modelId="{13F321DF-C1B3-4241-B387-A2F2AFB9F065}" type="presParOf" srcId="{FD8DD3EE-DB8B-4684-91E8-F7CE044834B4}" destId="{73F689AD-7504-4983-BC53-4222D7EE2289}" srcOrd="13" destOrd="0" presId="urn:microsoft.com/office/officeart/2005/8/layout/vList4"/>
    <dgm:cxn modelId="{43E2CD7C-5E14-433B-A08F-5DF25FA9E587}" type="presParOf" srcId="{FD8DD3EE-DB8B-4684-91E8-F7CE044834B4}" destId="{49233BCD-E09E-4546-A411-D8C903569211}" srcOrd="14" destOrd="0" presId="urn:microsoft.com/office/officeart/2005/8/layout/vList4"/>
    <dgm:cxn modelId="{FCE5684F-8A8D-46DC-AEE1-02D58CFADD68}" type="presParOf" srcId="{49233BCD-E09E-4546-A411-D8C903569211}" destId="{CA56AAA4-D0EC-4255-BDAE-97A4558E079A}" srcOrd="0" destOrd="0" presId="urn:microsoft.com/office/officeart/2005/8/layout/vList4"/>
    <dgm:cxn modelId="{B528C110-3172-4EB4-9766-82CBF71B7DD9}" type="presParOf" srcId="{49233BCD-E09E-4546-A411-D8C903569211}" destId="{5D5E194F-8416-4212-9AFC-57FE234DE440}" srcOrd="1" destOrd="0" presId="urn:microsoft.com/office/officeart/2005/8/layout/vList4"/>
    <dgm:cxn modelId="{A34A3995-401D-4BAD-A631-1E606AC4C0AD}" type="presParOf" srcId="{49233BCD-E09E-4546-A411-D8C903569211}" destId="{741D646C-1DDB-4FA7-AA7E-9788A94824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873BD-9A6E-414E-B701-8F0E60230E40}">
      <dsp:nvSpPr>
        <dsp:cNvPr id="0" name=""/>
        <dsp:cNvSpPr/>
      </dsp:nvSpPr>
      <dsp:spPr>
        <a:xfrm>
          <a:off x="970390" y="2710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 dirty="0">
              <a:latin typeface="San serif"/>
            </a:rPr>
            <a:t>Interakciju</a:t>
          </a:r>
          <a:endParaRPr lang="hr-HR" sz="4300" kern="1200" dirty="0"/>
        </a:p>
      </dsp:txBody>
      <dsp:txXfrm>
        <a:off x="970390" y="2710"/>
        <a:ext cx="3090233" cy="1854139"/>
      </dsp:txXfrm>
    </dsp:sp>
    <dsp:sp modelId="{AECDA3F2-C540-481D-81AA-8B2427821B46}">
      <dsp:nvSpPr>
        <dsp:cNvPr id="0" name=""/>
        <dsp:cNvSpPr/>
      </dsp:nvSpPr>
      <dsp:spPr>
        <a:xfrm>
          <a:off x="4369647" y="2710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San serif"/>
            </a:rPr>
            <a:t>Kreativnost</a:t>
          </a:r>
          <a:endParaRPr lang="hr-HR" sz="4300" kern="1200" dirty="0">
            <a:latin typeface="San serif"/>
          </a:endParaRPr>
        </a:p>
      </dsp:txBody>
      <dsp:txXfrm>
        <a:off x="4369647" y="2710"/>
        <a:ext cx="3090233" cy="1854139"/>
      </dsp:txXfrm>
    </dsp:sp>
    <dsp:sp modelId="{378CE1E3-9C77-46A9-81D1-1770223AF658}">
      <dsp:nvSpPr>
        <dsp:cNvPr id="0" name=""/>
        <dsp:cNvSpPr/>
      </dsp:nvSpPr>
      <dsp:spPr>
        <a:xfrm>
          <a:off x="7768903" y="2710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San serif"/>
            </a:rPr>
            <a:t>Svrhovitost</a:t>
          </a:r>
          <a:endParaRPr lang="hr-HR" sz="4300" kern="1200" dirty="0">
            <a:latin typeface="San serif"/>
          </a:endParaRPr>
        </a:p>
      </dsp:txBody>
      <dsp:txXfrm>
        <a:off x="7768903" y="2710"/>
        <a:ext cx="3090233" cy="1854139"/>
      </dsp:txXfrm>
    </dsp:sp>
    <dsp:sp modelId="{43A34FB9-5389-4D38-A7B5-B5516B09BF1D}">
      <dsp:nvSpPr>
        <dsp:cNvPr id="0" name=""/>
        <dsp:cNvSpPr/>
      </dsp:nvSpPr>
      <dsp:spPr>
        <a:xfrm>
          <a:off x="970390" y="2165874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San serif"/>
            </a:rPr>
            <a:t>Pedagošku potporu</a:t>
          </a:r>
          <a:endParaRPr lang="hr-HR" sz="4300" kern="1200" dirty="0">
            <a:latin typeface="San serif"/>
          </a:endParaRPr>
        </a:p>
      </dsp:txBody>
      <dsp:txXfrm>
        <a:off x="970390" y="2165874"/>
        <a:ext cx="3090233" cy="1854139"/>
      </dsp:txXfrm>
    </dsp:sp>
    <dsp:sp modelId="{D7672596-15AC-4A54-9353-6886CD0559FD}">
      <dsp:nvSpPr>
        <dsp:cNvPr id="0" name=""/>
        <dsp:cNvSpPr/>
      </dsp:nvSpPr>
      <dsp:spPr>
        <a:xfrm>
          <a:off x="4369647" y="2165874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San serif"/>
            </a:rPr>
            <a:t>Inovativnost</a:t>
          </a:r>
          <a:endParaRPr lang="hr-HR" sz="4300" kern="1200" dirty="0">
            <a:latin typeface="San serif"/>
          </a:endParaRPr>
        </a:p>
      </dsp:txBody>
      <dsp:txXfrm>
        <a:off x="4369647" y="2165874"/>
        <a:ext cx="3090233" cy="1854139"/>
      </dsp:txXfrm>
    </dsp:sp>
    <dsp:sp modelId="{4DF89322-FDB8-484E-BB60-82D5071D78C7}">
      <dsp:nvSpPr>
        <dsp:cNvPr id="0" name=""/>
        <dsp:cNvSpPr/>
      </dsp:nvSpPr>
      <dsp:spPr>
        <a:xfrm>
          <a:off x="7768903" y="2165874"/>
          <a:ext cx="3090233" cy="1854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San serif"/>
            </a:rPr>
            <a:t>Motivaciju </a:t>
          </a:r>
          <a:endParaRPr lang="hr-HR" sz="4300" kern="1200" dirty="0">
            <a:latin typeface="San serif"/>
          </a:endParaRPr>
        </a:p>
      </dsp:txBody>
      <dsp:txXfrm>
        <a:off x="7768903" y="2165874"/>
        <a:ext cx="3090233" cy="1854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D5117-6CC0-4A6A-AB9C-4D9559F2A626}">
      <dsp:nvSpPr>
        <dsp:cNvPr id="0" name=""/>
        <dsp:cNvSpPr/>
      </dsp:nvSpPr>
      <dsp:spPr>
        <a:xfrm>
          <a:off x="-149912" y="0"/>
          <a:ext cx="4918364" cy="12539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A10E3-43A6-4F46-9B0C-D158EC20F11A}">
      <dsp:nvSpPr>
        <dsp:cNvPr id="0" name=""/>
        <dsp:cNvSpPr/>
      </dsp:nvSpPr>
      <dsp:spPr>
        <a:xfrm>
          <a:off x="229396" y="293353"/>
          <a:ext cx="689652" cy="6896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E8702-D6A9-4079-A4AF-15FA78C2A185}">
      <dsp:nvSpPr>
        <dsp:cNvPr id="0" name=""/>
        <dsp:cNvSpPr/>
      </dsp:nvSpPr>
      <dsp:spPr>
        <a:xfrm>
          <a:off x="995700" y="11223"/>
          <a:ext cx="4072575" cy="125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06" tIns="132706" rIns="132706" bIns="1327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latin typeface="San serif"/>
            </a:rPr>
            <a:t>Stjecanje vještina potrebnih za suvremeno tržište rada</a:t>
          </a:r>
          <a:endParaRPr lang="en-US" sz="2200" kern="1200" dirty="0">
            <a:latin typeface="San serif"/>
          </a:endParaRPr>
        </a:p>
      </dsp:txBody>
      <dsp:txXfrm>
        <a:off x="995700" y="11223"/>
        <a:ext cx="4072575" cy="1253913"/>
      </dsp:txXfrm>
    </dsp:sp>
    <dsp:sp modelId="{2681FAA3-906D-4CF4-8F5C-52932D54CF82}">
      <dsp:nvSpPr>
        <dsp:cNvPr id="0" name=""/>
        <dsp:cNvSpPr/>
      </dsp:nvSpPr>
      <dsp:spPr>
        <a:xfrm>
          <a:off x="-149912" y="1578614"/>
          <a:ext cx="4918364" cy="12539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6AD76-E1CB-438D-83CD-27C593FAC6C0}">
      <dsp:nvSpPr>
        <dsp:cNvPr id="0" name=""/>
        <dsp:cNvSpPr/>
      </dsp:nvSpPr>
      <dsp:spPr>
        <a:xfrm>
          <a:off x="229396" y="1860745"/>
          <a:ext cx="689652" cy="6896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FD766-E1E5-43AD-B503-2E5F4F0BCC09}">
      <dsp:nvSpPr>
        <dsp:cNvPr id="0" name=""/>
        <dsp:cNvSpPr/>
      </dsp:nvSpPr>
      <dsp:spPr>
        <a:xfrm>
          <a:off x="1067351" y="1578614"/>
          <a:ext cx="3929274" cy="125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06" tIns="132706" rIns="132706" bIns="132706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>
              <a:latin typeface="San serif"/>
            </a:rPr>
            <a:t>Povećava inovativnost, kreativnost i digitalne vještine</a:t>
          </a:r>
          <a:endParaRPr lang="en-US" sz="2100" kern="1200" dirty="0">
            <a:latin typeface="San serif"/>
          </a:endParaRPr>
        </a:p>
      </dsp:txBody>
      <dsp:txXfrm>
        <a:off x="1067351" y="1578614"/>
        <a:ext cx="3929274" cy="1253913"/>
      </dsp:txXfrm>
    </dsp:sp>
    <dsp:sp modelId="{5EEB8783-2650-40C0-956C-518753D733BE}">
      <dsp:nvSpPr>
        <dsp:cNvPr id="0" name=""/>
        <dsp:cNvSpPr/>
      </dsp:nvSpPr>
      <dsp:spPr>
        <a:xfrm>
          <a:off x="-149912" y="3198615"/>
          <a:ext cx="4918364" cy="10352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5A5E6-4F34-4B0A-AF4A-8A8879D55346}">
      <dsp:nvSpPr>
        <dsp:cNvPr id="0" name=""/>
        <dsp:cNvSpPr/>
      </dsp:nvSpPr>
      <dsp:spPr>
        <a:xfrm>
          <a:off x="229396" y="3371406"/>
          <a:ext cx="689652" cy="6896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65F3E-427D-4399-978E-D6B3D2B6D373}">
      <dsp:nvSpPr>
        <dsp:cNvPr id="0" name=""/>
        <dsp:cNvSpPr/>
      </dsp:nvSpPr>
      <dsp:spPr>
        <a:xfrm>
          <a:off x="1206839" y="3146006"/>
          <a:ext cx="3650298" cy="125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06" tIns="132706" rIns="132706" bIns="1327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latin typeface="San serif"/>
            </a:rPr>
            <a:t>i-labovi se mogu koristiti i online</a:t>
          </a:r>
          <a:endParaRPr lang="en-US" sz="2200" kern="1200" dirty="0">
            <a:latin typeface="San serif"/>
          </a:endParaRPr>
        </a:p>
      </dsp:txBody>
      <dsp:txXfrm>
        <a:off x="1206839" y="3146006"/>
        <a:ext cx="3650298" cy="1253913"/>
      </dsp:txXfrm>
    </dsp:sp>
    <dsp:sp modelId="{35597480-1ACC-49B5-A2B7-9CCFAC61CF46}">
      <dsp:nvSpPr>
        <dsp:cNvPr id="0" name=""/>
        <dsp:cNvSpPr/>
      </dsp:nvSpPr>
      <dsp:spPr>
        <a:xfrm>
          <a:off x="-149912" y="4713397"/>
          <a:ext cx="4918364" cy="12539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9B59C-8A09-418F-B948-88B2C692DD1D}">
      <dsp:nvSpPr>
        <dsp:cNvPr id="0" name=""/>
        <dsp:cNvSpPr/>
      </dsp:nvSpPr>
      <dsp:spPr>
        <a:xfrm>
          <a:off x="229396" y="4995528"/>
          <a:ext cx="689652" cy="6896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AC803-17F8-46F2-ADA3-407C54A1366F}">
      <dsp:nvSpPr>
        <dsp:cNvPr id="0" name=""/>
        <dsp:cNvSpPr/>
      </dsp:nvSpPr>
      <dsp:spPr>
        <a:xfrm>
          <a:off x="1192987" y="4713397"/>
          <a:ext cx="3678001" cy="125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06" tIns="132706" rIns="132706" bIns="1327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Prostor koji je drugačiji, neuobičajen i poticajan</a:t>
          </a:r>
          <a:endParaRPr lang="en-US" sz="2200" kern="1200" dirty="0"/>
        </a:p>
      </dsp:txBody>
      <dsp:txXfrm>
        <a:off x="1192987" y="4713397"/>
        <a:ext cx="3678001" cy="1253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8FA8A-9290-4724-B37F-C8BF6EA40342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>
              <a:latin typeface="San serif"/>
            </a:rPr>
            <a:t>POTICAJNA OKOLINA</a:t>
          </a:r>
        </a:p>
      </dsp:txBody>
      <dsp:txXfrm>
        <a:off x="2871893" y="636693"/>
        <a:ext cx="2384213" cy="1463040"/>
      </dsp:txXfrm>
    </dsp:sp>
    <dsp:sp modelId="{3CEFDB31-0BE8-4A9A-91F1-B9C3BA4C6763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>
              <a:latin typeface="San serif"/>
            </a:rPr>
            <a:t>NASTAVNIK KAO FACILITATOR I MODERATOR</a:t>
          </a:r>
        </a:p>
      </dsp:txBody>
      <dsp:txXfrm>
        <a:off x="4605866" y="2939626"/>
        <a:ext cx="1950720" cy="1788160"/>
      </dsp:txXfrm>
    </dsp:sp>
    <dsp:sp modelId="{905BDDCC-213E-4569-928E-F88EFD827EA8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>
              <a:latin typeface="San serif"/>
            </a:rPr>
            <a:t>TEHNOLOŠKA PODRŠKA</a:t>
          </a:r>
        </a:p>
      </dsp:txBody>
      <dsp:txXfrm>
        <a:off x="1571413" y="2939626"/>
        <a:ext cx="1950720" cy="1788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D427A-4D30-4960-B82D-5139417C61D7}">
      <dsp:nvSpPr>
        <dsp:cNvPr id="0" name=""/>
        <dsp:cNvSpPr/>
      </dsp:nvSpPr>
      <dsp:spPr>
        <a:xfrm>
          <a:off x="0" y="0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>
              <a:latin typeface="Corbel" panose="020B0503020204020204"/>
            </a:rPr>
            <a:t>Fleksibilan namještaj</a:t>
          </a:r>
        </a:p>
      </dsp:txBody>
      <dsp:txXfrm>
        <a:off x="1527840" y="0"/>
        <a:ext cx="5759651" cy="703419"/>
      </dsp:txXfrm>
    </dsp:sp>
    <dsp:sp modelId="{522B9819-3C5E-4AB0-B1AF-649F002D9045}">
      <dsp:nvSpPr>
        <dsp:cNvPr id="0" name=""/>
        <dsp:cNvSpPr/>
      </dsp:nvSpPr>
      <dsp:spPr>
        <a:xfrm>
          <a:off x="70341" y="70341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4638D-B547-4A0E-845B-8B0E9A0E5EFB}">
      <dsp:nvSpPr>
        <dsp:cNvPr id="0" name=""/>
        <dsp:cNvSpPr/>
      </dsp:nvSpPr>
      <dsp:spPr>
        <a:xfrm>
          <a:off x="0" y="773761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>
              <a:latin typeface="Corbel" panose="020B0503020204020204"/>
            </a:rPr>
            <a:t>Pomični zidovi</a:t>
          </a:r>
          <a:endParaRPr lang="hr-HR" sz="2400" kern="1200" dirty="0"/>
        </a:p>
      </dsp:txBody>
      <dsp:txXfrm>
        <a:off x="1527840" y="773761"/>
        <a:ext cx="5759651" cy="703419"/>
      </dsp:txXfrm>
    </dsp:sp>
    <dsp:sp modelId="{24A7EBF4-7142-4FE0-8119-536F0A7A6A81}">
      <dsp:nvSpPr>
        <dsp:cNvPr id="0" name=""/>
        <dsp:cNvSpPr/>
      </dsp:nvSpPr>
      <dsp:spPr>
        <a:xfrm>
          <a:off x="70341" y="844103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89C1E-2122-41F8-B506-DF57BDF0A47F}">
      <dsp:nvSpPr>
        <dsp:cNvPr id="0" name=""/>
        <dsp:cNvSpPr/>
      </dsp:nvSpPr>
      <dsp:spPr>
        <a:xfrm>
          <a:off x="0" y="1547522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>
              <a:latin typeface="Corbel" panose="020B0503020204020204"/>
            </a:rPr>
            <a:t>Digitalna tehnologija</a:t>
          </a:r>
          <a:endParaRPr lang="hr-HR" sz="2400" kern="1200" noProof="0" dirty="0"/>
        </a:p>
      </dsp:txBody>
      <dsp:txXfrm>
        <a:off x="1527840" y="1547522"/>
        <a:ext cx="5759651" cy="703419"/>
      </dsp:txXfrm>
    </dsp:sp>
    <dsp:sp modelId="{EF12F5F8-F99B-4780-8FEE-C585D96254BD}">
      <dsp:nvSpPr>
        <dsp:cNvPr id="0" name=""/>
        <dsp:cNvSpPr/>
      </dsp:nvSpPr>
      <dsp:spPr>
        <a:xfrm>
          <a:off x="70341" y="1617864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C9A24-7C4F-454A-AF05-55179E462534}">
      <dsp:nvSpPr>
        <dsp:cNvPr id="0" name=""/>
        <dsp:cNvSpPr/>
      </dsp:nvSpPr>
      <dsp:spPr>
        <a:xfrm>
          <a:off x="0" y="2321283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/>
            <a:t>Interaktivne bijele ploče</a:t>
          </a:r>
        </a:p>
      </dsp:txBody>
      <dsp:txXfrm>
        <a:off x="1527840" y="2321283"/>
        <a:ext cx="5759651" cy="703419"/>
      </dsp:txXfrm>
    </dsp:sp>
    <dsp:sp modelId="{A582E963-8031-4825-B71D-3EB223AD7A56}">
      <dsp:nvSpPr>
        <dsp:cNvPr id="0" name=""/>
        <dsp:cNvSpPr/>
      </dsp:nvSpPr>
      <dsp:spPr>
        <a:xfrm>
          <a:off x="70341" y="2391625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B92BB-B14A-400C-9B77-D953AFCE7077}">
      <dsp:nvSpPr>
        <dsp:cNvPr id="0" name=""/>
        <dsp:cNvSpPr/>
      </dsp:nvSpPr>
      <dsp:spPr>
        <a:xfrm>
          <a:off x="0" y="3095044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/>
            <a:t>Oslikani zidovi</a:t>
          </a:r>
        </a:p>
      </dsp:txBody>
      <dsp:txXfrm>
        <a:off x="1527840" y="3095044"/>
        <a:ext cx="5759651" cy="703419"/>
      </dsp:txXfrm>
    </dsp:sp>
    <dsp:sp modelId="{75285A71-1470-4707-BD75-63AC902330C9}">
      <dsp:nvSpPr>
        <dsp:cNvPr id="0" name=""/>
        <dsp:cNvSpPr/>
      </dsp:nvSpPr>
      <dsp:spPr>
        <a:xfrm>
          <a:off x="70341" y="3165386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7FCBD-30C7-4930-A1E4-23A4EF6B7BD2}">
      <dsp:nvSpPr>
        <dsp:cNvPr id="0" name=""/>
        <dsp:cNvSpPr/>
      </dsp:nvSpPr>
      <dsp:spPr>
        <a:xfrm>
          <a:off x="0" y="3868805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/>
            <a:t>Sofe, </a:t>
          </a:r>
          <a:r>
            <a:rPr lang="hr-HR" sz="2400" kern="1200" noProof="0" dirty="0" err="1"/>
            <a:t>kaučevi</a:t>
          </a:r>
          <a:endParaRPr lang="hr-HR" sz="2400" kern="1200" noProof="0" dirty="0"/>
        </a:p>
      </dsp:txBody>
      <dsp:txXfrm>
        <a:off x="1527840" y="3868805"/>
        <a:ext cx="5759651" cy="703419"/>
      </dsp:txXfrm>
    </dsp:sp>
    <dsp:sp modelId="{F81B5522-130C-499B-BBB0-5DD0777050D3}">
      <dsp:nvSpPr>
        <dsp:cNvPr id="0" name=""/>
        <dsp:cNvSpPr/>
      </dsp:nvSpPr>
      <dsp:spPr>
        <a:xfrm>
          <a:off x="70341" y="3939147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44826-DAB1-43BD-87FE-0D2BB5DB8BB2}">
      <dsp:nvSpPr>
        <dsp:cNvPr id="0" name=""/>
        <dsp:cNvSpPr/>
      </dsp:nvSpPr>
      <dsp:spPr>
        <a:xfrm>
          <a:off x="0" y="4642566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/>
            <a:t>Vreće za sjedenje, lopte</a:t>
          </a:r>
        </a:p>
      </dsp:txBody>
      <dsp:txXfrm>
        <a:off x="1527840" y="4642566"/>
        <a:ext cx="5759651" cy="703419"/>
      </dsp:txXfrm>
    </dsp:sp>
    <dsp:sp modelId="{5D00F632-2149-4900-8149-857EAD94FA93}">
      <dsp:nvSpPr>
        <dsp:cNvPr id="0" name=""/>
        <dsp:cNvSpPr/>
      </dsp:nvSpPr>
      <dsp:spPr>
        <a:xfrm>
          <a:off x="70341" y="4712908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6AAA4-D0EC-4255-BDAE-97A4558E079A}">
      <dsp:nvSpPr>
        <dsp:cNvPr id="0" name=""/>
        <dsp:cNvSpPr/>
      </dsp:nvSpPr>
      <dsp:spPr>
        <a:xfrm>
          <a:off x="0" y="5416327"/>
          <a:ext cx="7287492" cy="703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noProof="0" dirty="0"/>
            <a:t>Glazba</a:t>
          </a:r>
        </a:p>
      </dsp:txBody>
      <dsp:txXfrm>
        <a:off x="1527840" y="5416327"/>
        <a:ext cx="5759651" cy="703419"/>
      </dsp:txXfrm>
    </dsp:sp>
    <dsp:sp modelId="{5D5E194F-8416-4212-9AFC-57FE234DE440}">
      <dsp:nvSpPr>
        <dsp:cNvPr id="0" name=""/>
        <dsp:cNvSpPr/>
      </dsp:nvSpPr>
      <dsp:spPr>
        <a:xfrm>
          <a:off x="70341" y="5486669"/>
          <a:ext cx="1457498" cy="562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2C0D6E6-17A6-448F-9659-D5547540FBB3}" type="datetime1">
              <a:rPr lang="hr-HR" smtClean="0"/>
              <a:t>1.10.2022.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5CDEBD-EF8F-487A-856D-CC68DBEFA78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6102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58:37.9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659 118 24575,'-589'0'0,"578"0"0,6 0 0,0 0 0,0 0 0,0 0 0,-1 0 0,1-1 0,0 0 0,0 0 0,-8-3 0,13 4 0,0 0 0,-1 0 0,1-1 0,0 1 0,0 0 0,-1 0 0,1 0 0,0 0 0,0 0 0,0 0 0,-1-1 0,1 1 0,0 0 0,0 0 0,0 0 0,-1 0 0,1-1 0,0 1 0,0 0 0,0 0 0,0-1 0,0 1 0,0 0 0,-1 0 0,1 0 0,0-1 0,0 1 0,0 0 0,0 0 0,0-1 0,0 1 0,0 0 0,0-1 0,0 1 0,0 0 0,0 0 0,0-1 0,0 1 0,10-7 0,16-1 0,68-10 0,1 4 0,152-3 0,460 19 0,-1595-2 0,866 0 0,0 0 0,-35-7 0,39 1 0,15 0 0,5 4 0,-1 1 0,1 0 0,-1 0 0,1 0 0,0 1 0,-1-1 0,1 0 0,0 1 0,0-1 0,0 1 0,-1-1 0,1 1 0,4 0 0,95-10 0,174 8 0,-179 4 0,-314-1 0,488-1 0,-514 0 0,363-1 0,153 3 0,-266-2 0,1 1 0,0 0 0,0 0 0,0 1 0,-1-1 0,1 1 0,-1 1 0,9 4 0,-14-7 0,0 0 0,0 1 0,-1-1 0,1 1 0,0-1 0,-1 1 0,1 0 0,0-1 0,-1 1 0,1 0 0,-1-1 0,1 1 0,-1 0 0,1 0 0,-1 0 0,0-1 0,1 1 0,-1 0 0,0 0 0,1 0 0,-1 0 0,0 0 0,0-1 0,0 1 0,0 2 0,-1-1 0,0 0 0,0 0 0,0 0 0,0 0 0,0 0 0,-1 0 0,1 0 0,0-1 0,-1 1 0,0 0 0,1-1 0,-1 1 0,0-1 0,0 0 0,-2 2 0,-5 3 0,0-1 0,-1 0 0,0-1 0,1 1 0,-1-2 0,-1 1 0,1-2 0,-13 3 0,-9-1 0,-44 0 0,48-4 0,1 2 0,-37 6 0,46-1 0,18-6 0,0-1 0,0 0 0,0 0 0,0 1 0,0-1 0,0 0 0,0 0 0,1 1 0,-1-1 0,0 0 0,0 0 0,0 0 0,0 1 0,0-1 0,0 0 0,1 0 0,-1 0 0,0 1 0,0-1 0,0 0 0,0 0 0,1 0 0,-1 0 0,0 1 0,0-1 0,0 0 0,1 0 0,-1 0 0,0 0 0,0 0 0,1 0 0,-1 0 0,0 0 0,0 0 0,1 0 0,-1 0 0,41 7 0,227 1-510,-224-7-345,82-1-5971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58:40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165 79 24575,'342'0'0,"-392"0"0,3 2 0,1-3 0,-1-1 0,1-3 0,-57-12 0,91 11 0,16 2 0,22-1 0,-20 4 0,22-3 0,64-11 0,150-5 0,-180 20 0,-481 0 0,223 1 0,417-1-1365,-157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58:41.4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40 24575,'6'-6'0,"29"-3"0,21 1 0,15 1 0,14 2 0,6 3 0,-6 0 0,-4 1 0,-10 1 0,-10 1 0,-8-1 0,-15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58:42.3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2925-9771-49D1-8743-9CB69BA3BAAE}" type="datetime1">
              <a:rPr lang="hr-HR" smtClean="0"/>
              <a:pPr/>
              <a:t>1.10.2022.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293C6C-82EA-4D9D-AA8A-69C85F2EE2B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172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hr-HR" dirty="0"/>
          </a:p>
          <a:p>
            <a:r>
              <a:rPr lang="hr-HR" dirty="0"/>
              <a:t>učionica bi trebala imati odgovarajuću veličinu, fleksibilnost, dnevno svjetlo, akustične komponente i visinu stropa, boje i podne pločice. Nadalje, učionica bi trebala uključivati odgovarajuće pedagoške i tehnološke materijale koji su dostupni ovih dana, kao što su; računalnu stanicu (računalo, zvučnike, mikrofon, pisač i tako dalje), projektor, interaktivnu ploču, bijelu ploču, prijenosna računala za studente, pristup internetu, korištenje VR-a, grupna i privatna područja, interaktivne aktivnosti i tako dalje. Nadalje, uloga nastavnika trebala bi biti </a:t>
            </a:r>
            <a:r>
              <a:rPr lang="hr-HR" dirty="0" err="1"/>
              <a:t>fasilitator</a:t>
            </a:r>
            <a:r>
              <a:rPr lang="hr-HR" dirty="0"/>
              <a:t>.</a:t>
            </a:r>
            <a:endParaRPr lang="en-US" dirty="0">
              <a:cs typeface="Calibri"/>
            </a:endParaRPr>
          </a:p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hr-HR" smtClean="0"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755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18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94129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22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19216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23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3449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>
                <a:cs typeface="Calibri"/>
              </a:rPr>
              <a:t>Koliko se učionice s kraja 19. i početka 20. stoljeća razlikuju od naših današnjih učionica? Možda imamo malo modernije ploče, i djeca više ne pišu kredom po malim pločicama, osim toga u prostornim uređenjima škole koliko toga se promijenilo? Koliko se ovakve učionice realno razlikuju od učionica 21. stoljeća? Učenici su nam najčešće i dalje razvrstani jedni uz druge, unatoč reformama i dalje su učitelji jedini generatori znanja i u središtu procesa poučavanja nije učenik, već sadržaji. Reforma obrazovanja polako to mijenja, ali promjena kojoj težimo,  a to je da učenik bude u središtu nastavnog procesa ne podrazumijeva samo promjene nacionalnih kurikuluma i obrazovnih sadržaja, već podrazumijeva i promjene u metodama rada i okružja u kojem učenici uče. Današnji naglasak će biti na ovom potonjem segmentu.</a:t>
            </a:r>
            <a:endParaRPr lang="en-US" sz="1200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2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17078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3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89067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6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037121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7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1405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8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72910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9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2530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10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989702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IZVAN KUTIJE – KREATIVNOST – ORUIGINALNOST.- KRITIČKO MIŠLJENJE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293C6C-82EA-4D9D-AA8A-69C85F2EE2B5}" type="slidenum">
              <a:rPr lang="hr-HR" noProof="0" smtClean="0"/>
              <a:t>11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0748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DB4333B7-220C-497A-B960-E46546AC1803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8" name="Ravni poveznik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5BB7B-E145-479B-AE27-CD7A348007C3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6436D6-37D6-4911-8133-D87B1D7410ED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3484E7-ECB5-4945-A011-FB85000C7383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A63B06-B2DA-4E84-B754-75D14896516C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7" name="Ravni poveznik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570B0F-B58C-43C3-87F2-D936511EE39E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78EA6-5295-4CED-A352-9F8649BC00CD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9E5FF1-2F77-4648-A641-13691B16DEBB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D9A5AB-00DE-4F14-83BC-05DD435E14A6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E4B46-12C8-4A62-B3D1-1E5DEC24321E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AC5D0-81E9-4B40-A2DD-6414A3DFE658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7B1D70F3-E320-4209-BC3F-E2E7A2DFCCE4}" type="datetime1">
              <a:rPr lang="hr-HR" noProof="0" smtClean="0"/>
              <a:t>1.10.2022.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alleideen.com/moebel/02/schulmoebel.html" TargetMode="External"/><Relationship Id="rId7" Type="http://schemas.openxmlformats.org/officeDocument/2006/relationships/hyperlink" Target="https://commons.wikimedia.org/wiki/File:ClassroomMoveableFurnitureITESMCCM_02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hyperlink" Target="http://www.jenniferward.org/2017/08/evolving-space.html" TargetMode="External"/><Relationship Id="rId4" Type="http://schemas.openxmlformats.org/officeDocument/2006/relationships/image" Target="../media/image29.jpg"/><Relationship Id="rId9" Type="http://schemas.openxmlformats.org/officeDocument/2006/relationships/hyperlink" Target="http://www.rtschuetz.net/2015/01/innovative-learning-spaces-facilitat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SiLabErasmus/videos/61226272017939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bit.ly/prirucnik_silab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rmAutofit/>
          </a:bodyPr>
          <a:lstStyle/>
          <a:p>
            <a:r>
              <a:rPr lang="hr-HR" sz="6600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S</a:t>
            </a:r>
            <a:r>
              <a:rPr lang="hr-HR" sz="6600" cap="none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i</a:t>
            </a:r>
            <a:r>
              <a:rPr lang="hr-HR" sz="6600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l</a:t>
            </a:r>
            <a:r>
              <a:rPr lang="hr-HR" sz="6600" cap="none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ab</a:t>
            </a:r>
            <a:r>
              <a:rPr lang="hr-HR" sz="6600" dirty="0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 – </a:t>
            </a:r>
            <a:r>
              <a:rPr lang="hr-HR" sz="6600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say</a:t>
            </a:r>
            <a:r>
              <a:rPr lang="hr-HR" sz="6600" dirty="0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 </a:t>
            </a:r>
            <a:r>
              <a:rPr lang="hr-HR" sz="6600" dirty="0" err="1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what</a:t>
            </a:r>
            <a:r>
              <a:rPr lang="hr-HR" sz="6600" dirty="0">
                <a:solidFill>
                  <a:schemeClr val="accent1"/>
                </a:solidFill>
                <a:latin typeface="San serif"/>
                <a:cs typeface="Sanskrit Text" panose="020B0502040204020203" pitchFamily="18" charset="0"/>
              </a:rPr>
              <a:t>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 rtlCol="0">
            <a:noAutofit/>
          </a:bodyPr>
          <a:lstStyle/>
          <a:p>
            <a:pPr rtl="0"/>
            <a:r>
              <a:rPr lang="hr-HR" sz="2600" b="0" i="0" dirty="0">
                <a:solidFill>
                  <a:schemeClr val="accent1">
                    <a:lumMod val="75000"/>
                  </a:schemeClr>
                </a:solidFill>
                <a:effectLst/>
                <a:latin typeface="San serif"/>
              </a:rPr>
              <a:t>Uvođenje inovativnog laboratorija u škole</a:t>
            </a:r>
          </a:p>
          <a:p>
            <a:pPr rtl="0"/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San serif"/>
              </a:rPr>
              <a:t>Laura Angelovski i Nina </a:t>
            </a:r>
            <a:r>
              <a:rPr lang="hr-HR" sz="2400" dirty="0" err="1">
                <a:solidFill>
                  <a:schemeClr val="accent1">
                    <a:lumMod val="75000"/>
                  </a:schemeClr>
                </a:solidFill>
                <a:latin typeface="San serif"/>
              </a:rPr>
              <a:t>Šepić</a:t>
            </a:r>
            <a:endParaRPr lang="hr-HR" sz="2400" dirty="0">
              <a:solidFill>
                <a:schemeClr val="accent1">
                  <a:lumMod val="75000"/>
                </a:schemeClr>
              </a:solidFill>
              <a:latin typeface="San serif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62C3AD9-14B6-E4D6-35DB-4E30B239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4" y="468863"/>
            <a:ext cx="11123719" cy="37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UTJEČE NA RAZVOJ KLJUČNIH KOMPETENCIJA UČENIKA</a:t>
            </a:r>
            <a:endParaRPr lang="hr-HR" dirty="0">
              <a:latin typeface="San serif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8720743" y="5109627"/>
            <a:ext cx="45955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400" dirty="0">
                <a:latin typeface="San serif"/>
              </a:rPr>
              <a:t>INOVATIVNO RAZMIŠLJANJE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55D8B51-EB06-8AEE-2E2F-9606535A1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408" y="1965960"/>
            <a:ext cx="5759335" cy="44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UTJEČE NA RAZVOJ KLJUČNIH KOMPETENCIJA UČENIKA</a:t>
            </a:r>
            <a:endParaRPr lang="hr-HR" dirty="0">
              <a:latin typeface="San serif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8682624" y="5632846"/>
            <a:ext cx="23358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400" dirty="0">
                <a:latin typeface="San serif"/>
              </a:rPr>
              <a:t>TIMSKI DUH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2B8DE71-39CC-BC9D-7E22-D52D5C6AE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42" y="1965960"/>
            <a:ext cx="5626906" cy="406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07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C7CE1A-406F-6EB3-3A33-2A1294C3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78" y="609600"/>
            <a:ext cx="3912279" cy="1356360"/>
          </a:xfrm>
        </p:spPr>
        <p:txBody>
          <a:bodyPr>
            <a:normAutofit fontScale="90000"/>
          </a:bodyPr>
          <a:lstStyle/>
          <a:p>
            <a:r>
              <a:rPr lang="hr-HR" dirty="0"/>
              <a:t>Primjeri kreativnih </a:t>
            </a:r>
            <a:br>
              <a:rPr lang="hr-HR" dirty="0"/>
            </a:br>
            <a:r>
              <a:rPr lang="hr-HR" dirty="0"/>
              <a:t>i-labova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A03966-2352-A7ED-CB75-194550F1C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8" r="35331" b="2"/>
          <a:stretch/>
        </p:blipFill>
        <p:spPr>
          <a:xfrm>
            <a:off x="951078" y="2260985"/>
            <a:ext cx="3003497" cy="425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845279A-D66A-9458-2B42-B4F2F8103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36" r="-1" b="5276"/>
          <a:stretch/>
        </p:blipFill>
        <p:spPr>
          <a:xfrm>
            <a:off x="4336941" y="3429000"/>
            <a:ext cx="7521384" cy="30911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659AA8-DDF8-4EBE-CE1C-44C0EBEBF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4266" b="-2"/>
          <a:stretch/>
        </p:blipFill>
        <p:spPr>
          <a:xfrm>
            <a:off x="4294049" y="609600"/>
            <a:ext cx="3599009" cy="25049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60E39E5-A4C7-F861-F27E-697FA8BDF3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78" b="-1"/>
          <a:stretch/>
        </p:blipFill>
        <p:spPr>
          <a:xfrm>
            <a:off x="8232532" y="609600"/>
            <a:ext cx="3577698" cy="25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12" descr="Slika na kojoj se prikazuje tekst, na zatvorenom, soba, radni stol&#10;&#10;Opis je automatski generiran">
            <a:extLst>
              <a:ext uri="{FF2B5EF4-FFF2-40B4-BE49-F238E27FC236}">
                <a16:creationId xmlns:a16="http://schemas.microsoft.com/office/drawing/2014/main" id="{5443337D-E2F4-6A9B-A903-6EB426550D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7" r="2" b="11990"/>
          <a:stretch/>
        </p:blipFill>
        <p:spPr>
          <a:xfrm>
            <a:off x="6371366" y="3398212"/>
            <a:ext cx="5387704" cy="3091461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Slika 3" descr="Slika na kojoj se prikazuje tekst, na zatvorenom, zid, soba&#10;&#10;Opis je automatski generiran">
            <a:extLst>
              <a:ext uri="{FF2B5EF4-FFF2-40B4-BE49-F238E27FC236}">
                <a16:creationId xmlns:a16="http://schemas.microsoft.com/office/drawing/2014/main" id="{EA471E5C-2742-ED2C-E389-9B3267AB4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2717" r="-2" b="-2"/>
          <a:stretch/>
        </p:blipFill>
        <p:spPr>
          <a:xfrm>
            <a:off x="629005" y="3458560"/>
            <a:ext cx="6972577" cy="3031113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Slika 8" descr="Slika na kojoj se prikazuje na zatvorenom, pod, zid, strop&#10;&#10;Opis je automatski generiran">
            <a:extLst>
              <a:ext uri="{FF2B5EF4-FFF2-40B4-BE49-F238E27FC236}">
                <a16:creationId xmlns:a16="http://schemas.microsoft.com/office/drawing/2014/main" id="{B39E076C-5C34-431A-C615-D322D2DB6B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352" r="-2" b="11764"/>
          <a:stretch/>
        </p:blipFill>
        <p:spPr>
          <a:xfrm>
            <a:off x="5011584" y="397644"/>
            <a:ext cx="6747486" cy="2933254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Slika 9" descr="Slika na kojoj se prikazuje na zatvorenom, dijete, pod, spavaća soba&#10;&#10;Opis je automatski generiran">
            <a:extLst>
              <a:ext uri="{FF2B5EF4-FFF2-40B4-BE49-F238E27FC236}">
                <a16:creationId xmlns:a16="http://schemas.microsoft.com/office/drawing/2014/main" id="{78251C58-34B1-1F1D-EBAC-B04E4A6217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818" r="3820" b="-1"/>
          <a:stretch/>
        </p:blipFill>
        <p:spPr>
          <a:xfrm>
            <a:off x="629005" y="397644"/>
            <a:ext cx="5135862" cy="293324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453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2688474"/>
            <a:ext cx="3124200" cy="1356360"/>
          </a:xfrm>
        </p:spPr>
        <p:txBody>
          <a:bodyPr rtlCol="0">
            <a:normAutofit/>
          </a:bodyPr>
          <a:lstStyle/>
          <a:p>
            <a:r>
              <a:rPr lang="hr-HR" dirty="0">
                <a:ea typeface="+mj-lt"/>
                <a:cs typeface="+mj-lt"/>
              </a:rPr>
              <a:t>Mogućnosti uređenja</a:t>
            </a:r>
            <a:endParaRPr lang="sr-Latn-RS" dirty="0"/>
          </a:p>
        </p:txBody>
      </p:sp>
      <p:graphicFrame>
        <p:nvGraphicFramePr>
          <p:cNvPr id="5" name="Rezervirano mjesto za sadržaj 2" descr="numerirani osnovni linearni proces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59042"/>
              </p:ext>
            </p:extLst>
          </p:nvPr>
        </p:nvGraphicFramePr>
        <p:xfrm>
          <a:off x="4475017" y="304800"/>
          <a:ext cx="7287492" cy="6123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099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FFE996-DF86-7364-D84D-17CE6CEC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iz prakse</a:t>
            </a:r>
            <a:br>
              <a:rPr lang="hr-HR" dirty="0"/>
            </a:br>
            <a:r>
              <a:rPr lang="hr-HR" dirty="0"/>
              <a:t>PRIJE:</a:t>
            </a:r>
          </a:p>
        </p:txBody>
      </p:sp>
      <p:pic>
        <p:nvPicPr>
          <p:cNvPr id="4" name="Slika 4" descr="Slika na kojoj se prikazuje pod, na zatvorenom, zid, stol&#10;&#10;Opis je automatski generiran">
            <a:extLst>
              <a:ext uri="{FF2B5EF4-FFF2-40B4-BE49-F238E27FC236}">
                <a16:creationId xmlns:a16="http://schemas.microsoft.com/office/drawing/2014/main" id="{24E0031C-B28A-317D-1F4F-3CFED1D36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113" y="2158253"/>
            <a:ext cx="5386292" cy="4038600"/>
          </a:xfrm>
        </p:spPr>
      </p:pic>
      <p:pic>
        <p:nvPicPr>
          <p:cNvPr id="5" name="Slika 5" descr="Slika na kojoj se prikazuje pod, na zatvorenom, zid, stol&#10;&#10;Opis je automatski generiran">
            <a:extLst>
              <a:ext uri="{FF2B5EF4-FFF2-40B4-BE49-F238E27FC236}">
                <a16:creationId xmlns:a16="http://schemas.microsoft.com/office/drawing/2014/main" id="{6CA45290-D4E2-97CD-F946-93940E77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077" y="556700"/>
            <a:ext cx="4379257" cy="584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0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5F7B0-48EE-D330-8EEE-C2B6771D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856211"/>
          </a:xfrm>
        </p:spPr>
        <p:txBody>
          <a:bodyPr/>
          <a:lstStyle/>
          <a:p>
            <a:r>
              <a:rPr lang="hr-HR" dirty="0"/>
              <a:t>i-lab u školi</a:t>
            </a:r>
          </a:p>
        </p:txBody>
      </p:sp>
      <p:pic>
        <p:nvPicPr>
          <p:cNvPr id="5" name="Slika 5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69021D89-BB5F-B2B3-5F21-D719B166A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05859" y="1349639"/>
            <a:ext cx="5481636" cy="4111227"/>
          </a:xfrm>
        </p:spPr>
      </p:pic>
      <p:pic>
        <p:nvPicPr>
          <p:cNvPr id="7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04C5E476-A2E1-6107-4E4E-9CFA98E2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41418"/>
            <a:ext cx="5685276" cy="32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1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34E366F3-ED02-2C55-3A6E-B59F165E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2" y="3773968"/>
            <a:ext cx="4031672" cy="265351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F9606DD-FAE1-C092-1FBC-BB284AD39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84" y="430514"/>
            <a:ext cx="4799647" cy="315897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131DF22-EFA3-F0EE-FC67-D44DA63AB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547" y="1000290"/>
            <a:ext cx="6401233" cy="37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094B33-8403-63A7-46F6-5C5E0907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lang="hr-HR" dirty="0"/>
              <a:t>Primjeri iz prakse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9C8076-8E7F-1B08-1E12-47248CFE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3" y="1689774"/>
            <a:ext cx="7551770" cy="4738736"/>
          </a:xfrm>
          <a:prstGeom prst="rect">
            <a:avLst/>
          </a:prstGeom>
          <a:noFill/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EE19900-5FC5-FBC2-82D8-FCFF1E0F2B62}"/>
              </a:ext>
            </a:extLst>
          </p:cNvPr>
          <p:cNvSpPr txBox="1"/>
          <p:nvPr/>
        </p:nvSpPr>
        <p:spPr>
          <a:xfrm>
            <a:off x="1648690" y="5403272"/>
            <a:ext cx="335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really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  <a:latin typeface="Sans serif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hr-HR" sz="2400" dirty="0">
              <a:solidFill>
                <a:schemeClr val="accent5">
                  <a:lumMod val="75000"/>
                </a:schemeClr>
              </a:solidFill>
              <a:latin typeface="Sans serif "/>
            </a:endParaRPr>
          </a:p>
        </p:txBody>
      </p:sp>
    </p:spTree>
    <p:extLst>
      <p:ext uri="{BB962C8B-B14F-4D97-AF65-F5344CB8AC3E}">
        <p14:creationId xmlns:p14="http://schemas.microsoft.com/office/powerpoint/2010/main" val="2934101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C8ABC1-819C-1460-B23B-A612C3A3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3789218" cy="1356360"/>
          </a:xfrm>
        </p:spPr>
        <p:txBody>
          <a:bodyPr anchor="ctr">
            <a:normAutofit/>
          </a:bodyPr>
          <a:lstStyle/>
          <a:p>
            <a:r>
              <a:rPr lang="hr-HR" dirty="0"/>
              <a:t>Primjeri iz prakse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09BA343-D9B2-1965-360E-6D388FBB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89" y="1193165"/>
            <a:ext cx="7564983" cy="4992890"/>
          </a:xfrm>
          <a:prstGeom prst="rect">
            <a:avLst/>
          </a:prstGeom>
          <a:noFill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B30D948-7BBA-EF98-120C-07D5C993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8" y="1965960"/>
            <a:ext cx="4154824" cy="373934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E7A0757-B1DD-89A6-B700-1E1B2DAAD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20" y="5802803"/>
            <a:ext cx="24574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05BC2-A51C-A5DE-E695-9403FC41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San serif"/>
              </a:rPr>
              <a:t>Učionice u prošlosti</a:t>
            </a:r>
          </a:p>
        </p:txBody>
      </p:sp>
      <p:pic>
        <p:nvPicPr>
          <p:cNvPr id="9" name="Slika 4" descr="Slika na kojoj se prikazuje na zatvorenom, zid, osoba, soba&#10;&#10;Opis je automatski generiran">
            <a:extLst>
              <a:ext uri="{FF2B5EF4-FFF2-40B4-BE49-F238E27FC236}">
                <a16:creationId xmlns:a16="http://schemas.microsoft.com/office/drawing/2014/main" id="{2C5A2EB8-DC89-124C-7F3A-3C1EB75C0C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74952" y="1838308"/>
            <a:ext cx="6784759" cy="4410092"/>
          </a:xfrm>
        </p:spPr>
      </p:pic>
      <p:pic>
        <p:nvPicPr>
          <p:cNvPr id="13" name="Slika 5" descr="Slika na kojoj se prikazuje tekst, pod, na zatvorenom, živo&#10;&#10;Opis je automatski generiran">
            <a:extLst>
              <a:ext uri="{FF2B5EF4-FFF2-40B4-BE49-F238E27FC236}">
                <a16:creationId xmlns:a16="http://schemas.microsoft.com/office/drawing/2014/main" id="{9774CED8-C740-27FF-95F8-B0A12079B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350541" y="1838308"/>
            <a:ext cx="6940860" cy="4629216"/>
          </a:xfrm>
          <a:prstGeom prst="rect">
            <a:avLst/>
          </a:prstGeom>
        </p:spPr>
      </p:pic>
      <p:pic>
        <p:nvPicPr>
          <p:cNvPr id="14" name="Slika 4" descr="Slika na kojoj se prikazuje na zatvorenom, stol, pod, soba&#10;&#10;Opis je automatski generiran">
            <a:extLst>
              <a:ext uri="{FF2B5EF4-FFF2-40B4-BE49-F238E27FC236}">
                <a16:creationId xmlns:a16="http://schemas.microsoft.com/office/drawing/2014/main" id="{943675AD-8BCB-717F-9498-B4654F592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289" y="1670247"/>
            <a:ext cx="8420061" cy="4746214"/>
          </a:xfrm>
          <a:prstGeom prst="rect">
            <a:avLst/>
          </a:prstGeom>
        </p:spPr>
      </p:pic>
      <p:pic>
        <p:nvPicPr>
          <p:cNvPr id="15" name="Slika 5" descr="Slika na kojoj se prikazuje na zatvorenom, živo, soba, drveni&#10;&#10;Opis je automatski generiran">
            <a:extLst>
              <a:ext uri="{FF2B5EF4-FFF2-40B4-BE49-F238E27FC236}">
                <a16:creationId xmlns:a16="http://schemas.microsoft.com/office/drawing/2014/main" id="{B5B7C7EF-A815-3A6E-481B-B560562D9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300" y="1645936"/>
            <a:ext cx="7221576" cy="4770525"/>
          </a:xfrm>
          <a:prstGeom prst="rect">
            <a:avLst/>
          </a:prstGeom>
        </p:spPr>
      </p:pic>
      <p:pic>
        <p:nvPicPr>
          <p:cNvPr id="16" name="Slika 4" descr="Slika na kojoj se prikazuje osoba, sjedenje, grupa, na zatvorenom&#10;&#10;Opis je automatski generiran">
            <a:extLst>
              <a:ext uri="{FF2B5EF4-FFF2-40B4-BE49-F238E27FC236}">
                <a16:creationId xmlns:a16="http://schemas.microsoft.com/office/drawing/2014/main" id="{F003F2B8-EE77-6EDE-C2CA-5418EBF3D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2289" y="2368015"/>
            <a:ext cx="8439648" cy="35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310A71-37DB-CB8A-9B7B-B48C71E6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545955"/>
            <a:ext cx="3324658" cy="280844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F17DB80-D56D-3469-85B6-6610E66B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456" y="448251"/>
            <a:ext cx="3324658" cy="28084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604B9B-FFBF-B0E8-983A-3C344356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5" y="3503601"/>
            <a:ext cx="5447403" cy="25478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1711148-5AF3-5D19-3256-875F241CF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507" y="3354400"/>
            <a:ext cx="3965111" cy="3055349"/>
          </a:xfrm>
          <a:prstGeom prst="rect">
            <a:avLst/>
          </a:prstGeom>
        </p:spPr>
      </p:pic>
      <p:sp>
        <p:nvSpPr>
          <p:cNvPr id="10" name="Naslov 9">
            <a:extLst>
              <a:ext uri="{FF2B5EF4-FFF2-40B4-BE49-F238E27FC236}">
                <a16:creationId xmlns:a16="http://schemas.microsoft.com/office/drawing/2014/main" id="{DEDFF11F-E65D-60D6-982B-9100E2A9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018" y="52540"/>
            <a:ext cx="9875520" cy="1356360"/>
          </a:xfrm>
        </p:spPr>
        <p:txBody>
          <a:bodyPr/>
          <a:lstStyle/>
          <a:p>
            <a:r>
              <a:rPr lang="hr-HR" dirty="0"/>
              <a:t>Brainstorming</a:t>
            </a:r>
          </a:p>
        </p:txBody>
      </p:sp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E20F532C-ABDC-1700-6EB5-B1CCF610F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018" y="1163596"/>
            <a:ext cx="6665544" cy="403860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San serif"/>
              </a:rPr>
              <a:t>Digitalni software</a:t>
            </a:r>
          </a:p>
          <a:p>
            <a:r>
              <a:rPr lang="hr-HR" sz="2400" dirty="0">
                <a:latin typeface="San serif"/>
              </a:rPr>
              <a:t>Anonimnost</a:t>
            </a:r>
          </a:p>
          <a:p>
            <a:r>
              <a:rPr lang="hr-HR" sz="2400" dirty="0">
                <a:latin typeface="San serif"/>
              </a:rPr>
              <a:t>Rad u realnom vremenu</a:t>
            </a:r>
          </a:p>
          <a:p>
            <a:r>
              <a:rPr lang="hr-HR" sz="2400" dirty="0">
                <a:latin typeface="San serif"/>
              </a:rPr>
              <a:t>Mogućnost evaluacije</a:t>
            </a:r>
          </a:p>
        </p:txBody>
      </p:sp>
    </p:spTree>
    <p:extLst>
      <p:ext uri="{BB962C8B-B14F-4D97-AF65-F5344CB8AC3E}">
        <p14:creationId xmlns:p14="http://schemas.microsoft.com/office/powerpoint/2010/main" val="1110821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crtež&#10;&#10;Opis je automatski generiran">
            <a:extLst>
              <a:ext uri="{FF2B5EF4-FFF2-40B4-BE49-F238E27FC236}">
                <a16:creationId xmlns:a16="http://schemas.microsoft.com/office/drawing/2014/main" id="{29DDB481-4655-4EFE-B766-6CAD79F8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" y="826826"/>
            <a:ext cx="3902365" cy="1798963"/>
          </a:xfrm>
          <a:prstGeom prst="rect">
            <a:avLst/>
          </a:prstGeom>
        </p:spPr>
      </p:pic>
      <p:pic>
        <p:nvPicPr>
          <p:cNvPr id="7" name="Slika 6" descr="Slika na kojoj se prikazuje crtež&#10;&#10;Opis je automatski generiran">
            <a:extLst>
              <a:ext uri="{FF2B5EF4-FFF2-40B4-BE49-F238E27FC236}">
                <a16:creationId xmlns:a16="http://schemas.microsoft.com/office/drawing/2014/main" id="{27049A5C-4A5E-4799-86B7-D17DD8B4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53" y="650497"/>
            <a:ext cx="4144053" cy="1755127"/>
          </a:xfrm>
          <a:prstGeom prst="rect">
            <a:avLst/>
          </a:prstGeo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8E5F08AC-7C8D-4BB1-9DD0-018F1ED48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1" y="2951086"/>
            <a:ext cx="3793956" cy="2390191"/>
          </a:xfrm>
          <a:prstGeom prst="rect">
            <a:avLst/>
          </a:prstGeom>
        </p:spPr>
      </p:pic>
      <p:pic>
        <p:nvPicPr>
          <p:cNvPr id="9" name="Slika 8" descr="Slika na kojoj se prikazuje stol, računalo, prijenosnik, telefon&#10;&#10;Opis je automatski generiran">
            <a:extLst>
              <a:ext uri="{FF2B5EF4-FFF2-40B4-BE49-F238E27FC236}">
                <a16:creationId xmlns:a16="http://schemas.microsoft.com/office/drawing/2014/main" id="{7E7F8A47-D282-4D9B-9873-FEBDF61E4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69" y="650497"/>
            <a:ext cx="2827316" cy="5571066"/>
          </a:xfrm>
          <a:prstGeom prst="rect">
            <a:avLst/>
          </a:prstGeom>
        </p:spPr>
      </p:pic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9BDEFA6-1C7A-44AA-B366-73382A596A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1" y="2625789"/>
            <a:ext cx="3828716" cy="83274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F93F6DC-8024-9B6E-DD6B-16667F883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334" y="3951960"/>
            <a:ext cx="2569690" cy="256969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CFDDC6-490E-EE46-02E5-4AA1D249FF9D}"/>
              </a:ext>
            </a:extLst>
          </p:cNvPr>
          <p:cNvSpPr txBox="1">
            <a:spLocks/>
          </p:cNvSpPr>
          <p:nvPr/>
        </p:nvSpPr>
        <p:spPr>
          <a:xfrm>
            <a:off x="7421785" y="3552937"/>
            <a:ext cx="4221752" cy="3017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hr-HR" dirty="0"/>
              <a:t>http://brainstorming.trebag.hu/en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934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08B3C5-F7A2-41AD-BF27-78965C2D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30" y="847899"/>
            <a:ext cx="3931920" cy="1410393"/>
          </a:xfrm>
        </p:spPr>
        <p:txBody>
          <a:bodyPr anchor="b">
            <a:normAutofit/>
          </a:bodyPr>
          <a:lstStyle/>
          <a:p>
            <a:r>
              <a:rPr lang="hr-HR" dirty="0"/>
              <a:t>Uloga nastavnika</a:t>
            </a:r>
          </a:p>
        </p:txBody>
      </p:sp>
      <p:pic>
        <p:nvPicPr>
          <p:cNvPr id="1026" name="Picture 2" descr="Student life - Work and activities">
            <a:extLst>
              <a:ext uri="{FF2B5EF4-FFF2-40B4-BE49-F238E27FC236}">
                <a16:creationId xmlns:a16="http://schemas.microsoft.com/office/drawing/2014/main" id="{36D2B299-69B2-0C56-5E81-78D92BF31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r="19717" b="-2"/>
          <a:stretch/>
        </p:blipFill>
        <p:spPr bwMode="auto">
          <a:xfrm>
            <a:off x="5413248" y="1069847"/>
            <a:ext cx="6099048" cy="4800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59AD80-0348-0B95-A123-65D69C599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248" y="2765367"/>
            <a:ext cx="4953000" cy="28803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Tx/>
              <a:buChar char="-"/>
            </a:pPr>
            <a:r>
              <a:rPr lang="hr-HR" sz="2400" dirty="0">
                <a:latin typeface="Sans serif "/>
              </a:rPr>
              <a:t> Nastava usmjerena na učenika</a:t>
            </a:r>
          </a:p>
          <a:p>
            <a:pPr>
              <a:buFontTx/>
              <a:buChar char="-"/>
            </a:pPr>
            <a:r>
              <a:rPr lang="hr-HR" sz="2400" dirty="0">
                <a:latin typeface="Sans serif "/>
              </a:rPr>
              <a:t> Učenici uče djelovanjem</a:t>
            </a:r>
          </a:p>
          <a:p>
            <a:pPr>
              <a:buFontTx/>
              <a:buChar char="-"/>
            </a:pPr>
            <a:r>
              <a:rPr lang="hr-HR" sz="2400" dirty="0">
                <a:latin typeface="Sans serif "/>
              </a:rPr>
              <a:t> Učitelji su facilitatori i moderatori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2830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34DC64-BF7E-6087-B6D5-945DA000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8" y="609599"/>
            <a:ext cx="3941619" cy="2272145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San serif"/>
              </a:rPr>
              <a:t>Tradicionalna uloga učitelja</a:t>
            </a: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93D25E80-467C-BC03-85A2-9AB9413BD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813" y="2594085"/>
            <a:ext cx="9875519" cy="3788650"/>
          </a:xfr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9AA567BE-4E6C-4D98-6590-C5A031F99967}"/>
              </a:ext>
            </a:extLst>
          </p:cNvPr>
          <p:cNvSpPr txBox="1">
            <a:spLocks/>
          </p:cNvSpPr>
          <p:nvPr/>
        </p:nvSpPr>
        <p:spPr>
          <a:xfrm>
            <a:off x="6096000" y="609599"/>
            <a:ext cx="4759036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>
                <a:latin typeface="San serif"/>
              </a:rPr>
              <a:t>Učitelj kao facilitator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C55ABA19-0C33-3A88-FD84-9A161E698AB2}"/>
              </a:ext>
            </a:extLst>
          </p:cNvPr>
          <p:cNvSpPr txBox="1">
            <a:spLocks/>
          </p:cNvSpPr>
          <p:nvPr/>
        </p:nvSpPr>
        <p:spPr>
          <a:xfrm>
            <a:off x="3927764" y="706581"/>
            <a:ext cx="394161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>
                <a:latin typeface="San serif"/>
              </a:rPr>
              <a:t>vs.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9448859-C61C-866B-D30B-4086760ACD83}"/>
                  </a:ext>
                </a:extLst>
              </p14:cNvPr>
              <p14:cNvContentPartPr/>
              <p14:nvPr/>
            </p14:nvContentPartPr>
            <p14:xfrm>
              <a:off x="2131200" y="2575865"/>
              <a:ext cx="424800" cy="568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9448859-C61C-866B-D30B-4086760ACD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2200" y="2566865"/>
                <a:ext cx="4424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A345E2A6-D4D6-9839-2E7B-D6EE44F083D0}"/>
                  </a:ext>
                </a:extLst>
              </p14:cNvPr>
              <p14:cNvContentPartPr/>
              <p14:nvPr/>
            </p14:nvContentPartPr>
            <p14:xfrm>
              <a:off x="4429080" y="2603585"/>
              <a:ext cx="221760" cy="291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A345E2A6-D4D6-9839-2E7B-D6EE44F083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0440" y="2594945"/>
                <a:ext cx="239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F9C78911-69CE-FA3B-EF3F-550EA789C92F}"/>
                  </a:ext>
                </a:extLst>
              </p14:cNvPr>
              <p14:cNvContentPartPr/>
              <p14:nvPr/>
            </p14:nvContentPartPr>
            <p14:xfrm>
              <a:off x="2243880" y="2576225"/>
              <a:ext cx="264240" cy="147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F9C78911-69CE-FA3B-EF3F-550EA789C9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5240" y="2567225"/>
                <a:ext cx="2818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B2CA6DEC-FAD6-AA8C-707F-5F27D036D53C}"/>
                  </a:ext>
                </a:extLst>
              </p14:cNvPr>
              <p14:cNvContentPartPr/>
              <p14:nvPr/>
            </p14:nvContentPartPr>
            <p14:xfrm>
              <a:off x="15018120" y="2465345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B2CA6DEC-FAD6-AA8C-707F-5F27D036D5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09480" y="245670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1652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00D5DD-3FB7-1D8B-CE49-2F41D2A0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526473"/>
            <a:ext cx="10702636" cy="1356360"/>
          </a:xfrm>
        </p:spPr>
        <p:txBody>
          <a:bodyPr/>
          <a:lstStyle/>
          <a:p>
            <a:r>
              <a:rPr lang="hr-HR" dirty="0">
                <a:latin typeface="San serif"/>
              </a:rPr>
              <a:t>Priručnik – kako implementirati i-lab u škole?</a:t>
            </a:r>
            <a:endParaRPr lang="en-US" dirty="0">
              <a:latin typeface="San serif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EA0D9F-195A-2683-6439-15D2257DC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6855" y="2057400"/>
            <a:ext cx="4754880" cy="343454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>
                <a:latin typeface="San serif"/>
                <a:hlinkClick r:id="rId2"/>
              </a:rPr>
              <a:t>https://bit.ly/prirucnik_silab</a:t>
            </a:r>
            <a:r>
              <a:rPr lang="hr-HR" sz="2800" dirty="0">
                <a:latin typeface="San serif"/>
              </a:rPr>
              <a:t> </a:t>
            </a:r>
          </a:p>
          <a:p>
            <a:pPr marL="45720" indent="0">
              <a:buNone/>
            </a:pPr>
            <a:endParaRPr lang="hr-HR" sz="2800" dirty="0">
              <a:latin typeface="San serif"/>
            </a:endParaRPr>
          </a:p>
          <a:p>
            <a:pPr>
              <a:buFontTx/>
              <a:buChar char="-"/>
            </a:pPr>
            <a:r>
              <a:rPr lang="hr-HR" sz="2800" dirty="0">
                <a:latin typeface="San serif"/>
              </a:rPr>
              <a:t>primjeri dobre prakse</a:t>
            </a:r>
          </a:p>
          <a:p>
            <a:pPr>
              <a:buFontTx/>
              <a:buChar char="-"/>
            </a:pPr>
            <a:r>
              <a:rPr lang="hr-HR" sz="2800" dirty="0">
                <a:latin typeface="San serif"/>
              </a:rPr>
              <a:t>primjeri scenarija poučavanja</a:t>
            </a:r>
            <a:endParaRPr lang="en-US" sz="2800" dirty="0">
              <a:latin typeface="San serif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C02AF84-F1DB-4B17-8F68-510B13265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09" y="1882833"/>
            <a:ext cx="4023360" cy="402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548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B59D92-8669-8F4F-B28F-F45D53FC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Evaluacija za kraj…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C189AA-3961-272C-C606-F4C94BE6E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hr-HR" sz="3200" dirty="0"/>
              <a:t>bit.ly/</a:t>
            </a:r>
            <a:r>
              <a:rPr lang="hr-HR" sz="3200" dirty="0" err="1"/>
              <a:t>silab-cuc</a:t>
            </a:r>
            <a:endParaRPr lang="hr-HR" sz="3200" dirty="0"/>
          </a:p>
          <a:p>
            <a:pPr marL="45720" indent="0">
              <a:buNone/>
            </a:pPr>
            <a:endParaRPr lang="hr-HR" sz="3200" dirty="0"/>
          </a:p>
          <a:p>
            <a:pPr marL="45720" indent="0">
              <a:buNone/>
            </a:pPr>
            <a:endParaRPr lang="hr-HR" sz="3200" dirty="0"/>
          </a:p>
          <a:p>
            <a:pPr marL="45720" indent="0">
              <a:buNone/>
            </a:pPr>
            <a:endParaRPr lang="hr-HR" sz="3200" dirty="0"/>
          </a:p>
          <a:p>
            <a:pPr marL="45720" indent="0">
              <a:buNone/>
            </a:pPr>
            <a:r>
              <a:rPr lang="hr-HR" sz="3200" dirty="0"/>
              <a:t>HVALA NA PAŽNJI!</a:t>
            </a:r>
          </a:p>
          <a:p>
            <a:pPr marL="45720" indent="0">
              <a:buNone/>
            </a:pPr>
            <a:endParaRPr lang="hr-H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81103E-E764-A347-839A-4C72051002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60" y="1427652"/>
            <a:ext cx="4653107" cy="46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1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99000D94-0DC7-D9AE-4F27-B5AF49BB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San serif"/>
              </a:rPr>
              <a:t>Učionice danas…</a:t>
            </a:r>
          </a:p>
        </p:txBody>
      </p:sp>
      <p:pic>
        <p:nvPicPr>
          <p:cNvPr id="4" name="Slika 4" descr="Slika na kojoj se prikazuje tekst, stol, zid, pod&#10;&#10;Opis je automatski generiran">
            <a:extLst>
              <a:ext uri="{FF2B5EF4-FFF2-40B4-BE49-F238E27FC236}">
                <a16:creationId xmlns:a16="http://schemas.microsoft.com/office/drawing/2014/main" id="{8C51AF58-094D-9E51-27C0-D660DD9753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26537" y="1780643"/>
            <a:ext cx="7938926" cy="4467757"/>
          </a:xfrm>
        </p:spPr>
      </p:pic>
      <p:pic>
        <p:nvPicPr>
          <p:cNvPr id="2" name="Slika 2" descr="Slika na kojoj se prikazuje tekst, pod, na zatvorenom, stol&#10;&#10;Opis je automatski generiran">
            <a:extLst>
              <a:ext uri="{FF2B5EF4-FFF2-40B4-BE49-F238E27FC236}">
                <a16:creationId xmlns:a16="http://schemas.microsoft.com/office/drawing/2014/main" id="{78999A2E-10D8-5E4E-E63A-6DDE18939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96" y="1780643"/>
            <a:ext cx="8222808" cy="44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998493-27F5-DB3F-F0AE-7831359E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54" y="622070"/>
            <a:ext cx="10564091" cy="1356360"/>
          </a:xfrm>
        </p:spPr>
        <p:txBody>
          <a:bodyPr/>
          <a:lstStyle/>
          <a:p>
            <a:r>
              <a:rPr lang="hr-HR" dirty="0">
                <a:latin typeface="San serif"/>
              </a:rPr>
              <a:t>Dobro osmišljena okolina za učenje potiče: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962C8D37-6BDE-3D13-5C65-997F060CA0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8632290"/>
              </p:ext>
            </p:extLst>
          </p:nvPr>
        </p:nvGraphicFramePr>
        <p:xfrm>
          <a:off x="-122438" y="1950720"/>
          <a:ext cx="11829528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04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DD45B1-9D6A-4901-B169-018EB690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30" y="157070"/>
            <a:ext cx="10043097" cy="1297657"/>
          </a:xfrm>
        </p:spPr>
        <p:txBody>
          <a:bodyPr>
            <a:normAutofit/>
          </a:bodyPr>
          <a:lstStyle/>
          <a:p>
            <a:r>
              <a:rPr lang="hr-HR" sz="4400" dirty="0"/>
              <a:t>Što je i-Lab?</a:t>
            </a:r>
          </a:p>
        </p:txBody>
      </p:sp>
      <p:graphicFrame>
        <p:nvGraphicFramePr>
          <p:cNvPr id="33" name="Rezervirano mjesto sadržaja 2">
            <a:extLst>
              <a:ext uri="{FF2B5EF4-FFF2-40B4-BE49-F238E27FC236}">
                <a16:creationId xmlns:a16="http://schemas.microsoft.com/office/drawing/2014/main" id="{2284BDA4-F07B-41E0-B42C-47AD891DD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151983"/>
              </p:ext>
            </p:extLst>
          </p:nvPr>
        </p:nvGraphicFramePr>
        <p:xfrm>
          <a:off x="6870406" y="439733"/>
          <a:ext cx="4918364" cy="597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ED588F5C-8C96-0AC3-05A9-00C6DEED0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454180"/>
              </p:ext>
            </p:extLst>
          </p:nvPr>
        </p:nvGraphicFramePr>
        <p:xfrm>
          <a:off x="-434109" y="9996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0164CD2F-750C-2EB4-28AA-B79BF7568B71}"/>
              </a:ext>
            </a:extLst>
          </p:cNvPr>
          <p:cNvSpPr txBox="1"/>
          <p:nvPr/>
        </p:nvSpPr>
        <p:spPr>
          <a:xfrm>
            <a:off x="3214552" y="3858064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San serif"/>
              </a:rPr>
              <a:t>I-LAB</a:t>
            </a:r>
          </a:p>
        </p:txBody>
      </p:sp>
    </p:spTree>
    <p:extLst>
      <p:ext uri="{BB962C8B-B14F-4D97-AF65-F5344CB8AC3E}">
        <p14:creationId xmlns:p14="http://schemas.microsoft.com/office/powerpoint/2010/main" val="8380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B2A10E3-43A6-4F46-9B0C-D158EC20F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graphicEl>
                                              <a:dgm id="{0B2A10E3-43A6-4F46-9B0C-D158EC20F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A46D5117-6CC0-4A6A-AB9C-4D9559F2A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>
                                            <p:graphicEl>
                                              <a:dgm id="{A46D5117-6CC0-4A6A-AB9C-4D9559F2A6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7ACE8702-D6A9-4079-A4AF-15FA78C2A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>
                                            <p:graphicEl>
                                              <a:dgm id="{7ACE8702-D6A9-4079-A4AF-15FA78C2A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E116AD76-E1CB-438D-83CD-27C593FAC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graphicEl>
                                              <a:dgm id="{E116AD76-E1CB-438D-83CD-27C593FAC6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681FAA3-906D-4CF4-8F5C-52932D54C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>
                                            <p:graphicEl>
                                              <a:dgm id="{2681FAA3-906D-4CF4-8F5C-52932D54C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73FD766-E1E5-43AD-B503-2E5F4F0B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graphicEl>
                                              <a:dgm id="{173FD766-E1E5-43AD-B503-2E5F4F0BC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5EEB8783-2650-40C0-956C-518753D73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>
                                            <p:graphicEl>
                                              <a:dgm id="{5EEB8783-2650-40C0-956C-518753D73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AB5A5E6-4F34-4B0A-AF4A-8A8879D55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graphicEl>
                                              <a:dgm id="{BAB5A5E6-4F34-4B0A-AF4A-8A8879D55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92065F3E-427D-4399-978E-D6B3D2B6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>
                                            <p:graphicEl>
                                              <a:dgm id="{92065F3E-427D-4399-978E-D6B3D2B6D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FC9B59C-8A09-418F-B948-88B2C692D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>
                                            <p:graphicEl>
                                              <a:dgm id="{2FC9B59C-8A09-418F-B948-88B2C692D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5597480-1ACC-49B5-A2B7-9CCFAC61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>
                                            <p:graphicEl>
                                              <a:dgm id="{35597480-1ACC-49B5-A2B7-9CCFAC61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EE7AC803-17F8-46F2-ADA3-407C54A1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>
                                            <p:graphicEl>
                                              <a:dgm id="{EE7AC803-17F8-46F2-ADA3-407C54A13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19200"/>
            <a:ext cx="5936673" cy="1356360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</a:t>
            </a:r>
            <a:br>
              <a:rPr lang="hr-HR" dirty="0">
                <a:latin typeface="San serif"/>
                <a:sym typeface="Wingdings" panose="05000000000000000000" pitchFamily="2" charset="2"/>
              </a:rPr>
            </a:br>
            <a:r>
              <a:rPr lang="hr-HR" dirty="0">
                <a:latin typeface="San serif"/>
                <a:sym typeface="Wingdings" panose="05000000000000000000" pitchFamily="2" charset="2"/>
              </a:rPr>
              <a:t>UTJEČE NA RAZVOJ KLJUČNIH KOMPETENCIJA UČENIKA:</a:t>
            </a:r>
            <a:endParaRPr lang="hr-HR" dirty="0">
              <a:latin typeface="San serif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DDDC68C-4E84-D48B-D97A-05088C146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2552" y="867987"/>
            <a:ext cx="3815968" cy="5481119"/>
          </a:xfr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4170879" y="5314749"/>
            <a:ext cx="30316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400" dirty="0">
                <a:latin typeface="San serif"/>
              </a:rPr>
              <a:t>RAZMIŠLJANJE </a:t>
            </a:r>
          </a:p>
          <a:p>
            <a:r>
              <a:rPr lang="hr-HR" sz="3400" dirty="0">
                <a:latin typeface="San serif"/>
              </a:rPr>
              <a:t>IZVAN OKVIRA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55EF82BF-CA41-7C81-34D5-FE46F675E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" y="3429000"/>
            <a:ext cx="2521961" cy="27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UTJEČE NA RAZVOJ KLJUČNIH KOMPETENCIJA UČENIKA</a:t>
            </a:r>
            <a:endParaRPr lang="hr-HR" dirty="0">
              <a:latin typeface="San serif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5739978" y="3498554"/>
            <a:ext cx="37664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400" dirty="0">
                <a:latin typeface="San serif"/>
              </a:rPr>
              <a:t>KRITIČKO MIŠLJENJE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E07D62B-DC0A-30CD-384E-1BBDBB45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1965960"/>
            <a:ext cx="38385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UTJEČE NA RAZVOJ KLJUČNIH KOMPETENCIJA UČENIKA</a:t>
            </a:r>
            <a:endParaRPr lang="hr-HR" dirty="0">
              <a:latin typeface="San serif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5933942" y="3429000"/>
            <a:ext cx="48967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400" dirty="0">
                <a:solidFill>
                  <a:srgbClr val="FF0000"/>
                </a:solidFill>
                <a:latin typeface="San serif"/>
              </a:rPr>
              <a:t>K</a:t>
            </a:r>
            <a:r>
              <a:rPr lang="hr-HR" sz="3400" dirty="0">
                <a:solidFill>
                  <a:srgbClr val="FFC000"/>
                </a:solidFill>
                <a:latin typeface="San serif"/>
              </a:rPr>
              <a:t>R</a:t>
            </a:r>
            <a:r>
              <a:rPr lang="hr-HR" sz="3400" dirty="0">
                <a:solidFill>
                  <a:srgbClr val="92D050"/>
                </a:solidFill>
                <a:latin typeface="San serif"/>
              </a:rPr>
              <a:t>E</a:t>
            </a:r>
            <a:r>
              <a:rPr lang="hr-HR" sz="3400" dirty="0">
                <a:solidFill>
                  <a:srgbClr val="00B050"/>
                </a:solidFill>
                <a:latin typeface="San serif"/>
              </a:rPr>
              <a:t>A</a:t>
            </a:r>
            <a:r>
              <a:rPr lang="hr-HR" sz="3400" dirty="0">
                <a:solidFill>
                  <a:srgbClr val="00B0F0"/>
                </a:solidFill>
                <a:latin typeface="San serif"/>
              </a:rPr>
              <a:t>T</a:t>
            </a:r>
            <a:r>
              <a:rPr lang="hr-HR" sz="3400" dirty="0">
                <a:solidFill>
                  <a:srgbClr val="0070C0"/>
                </a:solidFill>
                <a:latin typeface="San serif"/>
              </a:rPr>
              <a:t>I</a:t>
            </a:r>
            <a:r>
              <a:rPr lang="hr-HR" sz="3400" dirty="0">
                <a:solidFill>
                  <a:srgbClr val="002060"/>
                </a:solidFill>
                <a:latin typeface="San serif"/>
              </a:rPr>
              <a:t>V</a:t>
            </a:r>
            <a:r>
              <a:rPr lang="hr-HR" sz="3400" dirty="0">
                <a:solidFill>
                  <a:srgbClr val="7030A0"/>
                </a:solidFill>
                <a:latin typeface="San serif"/>
              </a:rPr>
              <a:t>N</a:t>
            </a:r>
            <a:r>
              <a:rPr lang="hr-HR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an serif"/>
              </a:rPr>
              <a:t>O</a:t>
            </a:r>
            <a:r>
              <a:rPr lang="hr-HR" sz="3400" dirty="0">
                <a:latin typeface="San serif"/>
              </a:rPr>
              <a:t> RAZMIŠLJANJE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BB3CFF0-4B71-1E49-FCDD-5EF213CC8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33" y="1856509"/>
            <a:ext cx="4391891" cy="43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2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89FD0E31-A39E-9B63-BBB8-E844C29F1D0D}"/>
              </a:ext>
            </a:extLst>
          </p:cNvPr>
          <p:cNvSpPr txBox="1"/>
          <p:nvPr/>
        </p:nvSpPr>
        <p:spPr>
          <a:xfrm>
            <a:off x="6209665" y="5940623"/>
            <a:ext cx="51759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400" dirty="0">
                <a:latin typeface="San serif"/>
              </a:rPr>
              <a:t>ORIGINALNO RAZMIŠLJANJE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87F541-8D2F-072F-D2A0-C7C160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an serif"/>
              </a:rPr>
              <a:t>POTICAJNA OKOLINA</a:t>
            </a:r>
            <a:r>
              <a:rPr lang="hr-HR" dirty="0">
                <a:latin typeface="San serif"/>
                <a:sym typeface="Wingdings" panose="05000000000000000000" pitchFamily="2" charset="2"/>
              </a:rPr>
              <a:t> UTJEČE NA RAZVOJ KLJUČNIH KOMPETENCIJA UČENIKA</a:t>
            </a:r>
            <a:endParaRPr lang="hr-HR" dirty="0">
              <a:latin typeface="San serif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BB9F8C8-0896-463F-6CF1-0C0B56FE606D}"/>
              </a:ext>
            </a:extLst>
          </p:cNvPr>
          <p:cNvSpPr txBox="1"/>
          <p:nvPr/>
        </p:nvSpPr>
        <p:spPr>
          <a:xfrm>
            <a:off x="1623810" y="5963410"/>
            <a:ext cx="51759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400" dirty="0">
                <a:latin typeface="San serif"/>
              </a:rPr>
              <a:t>ORIGINALNO RAZMIŠLJANJE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0543ACA-F0EB-C863-B496-C541B863B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802" y="1965960"/>
            <a:ext cx="4592726" cy="46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8957"/>
      </p:ext>
    </p:extLst>
  </p:cSld>
  <p:clrMapOvr>
    <a:masterClrMapping/>
  </p:clrMapOvr>
</p:sld>
</file>

<file path=ppt/theme/theme1.xml><?xml version="1.0" encoding="utf-8"?>
<a:theme xmlns:a="http://schemas.openxmlformats.org/drawingml/2006/main" name="Osnovno">
  <a:themeElements>
    <a:clrScheme name="Ljubičas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347_TF00019431.potx" id="{FCF04D59-A3A3-42B4-852A-F29B554F5073}" vid="{FE61DEAD-DD50-4FE4-97BF-8A93106D62B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Dizajn Osnova</Template>
  <TotalTime>335</TotalTime>
  <Words>581</Words>
  <Application>Microsoft Office PowerPoint</Application>
  <PresentationFormat>Široki zaslon</PresentationFormat>
  <Paragraphs>96</Paragraphs>
  <Slides>25</Slides>
  <Notes>13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0" baseType="lpstr">
      <vt:lpstr>Calibri</vt:lpstr>
      <vt:lpstr>Corbel</vt:lpstr>
      <vt:lpstr>San serif</vt:lpstr>
      <vt:lpstr>Sans serif </vt:lpstr>
      <vt:lpstr>Osnovno</vt:lpstr>
      <vt:lpstr>Silab – say what?</vt:lpstr>
      <vt:lpstr>Učionice u prošlosti</vt:lpstr>
      <vt:lpstr>Učionice danas…</vt:lpstr>
      <vt:lpstr>Dobro osmišljena okolina za učenje potiče:</vt:lpstr>
      <vt:lpstr>Što je i-Lab?</vt:lpstr>
      <vt:lpstr>POTICAJNA OKOLINA  UTJEČE NA RAZVOJ KLJUČNIH KOMPETENCIJA UČENIKA:</vt:lpstr>
      <vt:lpstr>POTICAJNA OKOLINA UTJEČE NA RAZVOJ KLJUČNIH KOMPETENCIJA UČENIKA</vt:lpstr>
      <vt:lpstr>POTICAJNA OKOLINA UTJEČE NA RAZVOJ KLJUČNIH KOMPETENCIJA UČENIKA</vt:lpstr>
      <vt:lpstr>POTICAJNA OKOLINA UTJEČE NA RAZVOJ KLJUČNIH KOMPETENCIJA UČENIKA</vt:lpstr>
      <vt:lpstr>POTICAJNA OKOLINA UTJEČE NA RAZVOJ KLJUČNIH KOMPETENCIJA UČENIKA</vt:lpstr>
      <vt:lpstr>POTICAJNA OKOLINA UTJEČE NA RAZVOJ KLJUČNIH KOMPETENCIJA UČENIKA</vt:lpstr>
      <vt:lpstr>Primjeri kreativnih  i-labova</vt:lpstr>
      <vt:lpstr>PowerPoint prezentacija</vt:lpstr>
      <vt:lpstr>Mogućnosti uređenja</vt:lpstr>
      <vt:lpstr>Primjer iz prakse PRIJE:</vt:lpstr>
      <vt:lpstr>i-lab u školi</vt:lpstr>
      <vt:lpstr>PowerPoint prezentacija</vt:lpstr>
      <vt:lpstr>Primjeri iz prakse</vt:lpstr>
      <vt:lpstr>Primjeri iz prakse</vt:lpstr>
      <vt:lpstr>Brainstorming</vt:lpstr>
      <vt:lpstr>PowerPoint prezentacija</vt:lpstr>
      <vt:lpstr>Uloga nastavnika</vt:lpstr>
      <vt:lpstr>Tradicionalna uloga učitelja</vt:lpstr>
      <vt:lpstr>Priručnik – kako implementirati i-lab u škole?</vt:lpstr>
      <vt:lpstr>Evaluacija za kraj…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Silab – say what?</dc:title>
  <dc:creator>Laura Angelovski</dc:creator>
  <cp:lastModifiedBy>Laura Angelovski</cp:lastModifiedBy>
  <cp:revision>453</cp:revision>
  <dcterms:created xsi:type="dcterms:W3CDTF">2022-09-27T11:04:01Z</dcterms:created>
  <dcterms:modified xsi:type="dcterms:W3CDTF">2022-10-01T15:48:12Z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