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1C_762C2364.xml" ContentType="application/vnd.ms-powerpoint.comments+xml"/>
  <Override PartName="/ppt/comments/modernComment_10E_7B028966.xml" ContentType="application/vnd.ms-powerpoint.comments+xml"/>
  <Override PartName="/ppt/comments/modernComment_115_10E5683B.xml" ContentType="application/vnd.ms-powerpoint.comments+xml"/>
  <Override PartName="/ppt/comments/modernComment_11E_90B85566.xml" ContentType="application/vnd.ms-powerpoint.comments+xml"/>
  <Override PartName="/ppt/comments/modernComment_107_EBC75E9E.xml" ContentType="application/vnd.ms-powerpoint.comment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82" r:id="rId3"/>
    <p:sldId id="284" r:id="rId4"/>
    <p:sldId id="289" r:id="rId5"/>
    <p:sldId id="270" r:id="rId6"/>
    <p:sldId id="277" r:id="rId7"/>
    <p:sldId id="257" r:id="rId8"/>
    <p:sldId id="293" r:id="rId9"/>
    <p:sldId id="286" r:id="rId10"/>
    <p:sldId id="261" r:id="rId11"/>
    <p:sldId id="278" r:id="rId12"/>
    <p:sldId id="281" r:id="rId13"/>
    <p:sldId id="262" r:id="rId14"/>
    <p:sldId id="263" r:id="rId15"/>
    <p:sldId id="279" r:id="rId16"/>
    <p:sldId id="291" r:id="rId17"/>
    <p:sldId id="292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95270C-8021-A7B2-7E81-EA931F42FF55}" name="SANJA MATIĆ" initials="SM" userId="S::sanja.matic@skole.hr::97bca090-4502-4162-82be-392d487c8542" providerId="AD"/>
  <p188:author id="{2E384773-F232-285B-994C-4D3026F9B684}" name="ANITA ČUPIĆ" initials="AČ" userId="S::anita.cupic@skole.hr::94c04552-8f28-4409-a349-7a19af4ea02f" providerId="AD"/>
  <p188:author id="{BDFBD07D-FE0D-3462-E190-61E71253D09D}" name="Gost korisnik" initials="Gk" userId="S::urn:spo:anon#a6346ef8b3c830a90af49629b048c86dec82b7b240024e8249aa22a8791a105b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BEEEC-485E-D2B5-F29F-3B01422D24DA}" v="13" dt="2022-09-28T08:25:37.434"/>
    <p1510:client id="{07B82980-1A64-0D53-7B23-DDAE8484E6AD}" v="28" dt="2022-09-29T16:31:05"/>
    <p1510:client id="{0C2E2EB6-A6F9-3710-F61C-D81C82F9684C}" v="8" dt="2022-09-29T06:28:32.576"/>
    <p1510:client id="{10695425-F127-92DB-7325-2151D6FF5F54}" v="130" dt="2022-09-27T09:29:08.209"/>
    <p1510:client id="{113F05B0-E34E-C88F-4983-871B5804AE46}" v="351" dt="2022-09-22T16:57:45.186"/>
    <p1510:client id="{208EF8B1-AA60-489D-AA86-0113F0382D3E}" v="2" dt="2022-09-27T05:18:45.073"/>
    <p1510:client id="{29658ABF-4531-4AB8-A34C-7B909509C6A1}" v="135" dt="2022-09-27T09:38:45.436"/>
    <p1510:client id="{2CBA9D99-9954-4076-82CD-9E4E8444D355}" v="6" dt="2022-09-25T15:12:57.324"/>
    <p1510:client id="{2E94B06A-F06F-454A-9D4A-B16D08BFA9F5}" v="847" dt="2022-09-25T15:02:06.573"/>
    <p1510:client id="{3A44FC72-4D1F-EA13-D0D7-30CFCD5D3F06}" v="2" dt="2022-09-22T13:21:09.478"/>
    <p1510:client id="{3DBE7B10-296C-4CA9-A0ED-1C67CEC8079B}" v="19" dt="2022-09-25T15:31:38.262"/>
    <p1510:client id="{4401513B-C8C3-933F-F88C-0F172B070484}" v="1" dt="2022-09-25T15:55:34.590"/>
    <p1510:client id="{60C6F13A-9E56-9499-4210-3ED813CEAC61}" v="45" dt="2022-09-23T10:03:51.278"/>
    <p1510:client id="{6EC2AB07-5FAE-42DD-31E9-0B2823AD6AD1}" v="8" dt="2022-09-22T17:20:35.580"/>
    <p1510:client id="{72B4DD18-FACC-D30B-669E-DAA984BD6D94}" v="8" dt="2022-09-29T16:14:04.957"/>
    <p1510:client id="{74B84AE4-3E4A-A029-73D4-111E5E698EBB}" v="70" dt="2022-09-28T07:53:21.636"/>
    <p1510:client id="{7D2469A5-7B0B-48FC-91EC-677B5DD1E04C}" v="32" dt="2022-09-29T16:22:48.918"/>
    <p1510:client id="{9FB7318A-B352-AEC3-2FB6-EE58F8DA92A9}" v="49" dt="2022-09-26T16:13:17.138"/>
    <p1510:client id="{A54FF162-91AE-9B66-F32B-20C220B189F5}" v="177" dt="2022-09-27T16:44:45.115"/>
    <p1510:client id="{A9FCDA23-F90D-31F7-A7B4-21135DAC993C}" v="133" dt="2022-09-23T08:15:38.857"/>
    <p1510:client id="{B11AD990-99BB-41CA-BD29-B4C5E289865A}" v="22" dt="2022-09-29T06:46:26.639"/>
    <p1510:client id="{B48B511F-92B5-8FEA-90CE-1799AB425B52}" v="232" dt="2022-09-26T16:00:33.493"/>
    <p1510:client id="{C9A0B445-F168-62C5-B9A6-F4E7FBE7B06F}" v="4" dt="2022-09-23T08:46:10.454"/>
    <p1510:client id="{DE895263-4D76-4898-BA5E-5CC345317B55}" v="689" dt="2022-09-25T16:39:10.429"/>
    <p1510:client id="{EEBA37CD-4DCF-AC4A-0C04-42A496576ECF}" v="26" dt="2022-09-28T09:05:47.255"/>
    <p1510:client id="{F25EE8FA-1C2D-9970-9C28-FE4DA74273E9}" v="182" dt="2022-09-29T07:08:29.903"/>
    <p1510:client id="{F82C7012-F5EA-1F35-E4F3-0258B2595F45}" v="46" dt="2022-09-27T15:40:37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modernComment_107_EBC75E9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B7DF570-D016-4902-BCC9-52EAE7648B78}" authorId="{5295270C-8021-A7B2-7E81-EA931F42FF55}" created="2022-09-26T15:50:03.695">
    <pc:sldMkLst xmlns:pc="http://schemas.microsoft.com/office/powerpoint/2013/main/command">
      <pc:docMk/>
      <pc:sldMk cId="3955711646" sldId="263"/>
    </pc:sldMkLst>
    <p188:txBody>
      <a:bodyPr/>
      <a:lstStyle/>
      <a:p>
        <a:r>
          <a:rPr lang="en-US"/>
          <a:t>ide li ovde bookcreator</a:t>
        </a:r>
      </a:p>
    </p188:txBody>
  </p188:cm>
</p188:cmLst>
</file>

<file path=ppt/comments/modernComment_10E_7B0289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3A6C0A-42D5-489D-927A-5F675921FD1E}" authorId="{5295270C-8021-A7B2-7E81-EA931F42FF55}" created="2022-09-26T16:13:17.138">
    <pc:sldMkLst xmlns:pc="http://schemas.microsoft.com/office/powerpoint/2013/main/command">
      <pc:docMk/>
      <pc:sldMk cId="2063763814" sldId="270"/>
    </pc:sldMkLst>
    <p188:txBody>
      <a:bodyPr/>
      <a:lstStyle/>
      <a:p>
        <a:r>
          <a:rPr lang="en-US"/>
          <a:t> Ishodi: Polaznici će upoznati modele kojima se škola “otvorila zajednici” - od apliciranja na Javni poziv Centra izvrsnosti, provođenja školskog istraživanja o prehrambenim i sportskim navikama učenika, pokretanje školske web stranice koja prati projektne aktivnosti, korištenje digitalnih alata u svrhu realizaciji aktivnosti, provođenju evaluacije među učenicima.​</a:t>
        </a:r>
      </a:p>
    </p188:txBody>
  </p188:cm>
</p188:cmLst>
</file>

<file path=ppt/comments/modernComment_115_10E568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5109C13-E2A5-4A02-B56C-157A16643368}" authorId="{BDFBD07D-FE0D-3462-E190-61E71253D09D}" created="2022-09-25T16:33:05.369">
    <pc:sldMkLst xmlns:pc="http://schemas.microsoft.com/office/powerpoint/2013/main/command">
      <pc:docMk/>
      <pc:sldMk cId="283469883" sldId="277"/>
    </pc:sldMkLst>
    <p188:txBody>
      <a:bodyPr/>
      <a:lstStyle/>
      <a:p>
        <a:r>
          <a:rPr lang="en-US"/>
          <a:t>Aj pliz, ti sredi ovaj slajd</a:t>
        </a:r>
      </a:p>
    </p188:txBody>
  </p188:cm>
</p188:cmLst>
</file>

<file path=ppt/comments/modernComment_11C_762C236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ABE5010-6B26-4146-A2F1-5821BC5D89AD}" authorId="{5295270C-8021-A7B2-7E81-EA931F42FF55}" created="2022-09-26T15:44:06.311">
    <pc:sldMkLst xmlns:pc="http://schemas.microsoft.com/office/powerpoint/2013/main/command">
      <pc:docMk/>
      <pc:sldMk cId="1982604132" sldId="284"/>
    </pc:sldMkLst>
    <p188:txBody>
      <a:bodyPr/>
      <a:lstStyle/>
      <a:p>
        <a:r>
          <a:rPr lang="en-US"/>
          <a:t>ovo u plavo bi makla skroz i sve govorila iz glave :), sto manje teksta, što više slika</a:t>
        </a:r>
      </a:p>
    </p188:txBody>
  </p188:cm>
</p188:cmLst>
</file>

<file path=ppt/comments/modernComment_11E_90B855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C088BA2-79D9-41C4-B96E-4E223E71DC70}" authorId="{5295270C-8021-A7B2-7E81-EA931F42FF55}" created="2022-09-26T15:45:04.953">
    <pc:sldMkLst xmlns:pc="http://schemas.microsoft.com/office/powerpoint/2013/main/command">
      <pc:docMk/>
      <pc:sldMk cId="2427999590" sldId="286"/>
    </pc:sldMkLst>
    <p188:txBody>
      <a:bodyPr/>
      <a:lstStyle/>
      <a:p>
        <a:r>
          <a:rPr lang="en-US"/>
          <a:t>napravila bi da klikom na sliku se otvara poveznica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ECDC31-9BEC-4A40-A6EC-D414E495E124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54F7C69-617E-4CE2-9FFF-EA2D282B4774}">
      <dgm:prSet/>
      <dgm:spPr/>
      <dgm:t>
        <a:bodyPr/>
        <a:lstStyle/>
        <a:p>
          <a:pPr rtl="0"/>
          <a:r>
            <a:rPr lang="en-GB">
              <a:latin typeface="Corbel" panose="020B0503020204020204"/>
            </a:rPr>
            <a:t> </a:t>
          </a:r>
          <a:r>
            <a:rPr lang="hr-HR" b="0">
              <a:latin typeface="Corbel" panose="020B0503020204020204"/>
            </a:rPr>
            <a:t>interes za jezično </a:t>
          </a:r>
          <a:r>
            <a:rPr lang="hr-HR" b="0">
              <a:latin typeface="Calibri"/>
              <a:cs typeface="Calibri"/>
            </a:rPr>
            <a:t>izražavanje</a:t>
          </a:r>
          <a:r>
            <a:rPr lang="hr-HR" b="0">
              <a:latin typeface="Corbel" panose="020B0503020204020204"/>
            </a:rPr>
            <a:t>, pisanje, novinarstvo, fotografiju, film, web dizajn i montažu</a:t>
          </a:r>
          <a:endParaRPr lang="en-US" b="0"/>
        </a:p>
      </dgm:t>
    </dgm:pt>
    <dgm:pt modelId="{3A3F246E-45CA-4AFD-906B-C3B76414D7CC}" type="parTrans" cxnId="{99A308F8-56B1-4D2C-B488-341CA5908A8E}">
      <dgm:prSet/>
      <dgm:spPr/>
      <dgm:t>
        <a:bodyPr/>
        <a:lstStyle/>
        <a:p>
          <a:endParaRPr lang="en-US"/>
        </a:p>
      </dgm:t>
    </dgm:pt>
    <dgm:pt modelId="{3D1BBE13-0661-4065-A6EA-3C64D6B6E06A}" type="sibTrans" cxnId="{99A308F8-56B1-4D2C-B488-341CA5908A8E}">
      <dgm:prSet/>
      <dgm:spPr/>
      <dgm:t>
        <a:bodyPr/>
        <a:lstStyle/>
        <a:p>
          <a:endParaRPr lang="en-US"/>
        </a:p>
      </dgm:t>
    </dgm:pt>
    <dgm:pt modelId="{47E7C047-6F9E-453B-B13D-3896A1385CAA}">
      <dgm:prSet phldr="0"/>
      <dgm:spPr/>
      <dgm:t>
        <a:bodyPr/>
        <a:lstStyle/>
        <a:p>
          <a:pPr rtl="0"/>
          <a:r>
            <a:rPr lang="hr-HR" b="0"/>
            <a:t>umrežavanje učenika na razini škole, općine, grada i županije </a:t>
          </a:r>
          <a:endParaRPr lang="hr-HR" b="0">
            <a:latin typeface="Corbel" panose="020B0503020204020204"/>
          </a:endParaRPr>
        </a:p>
      </dgm:t>
    </dgm:pt>
    <dgm:pt modelId="{3A062EBC-125D-420B-83C2-11EC7BDE7912}" type="parTrans" cxnId="{6F3C4636-9375-4985-BD10-F62A0AE827D1}">
      <dgm:prSet/>
      <dgm:spPr/>
    </dgm:pt>
    <dgm:pt modelId="{B9E236A5-6DEB-4D34-9025-D0CC87D9F5CF}" type="sibTrans" cxnId="{6F3C4636-9375-4985-BD10-F62A0AE827D1}">
      <dgm:prSet/>
      <dgm:spPr/>
      <dgm:t>
        <a:bodyPr/>
        <a:lstStyle/>
        <a:p>
          <a:endParaRPr lang="en-US"/>
        </a:p>
      </dgm:t>
    </dgm:pt>
    <dgm:pt modelId="{87401995-B039-4FA8-8E89-39A9F7F75822}">
      <dgm:prSet phldr="0"/>
      <dgm:spPr/>
      <dgm:t>
        <a:bodyPr/>
        <a:lstStyle/>
        <a:p>
          <a:pPr rtl="0"/>
          <a:r>
            <a:rPr lang="hr-HR" b="0">
              <a:latin typeface="Corbel" panose="020B0503020204020204"/>
            </a:rPr>
            <a:t>rad u manjim skupinama</a:t>
          </a:r>
        </a:p>
      </dgm:t>
    </dgm:pt>
    <dgm:pt modelId="{9E0693C4-E47D-4B5D-943D-8B1A5BE9F373}" type="parTrans" cxnId="{A0CF1212-5C36-452C-A182-AD8643B22761}">
      <dgm:prSet/>
      <dgm:spPr/>
    </dgm:pt>
    <dgm:pt modelId="{345AE961-48F5-4DD2-B38B-5489A8EDD7B5}" type="sibTrans" cxnId="{A0CF1212-5C36-452C-A182-AD8643B22761}">
      <dgm:prSet/>
      <dgm:spPr/>
      <dgm:t>
        <a:bodyPr/>
        <a:lstStyle/>
        <a:p>
          <a:endParaRPr lang="en-US"/>
        </a:p>
      </dgm:t>
    </dgm:pt>
    <dgm:pt modelId="{ED063BAB-66A1-49DB-B9CD-6C4DB9EEAEAB}" type="pres">
      <dgm:prSet presAssocID="{7FECDC31-9BEC-4A40-A6EC-D414E495E1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49E90CF-CCF0-4092-8EAF-A666721FE028}" type="pres">
      <dgm:prSet presAssocID="{154F7C69-617E-4CE2-9FFF-EA2D282B4774}" presName="node" presStyleLbl="node1" presStyleIdx="0" presStyleCnt="3" custLinFactNeighborX="-111" custLinFactNeighborY="6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A2758D1-EBBE-4D4C-9A01-63B2B8258C9D}" type="pres">
      <dgm:prSet presAssocID="{3D1BBE13-0661-4065-A6EA-3C64D6B6E06A}" presName="sibTrans" presStyleCnt="0"/>
      <dgm:spPr/>
    </dgm:pt>
    <dgm:pt modelId="{63674DA4-90B4-4036-B59D-5AA4DFFAADD9}" type="pres">
      <dgm:prSet presAssocID="{47E7C047-6F9E-453B-B13D-3896A1385C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224E625-E87F-4F93-AE75-FCA810824BBA}" type="pres">
      <dgm:prSet presAssocID="{B9E236A5-6DEB-4D34-9025-D0CC87D9F5CF}" presName="sibTrans" presStyleCnt="0"/>
      <dgm:spPr/>
    </dgm:pt>
    <dgm:pt modelId="{8851F341-1347-4BF9-9114-9E703A4CBEFC}" type="pres">
      <dgm:prSet presAssocID="{87401995-B039-4FA8-8E89-39A9F7F7582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602BA5E-26DD-4BC0-B798-8315C436D7E8}" type="presOf" srcId="{7FECDC31-9BEC-4A40-A6EC-D414E495E124}" destId="{ED063BAB-66A1-49DB-B9CD-6C4DB9EEAEAB}" srcOrd="0" destOrd="0" presId="urn:microsoft.com/office/officeart/2005/8/layout/default"/>
    <dgm:cxn modelId="{99A308F8-56B1-4D2C-B488-341CA5908A8E}" srcId="{7FECDC31-9BEC-4A40-A6EC-D414E495E124}" destId="{154F7C69-617E-4CE2-9FFF-EA2D282B4774}" srcOrd="0" destOrd="0" parTransId="{3A3F246E-45CA-4AFD-906B-C3B76414D7CC}" sibTransId="{3D1BBE13-0661-4065-A6EA-3C64D6B6E06A}"/>
    <dgm:cxn modelId="{D7C7B979-5296-4AE8-BB98-C0E99C314DC3}" type="presOf" srcId="{47E7C047-6F9E-453B-B13D-3896A1385CAA}" destId="{63674DA4-90B4-4036-B59D-5AA4DFFAADD9}" srcOrd="0" destOrd="0" presId="urn:microsoft.com/office/officeart/2005/8/layout/default"/>
    <dgm:cxn modelId="{399174B4-F97F-4BB6-9CC0-5A5448342291}" type="presOf" srcId="{87401995-B039-4FA8-8E89-39A9F7F75822}" destId="{8851F341-1347-4BF9-9114-9E703A4CBEFC}" srcOrd="0" destOrd="0" presId="urn:microsoft.com/office/officeart/2005/8/layout/default"/>
    <dgm:cxn modelId="{6F3C4636-9375-4985-BD10-F62A0AE827D1}" srcId="{7FECDC31-9BEC-4A40-A6EC-D414E495E124}" destId="{47E7C047-6F9E-453B-B13D-3896A1385CAA}" srcOrd="1" destOrd="0" parTransId="{3A062EBC-125D-420B-83C2-11EC7BDE7912}" sibTransId="{B9E236A5-6DEB-4D34-9025-D0CC87D9F5CF}"/>
    <dgm:cxn modelId="{8E2B6DB5-5279-4B7E-B24E-48E399677C79}" type="presOf" srcId="{154F7C69-617E-4CE2-9FFF-EA2D282B4774}" destId="{F49E90CF-CCF0-4092-8EAF-A666721FE028}" srcOrd="0" destOrd="0" presId="urn:microsoft.com/office/officeart/2005/8/layout/default"/>
    <dgm:cxn modelId="{A0CF1212-5C36-452C-A182-AD8643B22761}" srcId="{7FECDC31-9BEC-4A40-A6EC-D414E495E124}" destId="{87401995-B039-4FA8-8E89-39A9F7F75822}" srcOrd="2" destOrd="0" parTransId="{9E0693C4-E47D-4B5D-943D-8B1A5BE9F373}" sibTransId="{345AE961-48F5-4DD2-B38B-5489A8EDD7B5}"/>
    <dgm:cxn modelId="{D9384BAB-C191-4943-81DA-2066BC4EE808}" type="presParOf" srcId="{ED063BAB-66A1-49DB-B9CD-6C4DB9EEAEAB}" destId="{F49E90CF-CCF0-4092-8EAF-A666721FE028}" srcOrd="0" destOrd="0" presId="urn:microsoft.com/office/officeart/2005/8/layout/default"/>
    <dgm:cxn modelId="{634D0E92-18A4-41D7-B2BA-05236C2DD8F7}" type="presParOf" srcId="{ED063BAB-66A1-49DB-B9CD-6C4DB9EEAEAB}" destId="{0A2758D1-EBBE-4D4C-9A01-63B2B8258C9D}" srcOrd="1" destOrd="0" presId="urn:microsoft.com/office/officeart/2005/8/layout/default"/>
    <dgm:cxn modelId="{BB2872B8-CEC3-4296-990F-CA899399A410}" type="presParOf" srcId="{ED063BAB-66A1-49DB-B9CD-6C4DB9EEAEAB}" destId="{63674DA4-90B4-4036-B59D-5AA4DFFAADD9}" srcOrd="2" destOrd="0" presId="urn:microsoft.com/office/officeart/2005/8/layout/default"/>
    <dgm:cxn modelId="{0F4EBC1F-0C2D-409E-997F-279C1F981396}" type="presParOf" srcId="{ED063BAB-66A1-49DB-B9CD-6C4DB9EEAEAB}" destId="{F224E625-E87F-4F93-AE75-FCA810824BBA}" srcOrd="3" destOrd="0" presId="urn:microsoft.com/office/officeart/2005/8/layout/default"/>
    <dgm:cxn modelId="{78BCA8E1-83D1-43E9-9879-F20E2DA2DF7E}" type="presParOf" srcId="{ED063BAB-66A1-49DB-B9CD-6C4DB9EEAEAB}" destId="{8851F341-1347-4BF9-9114-9E703A4CBEF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2BA838-69CF-4D2C-9B27-DCC0D74E8625}" type="doc">
      <dgm:prSet loTypeId="urn:microsoft.com/office/officeart/2005/8/layout/vList2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057B8D6-799C-44EF-8C92-997D9286FC9B}">
      <dgm:prSet/>
      <dgm:spPr/>
      <dgm:t>
        <a:bodyPr/>
        <a:lstStyle/>
        <a:p>
          <a:pPr rtl="0"/>
          <a:r>
            <a:rPr lang="en-US" b="0" err="1">
              <a:latin typeface="+mj-lt"/>
            </a:rPr>
            <a:t>istaknuti</a:t>
          </a:r>
          <a:r>
            <a:rPr lang="en-US" b="0">
              <a:latin typeface="+mj-lt"/>
            </a:rPr>
            <a:t> </a:t>
          </a:r>
          <a:r>
            <a:rPr lang="en-US" b="0" err="1">
              <a:latin typeface="+mj-lt"/>
            </a:rPr>
            <a:t>učenike</a:t>
          </a:r>
          <a:r>
            <a:rPr lang="en-US" b="0">
              <a:latin typeface="+mj-lt"/>
            </a:rPr>
            <a:t> u </a:t>
          </a:r>
          <a:r>
            <a:rPr lang="en-US" b="0" err="1">
              <a:latin typeface="+mj-lt"/>
            </a:rPr>
            <a:t>području</a:t>
          </a:r>
          <a:r>
            <a:rPr lang="en-US" b="0">
              <a:latin typeface="+mj-lt"/>
            </a:rPr>
            <a:t> </a:t>
          </a:r>
          <a:r>
            <a:rPr lang="en-US" b="0" err="1">
              <a:latin typeface="+mj-lt"/>
            </a:rPr>
            <a:t>sporta</a:t>
          </a:r>
          <a:endParaRPr lang="en-US" b="0">
            <a:latin typeface="+mj-lt"/>
          </a:endParaRPr>
        </a:p>
      </dgm:t>
    </dgm:pt>
    <dgm:pt modelId="{DF0D4D71-5551-4297-8632-8A4A57EAE943}" type="parTrans" cxnId="{4518E471-EBF2-4C23-83A4-CCE6927FF786}">
      <dgm:prSet/>
      <dgm:spPr/>
      <dgm:t>
        <a:bodyPr/>
        <a:lstStyle/>
        <a:p>
          <a:endParaRPr lang="en-US"/>
        </a:p>
      </dgm:t>
    </dgm:pt>
    <dgm:pt modelId="{E67F3D82-4E6A-4E19-9431-7C0712EC74FC}" type="sibTrans" cxnId="{4518E471-EBF2-4C23-83A4-CCE6927FF786}">
      <dgm:prSet/>
      <dgm:spPr/>
      <dgm:t>
        <a:bodyPr/>
        <a:lstStyle/>
        <a:p>
          <a:endParaRPr lang="en-US"/>
        </a:p>
      </dgm:t>
    </dgm:pt>
    <dgm:pt modelId="{DABCBAEA-C19C-465C-8798-F8A059146695}">
      <dgm:prSet/>
      <dgm:spPr/>
      <dgm:t>
        <a:bodyPr/>
        <a:lstStyle/>
        <a:p>
          <a:pPr rtl="0"/>
          <a:r>
            <a:rPr lang="en-US" b="0" err="1">
              <a:latin typeface="+mj-lt"/>
            </a:rPr>
            <a:t>anketa</a:t>
          </a:r>
          <a:r>
            <a:rPr lang="en-US" b="0">
              <a:latin typeface="+mj-lt"/>
            </a:rPr>
            <a:t>/</a:t>
          </a:r>
          <a:r>
            <a:rPr lang="en-US" b="0" err="1">
              <a:latin typeface="+mj-lt"/>
            </a:rPr>
            <a:t>istraživanje</a:t>
          </a:r>
          <a:endParaRPr lang="en-US" b="0">
            <a:latin typeface="+mj-lt"/>
          </a:endParaRPr>
        </a:p>
      </dgm:t>
    </dgm:pt>
    <dgm:pt modelId="{6BAE1BF1-C0F3-45C1-9F42-F634ED01AFEB}" type="parTrans" cxnId="{D21FBB9D-1F38-42D2-98C5-4C5AB396B520}">
      <dgm:prSet/>
      <dgm:spPr/>
      <dgm:t>
        <a:bodyPr/>
        <a:lstStyle/>
        <a:p>
          <a:endParaRPr lang="en-US"/>
        </a:p>
      </dgm:t>
    </dgm:pt>
    <dgm:pt modelId="{79934EC4-C10D-42F8-BB54-0C63A5B440F5}" type="sibTrans" cxnId="{D21FBB9D-1F38-42D2-98C5-4C5AB396B520}">
      <dgm:prSet/>
      <dgm:spPr/>
      <dgm:t>
        <a:bodyPr/>
        <a:lstStyle/>
        <a:p>
          <a:endParaRPr lang="en-US"/>
        </a:p>
      </dgm:t>
    </dgm:pt>
    <dgm:pt modelId="{A866D213-5E07-4E6C-9087-14AE4DEE5B1F}">
      <dgm:prSet/>
      <dgm:spPr/>
      <dgm:t>
        <a:bodyPr/>
        <a:lstStyle/>
        <a:p>
          <a:pPr rtl="0"/>
          <a:r>
            <a:rPr lang="en-US" b="0"/>
            <a:t>web </a:t>
          </a:r>
          <a:r>
            <a:rPr lang="en-US" b="0" err="1"/>
            <a:t>stranica</a:t>
          </a:r>
          <a:r>
            <a:rPr lang="en-US" b="0"/>
            <a:t> </a:t>
          </a:r>
          <a:endParaRPr lang="en-US" b="0">
            <a:latin typeface="Gill Sans MT" panose="020B0502020104020203"/>
          </a:endParaRPr>
        </a:p>
      </dgm:t>
    </dgm:pt>
    <dgm:pt modelId="{501DD66F-9695-44A2-8BCB-3A1A16D127DB}" type="parTrans" cxnId="{B397C8C2-A675-45DF-9CA7-75CF33EB86E9}">
      <dgm:prSet/>
      <dgm:spPr/>
      <dgm:t>
        <a:bodyPr/>
        <a:lstStyle/>
        <a:p>
          <a:endParaRPr lang="en-US"/>
        </a:p>
      </dgm:t>
    </dgm:pt>
    <dgm:pt modelId="{F900A58D-3918-4E53-AF6A-9A6A4393F1A9}" type="sibTrans" cxnId="{B397C8C2-A675-45DF-9CA7-75CF33EB86E9}">
      <dgm:prSet/>
      <dgm:spPr/>
      <dgm:t>
        <a:bodyPr/>
        <a:lstStyle/>
        <a:p>
          <a:endParaRPr lang="en-US"/>
        </a:p>
      </dgm:t>
    </dgm:pt>
    <dgm:pt modelId="{602CE633-6FFF-4584-8154-8D53447BB4EA}">
      <dgm:prSet phldr="0"/>
      <dgm:spPr/>
      <dgm:t>
        <a:bodyPr/>
        <a:lstStyle/>
        <a:p>
          <a:pPr rtl="0"/>
          <a:r>
            <a:rPr lang="en-US" b="0" err="1">
              <a:latin typeface="Corbel" panose="020B0503020204020204"/>
            </a:rPr>
            <a:t>intervjuirati</a:t>
          </a:r>
          <a:r>
            <a:rPr lang="en-US" b="0">
              <a:latin typeface="Corbel" panose="020B0503020204020204"/>
            </a:rPr>
            <a:t> </a:t>
          </a:r>
          <a:r>
            <a:rPr lang="en-US" b="0" err="1">
              <a:latin typeface="Calibri"/>
              <a:cs typeface="Calibri"/>
            </a:rPr>
            <a:t>sportaše</a:t>
          </a:r>
          <a:r>
            <a:rPr lang="en-US" b="0">
              <a:latin typeface="Corbel" panose="020B0503020204020204"/>
            </a:rPr>
            <a:t> </a:t>
          </a:r>
          <a:endParaRPr lang="en-US" b="0">
            <a:latin typeface="Gill Sans MT" panose="020B0502020104020203"/>
          </a:endParaRPr>
        </a:p>
      </dgm:t>
    </dgm:pt>
    <dgm:pt modelId="{3E7F0EE4-D8FA-4EEC-AEF2-EBFD4A5349EA}" type="parTrans" cxnId="{38F53536-41CD-46A7-BEA8-5BF343AC2F95}">
      <dgm:prSet/>
      <dgm:spPr/>
      <dgm:t>
        <a:bodyPr/>
        <a:lstStyle/>
        <a:p>
          <a:endParaRPr lang="en-US"/>
        </a:p>
      </dgm:t>
    </dgm:pt>
    <dgm:pt modelId="{F9C5ECC7-5244-4974-8B10-9B1E72B8F631}" type="sibTrans" cxnId="{38F53536-41CD-46A7-BEA8-5BF343AC2F95}">
      <dgm:prSet/>
      <dgm:spPr/>
      <dgm:t>
        <a:bodyPr/>
        <a:lstStyle/>
        <a:p>
          <a:endParaRPr lang="en-US"/>
        </a:p>
      </dgm:t>
    </dgm:pt>
    <dgm:pt modelId="{C8B6AE54-867B-46EF-A585-1C274D700749}">
      <dgm:prSet phldr="0"/>
      <dgm:spPr/>
      <dgm:t>
        <a:bodyPr/>
        <a:lstStyle/>
        <a:p>
          <a:pPr rtl="0"/>
          <a:r>
            <a:rPr lang="en-US" b="0" err="1">
              <a:latin typeface="+mj-lt"/>
            </a:rPr>
            <a:t>savjeti</a:t>
          </a:r>
          <a:r>
            <a:rPr lang="en-US" b="0">
              <a:latin typeface="+mj-lt"/>
            </a:rPr>
            <a:t> o </a:t>
          </a:r>
          <a:r>
            <a:rPr lang="en-US" b="0" err="1">
              <a:latin typeface="+mj-lt"/>
            </a:rPr>
            <a:t>zdravom</a:t>
          </a:r>
          <a:r>
            <a:rPr lang="en-US" b="0">
              <a:latin typeface="+mj-lt"/>
            </a:rPr>
            <a:t> </a:t>
          </a:r>
          <a:r>
            <a:rPr lang="en-US" b="0" err="1">
              <a:latin typeface="+mj-lt"/>
            </a:rPr>
            <a:t>stilu</a:t>
          </a:r>
          <a:r>
            <a:rPr lang="en-US" b="0">
              <a:latin typeface="+mj-lt"/>
            </a:rPr>
            <a:t> </a:t>
          </a:r>
          <a:r>
            <a:rPr lang="en-US" b="0" err="1">
              <a:latin typeface="+mj-lt"/>
            </a:rPr>
            <a:t>života</a:t>
          </a:r>
          <a:endParaRPr lang="en-US" b="0">
            <a:latin typeface="+mj-lt"/>
          </a:endParaRPr>
        </a:p>
      </dgm:t>
    </dgm:pt>
    <dgm:pt modelId="{C406385D-288D-4122-9A8C-41F8489650A4}" type="parTrans" cxnId="{BC97B178-0398-452D-9193-7C6799CA3940}">
      <dgm:prSet/>
      <dgm:spPr/>
      <dgm:t>
        <a:bodyPr/>
        <a:lstStyle/>
        <a:p>
          <a:endParaRPr lang="en-US"/>
        </a:p>
      </dgm:t>
    </dgm:pt>
    <dgm:pt modelId="{9F2DDBDA-2F98-47F2-AF92-AB0512D666CE}" type="sibTrans" cxnId="{BC97B178-0398-452D-9193-7C6799CA3940}">
      <dgm:prSet/>
      <dgm:spPr/>
      <dgm:t>
        <a:bodyPr/>
        <a:lstStyle/>
        <a:p>
          <a:endParaRPr lang="en-US"/>
        </a:p>
      </dgm:t>
    </dgm:pt>
    <dgm:pt modelId="{07BCA320-3F7D-45E1-97A1-9A803469F2D9}" type="pres">
      <dgm:prSet presAssocID="{E52BA838-69CF-4D2C-9B27-DCC0D74E86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E011B3B-B116-424E-BE11-177FFE2223BD}" type="pres">
      <dgm:prSet presAssocID="{3057B8D6-799C-44EF-8C92-997D9286FC9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1D99C24-6973-4730-BBAA-7C03A98C65E4}" type="pres">
      <dgm:prSet presAssocID="{E67F3D82-4E6A-4E19-9431-7C0712EC74FC}" presName="spacer" presStyleCnt="0"/>
      <dgm:spPr/>
    </dgm:pt>
    <dgm:pt modelId="{B76EEA37-B38E-4159-8474-7EE1A43F67C3}" type="pres">
      <dgm:prSet presAssocID="{DABCBAEA-C19C-465C-8798-F8A05914669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F29AEE3-E4A8-46F6-BAB8-1B20AA9158B8}" type="pres">
      <dgm:prSet presAssocID="{79934EC4-C10D-42F8-BB54-0C63A5B440F5}" presName="spacer" presStyleCnt="0"/>
      <dgm:spPr/>
    </dgm:pt>
    <dgm:pt modelId="{45AD3C58-2DD3-45E6-A5E8-3D5817BD6468}" type="pres">
      <dgm:prSet presAssocID="{A866D213-5E07-4E6C-9087-14AE4DEE5B1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A011659-1A36-4A83-9287-9904784D157D}" type="pres">
      <dgm:prSet presAssocID="{F900A58D-3918-4E53-AF6A-9A6A4393F1A9}" presName="spacer" presStyleCnt="0"/>
      <dgm:spPr/>
    </dgm:pt>
    <dgm:pt modelId="{09AE8DB7-C669-4DD1-919C-A8FF38062233}" type="pres">
      <dgm:prSet presAssocID="{602CE633-6FFF-4584-8154-8D53447BB4E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1A635D9-C39C-4D97-8B32-E4153433063D}" type="pres">
      <dgm:prSet presAssocID="{F9C5ECC7-5244-4974-8B10-9B1E72B8F631}" presName="spacer" presStyleCnt="0"/>
      <dgm:spPr/>
    </dgm:pt>
    <dgm:pt modelId="{6DE88D37-145E-4920-97A5-B513A6418587}" type="pres">
      <dgm:prSet presAssocID="{C8B6AE54-867B-46EF-A585-1C274D70074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6108FBA-A855-4745-B8DD-E895DC952C6C}" type="presOf" srcId="{602CE633-6FFF-4584-8154-8D53447BB4EA}" destId="{09AE8DB7-C669-4DD1-919C-A8FF38062233}" srcOrd="0" destOrd="0" presId="urn:microsoft.com/office/officeart/2005/8/layout/vList2"/>
    <dgm:cxn modelId="{E574FA6C-0983-4972-A2D9-C1E5F3D0E498}" type="presOf" srcId="{A866D213-5E07-4E6C-9087-14AE4DEE5B1F}" destId="{45AD3C58-2DD3-45E6-A5E8-3D5817BD6468}" srcOrd="0" destOrd="0" presId="urn:microsoft.com/office/officeart/2005/8/layout/vList2"/>
    <dgm:cxn modelId="{0C974EA9-E448-4AD6-AD6E-06B451B0C91C}" type="presOf" srcId="{3057B8D6-799C-44EF-8C92-997D9286FC9B}" destId="{9E011B3B-B116-424E-BE11-177FFE2223BD}" srcOrd="0" destOrd="0" presId="urn:microsoft.com/office/officeart/2005/8/layout/vList2"/>
    <dgm:cxn modelId="{38F53536-41CD-46A7-BEA8-5BF343AC2F95}" srcId="{E52BA838-69CF-4D2C-9B27-DCC0D74E8625}" destId="{602CE633-6FFF-4584-8154-8D53447BB4EA}" srcOrd="3" destOrd="0" parTransId="{3E7F0EE4-D8FA-4EEC-AEF2-EBFD4A5349EA}" sibTransId="{F9C5ECC7-5244-4974-8B10-9B1E72B8F631}"/>
    <dgm:cxn modelId="{B4BF6197-48FF-4989-A833-28176C0B4E6D}" type="presOf" srcId="{E52BA838-69CF-4D2C-9B27-DCC0D74E8625}" destId="{07BCA320-3F7D-45E1-97A1-9A803469F2D9}" srcOrd="0" destOrd="0" presId="urn:microsoft.com/office/officeart/2005/8/layout/vList2"/>
    <dgm:cxn modelId="{8CD55D25-EE7C-43D3-9047-52E5D7B72E73}" type="presOf" srcId="{DABCBAEA-C19C-465C-8798-F8A059146695}" destId="{B76EEA37-B38E-4159-8474-7EE1A43F67C3}" srcOrd="0" destOrd="0" presId="urn:microsoft.com/office/officeart/2005/8/layout/vList2"/>
    <dgm:cxn modelId="{4518E471-EBF2-4C23-83A4-CCE6927FF786}" srcId="{E52BA838-69CF-4D2C-9B27-DCC0D74E8625}" destId="{3057B8D6-799C-44EF-8C92-997D9286FC9B}" srcOrd="0" destOrd="0" parTransId="{DF0D4D71-5551-4297-8632-8A4A57EAE943}" sibTransId="{E67F3D82-4E6A-4E19-9431-7C0712EC74FC}"/>
    <dgm:cxn modelId="{BC97B178-0398-452D-9193-7C6799CA3940}" srcId="{E52BA838-69CF-4D2C-9B27-DCC0D74E8625}" destId="{C8B6AE54-867B-46EF-A585-1C274D700749}" srcOrd="4" destOrd="0" parTransId="{C406385D-288D-4122-9A8C-41F8489650A4}" sibTransId="{9F2DDBDA-2F98-47F2-AF92-AB0512D666CE}"/>
    <dgm:cxn modelId="{D21FBB9D-1F38-42D2-98C5-4C5AB396B520}" srcId="{E52BA838-69CF-4D2C-9B27-DCC0D74E8625}" destId="{DABCBAEA-C19C-465C-8798-F8A059146695}" srcOrd="1" destOrd="0" parTransId="{6BAE1BF1-C0F3-45C1-9F42-F634ED01AFEB}" sibTransId="{79934EC4-C10D-42F8-BB54-0C63A5B440F5}"/>
    <dgm:cxn modelId="{B397C8C2-A675-45DF-9CA7-75CF33EB86E9}" srcId="{E52BA838-69CF-4D2C-9B27-DCC0D74E8625}" destId="{A866D213-5E07-4E6C-9087-14AE4DEE5B1F}" srcOrd="2" destOrd="0" parTransId="{501DD66F-9695-44A2-8BCB-3A1A16D127DB}" sibTransId="{F900A58D-3918-4E53-AF6A-9A6A4393F1A9}"/>
    <dgm:cxn modelId="{941E32D9-02F4-4EF5-9D13-143A8BAD3369}" type="presOf" srcId="{C8B6AE54-867B-46EF-A585-1C274D700749}" destId="{6DE88D37-145E-4920-97A5-B513A6418587}" srcOrd="0" destOrd="0" presId="urn:microsoft.com/office/officeart/2005/8/layout/vList2"/>
    <dgm:cxn modelId="{C7A90899-12AE-4CC9-9504-F99375C83CD3}" type="presParOf" srcId="{07BCA320-3F7D-45E1-97A1-9A803469F2D9}" destId="{9E011B3B-B116-424E-BE11-177FFE2223BD}" srcOrd="0" destOrd="0" presId="urn:microsoft.com/office/officeart/2005/8/layout/vList2"/>
    <dgm:cxn modelId="{8CDD8A2A-2DA0-43CC-87E6-47EFA348FA74}" type="presParOf" srcId="{07BCA320-3F7D-45E1-97A1-9A803469F2D9}" destId="{51D99C24-6973-4730-BBAA-7C03A98C65E4}" srcOrd="1" destOrd="0" presId="urn:microsoft.com/office/officeart/2005/8/layout/vList2"/>
    <dgm:cxn modelId="{2F439B40-28CC-492F-B4AB-AA55100EF4D3}" type="presParOf" srcId="{07BCA320-3F7D-45E1-97A1-9A803469F2D9}" destId="{B76EEA37-B38E-4159-8474-7EE1A43F67C3}" srcOrd="2" destOrd="0" presId="urn:microsoft.com/office/officeart/2005/8/layout/vList2"/>
    <dgm:cxn modelId="{C2CA77B5-C82D-44C6-988A-1B51B2327E10}" type="presParOf" srcId="{07BCA320-3F7D-45E1-97A1-9A803469F2D9}" destId="{EF29AEE3-E4A8-46F6-BAB8-1B20AA9158B8}" srcOrd="3" destOrd="0" presId="urn:microsoft.com/office/officeart/2005/8/layout/vList2"/>
    <dgm:cxn modelId="{8DF9F5D4-0FDA-4B2B-B33D-920730B15C96}" type="presParOf" srcId="{07BCA320-3F7D-45E1-97A1-9A803469F2D9}" destId="{45AD3C58-2DD3-45E6-A5E8-3D5817BD6468}" srcOrd="4" destOrd="0" presId="urn:microsoft.com/office/officeart/2005/8/layout/vList2"/>
    <dgm:cxn modelId="{C40B9CE7-F68D-4537-A651-D82151CC19C4}" type="presParOf" srcId="{07BCA320-3F7D-45E1-97A1-9A803469F2D9}" destId="{4A011659-1A36-4A83-9287-9904784D157D}" srcOrd="5" destOrd="0" presId="urn:microsoft.com/office/officeart/2005/8/layout/vList2"/>
    <dgm:cxn modelId="{D3AFB022-4DD8-490E-AAF7-B08EA26D95A2}" type="presParOf" srcId="{07BCA320-3F7D-45E1-97A1-9A803469F2D9}" destId="{09AE8DB7-C669-4DD1-919C-A8FF38062233}" srcOrd="6" destOrd="0" presId="urn:microsoft.com/office/officeart/2005/8/layout/vList2"/>
    <dgm:cxn modelId="{E4B43933-F5F4-4698-A06C-5E0B74F81CD3}" type="presParOf" srcId="{07BCA320-3F7D-45E1-97A1-9A803469F2D9}" destId="{E1A635D9-C39C-4D97-8B32-E4153433063D}" srcOrd="7" destOrd="0" presId="urn:microsoft.com/office/officeart/2005/8/layout/vList2"/>
    <dgm:cxn modelId="{BBA6110E-B22C-45E7-B2F8-0B4AD00CC217}" type="presParOf" srcId="{07BCA320-3F7D-45E1-97A1-9A803469F2D9}" destId="{6DE88D37-145E-4920-97A5-B513A641858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6437CF-E4F1-4196-BC41-7566799F9C5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1561B9F-6D2E-443C-BA21-8C0189F8AD61}">
      <dgm:prSet/>
      <dgm:spPr/>
      <dgm:t>
        <a:bodyPr/>
        <a:lstStyle/>
        <a:p>
          <a:r>
            <a:rPr lang="hr-HR"/>
            <a:t>Google  dokumenti</a:t>
          </a:r>
          <a:endParaRPr lang="en-US"/>
        </a:p>
      </dgm:t>
    </dgm:pt>
    <dgm:pt modelId="{4E353C7C-F438-46F7-B2E0-BF8E2FEE6770}" type="parTrans" cxnId="{C229042B-4084-429E-8DBE-B276CE011C84}">
      <dgm:prSet/>
      <dgm:spPr/>
      <dgm:t>
        <a:bodyPr/>
        <a:lstStyle/>
        <a:p>
          <a:endParaRPr lang="en-US"/>
        </a:p>
      </dgm:t>
    </dgm:pt>
    <dgm:pt modelId="{2FD05D34-46E9-4327-ACBC-4520CC6DDD61}" type="sibTrans" cxnId="{C229042B-4084-429E-8DBE-B276CE011C84}">
      <dgm:prSet/>
      <dgm:spPr/>
      <dgm:t>
        <a:bodyPr/>
        <a:lstStyle/>
        <a:p>
          <a:endParaRPr lang="en-US"/>
        </a:p>
      </dgm:t>
    </dgm:pt>
    <dgm:pt modelId="{DA629F4C-C5A6-422B-B6B1-B4CDC0CF14D1}">
      <dgm:prSet/>
      <dgm:spPr/>
      <dgm:t>
        <a:bodyPr/>
        <a:lstStyle/>
        <a:p>
          <a:r>
            <a:rPr lang="hr-HR" err="1"/>
            <a:t>Powerpoint</a:t>
          </a:r>
          <a:r>
            <a:rPr lang="hr-HR"/>
            <a:t> prezentacije</a:t>
          </a:r>
          <a:endParaRPr lang="en-US"/>
        </a:p>
      </dgm:t>
    </dgm:pt>
    <dgm:pt modelId="{5A129856-C610-4A41-8E0C-0136A014A261}" type="parTrans" cxnId="{3E0D7D02-0895-4D06-9AC2-73BE1C040843}">
      <dgm:prSet/>
      <dgm:spPr/>
      <dgm:t>
        <a:bodyPr/>
        <a:lstStyle/>
        <a:p>
          <a:endParaRPr lang="en-US"/>
        </a:p>
      </dgm:t>
    </dgm:pt>
    <dgm:pt modelId="{DB5D764A-BAE2-47B4-9C67-7895DA16CCAD}" type="sibTrans" cxnId="{3E0D7D02-0895-4D06-9AC2-73BE1C040843}">
      <dgm:prSet/>
      <dgm:spPr/>
      <dgm:t>
        <a:bodyPr/>
        <a:lstStyle/>
        <a:p>
          <a:endParaRPr lang="en-US"/>
        </a:p>
      </dgm:t>
    </dgm:pt>
    <dgm:pt modelId="{E89FE02F-D9C4-47F3-9101-AD0A97D057B0}">
      <dgm:prSet/>
      <dgm:spPr/>
      <dgm:t>
        <a:bodyPr/>
        <a:lstStyle/>
        <a:p>
          <a:r>
            <a:rPr lang="hr-HR"/>
            <a:t>Google </a:t>
          </a:r>
          <a:r>
            <a:rPr lang="hr-HR" err="1"/>
            <a:t>Forms</a:t>
          </a:r>
          <a:endParaRPr lang="en-US"/>
        </a:p>
      </dgm:t>
    </dgm:pt>
    <dgm:pt modelId="{1513890E-EF89-4CE6-9240-0FAC309691D6}" type="parTrans" cxnId="{7ECC555E-F920-41F0-9ED2-BCE09B69DA7C}">
      <dgm:prSet/>
      <dgm:spPr/>
      <dgm:t>
        <a:bodyPr/>
        <a:lstStyle/>
        <a:p>
          <a:endParaRPr lang="en-US"/>
        </a:p>
      </dgm:t>
    </dgm:pt>
    <dgm:pt modelId="{160ABDB0-43B6-41FB-B586-12A3BBAD2BEB}" type="sibTrans" cxnId="{7ECC555E-F920-41F0-9ED2-BCE09B69DA7C}">
      <dgm:prSet/>
      <dgm:spPr/>
      <dgm:t>
        <a:bodyPr/>
        <a:lstStyle/>
        <a:p>
          <a:endParaRPr lang="en-US"/>
        </a:p>
      </dgm:t>
    </dgm:pt>
    <dgm:pt modelId="{7D78E5F7-1EF9-45B3-A290-D8FAB05A5FFB}">
      <dgm:prSet/>
      <dgm:spPr/>
      <dgm:t>
        <a:bodyPr/>
        <a:lstStyle/>
        <a:p>
          <a:r>
            <a:rPr lang="hr-HR"/>
            <a:t>Google </a:t>
          </a:r>
          <a:r>
            <a:rPr lang="hr-HR" err="1"/>
            <a:t>Sites</a:t>
          </a:r>
          <a:endParaRPr lang="en-US"/>
        </a:p>
      </dgm:t>
    </dgm:pt>
    <dgm:pt modelId="{46C40484-D16E-4FA1-B57F-A1519EECB100}" type="parTrans" cxnId="{AB8628BC-0F2A-424D-B085-2300232273B8}">
      <dgm:prSet/>
      <dgm:spPr/>
      <dgm:t>
        <a:bodyPr/>
        <a:lstStyle/>
        <a:p>
          <a:endParaRPr lang="en-US"/>
        </a:p>
      </dgm:t>
    </dgm:pt>
    <dgm:pt modelId="{B905D82F-CE72-4176-A5D7-C01E496CA272}" type="sibTrans" cxnId="{AB8628BC-0F2A-424D-B085-2300232273B8}">
      <dgm:prSet/>
      <dgm:spPr/>
      <dgm:t>
        <a:bodyPr/>
        <a:lstStyle/>
        <a:p>
          <a:endParaRPr lang="en-US"/>
        </a:p>
      </dgm:t>
    </dgm:pt>
    <dgm:pt modelId="{37D6BD48-1CAD-4008-9172-BE43A97C1484}">
      <dgm:prSet/>
      <dgm:spPr/>
      <dgm:t>
        <a:bodyPr/>
        <a:lstStyle/>
        <a:p>
          <a:r>
            <a:rPr lang="hr-HR" err="1"/>
            <a:t>Canva</a:t>
          </a:r>
          <a:endParaRPr lang="en-US"/>
        </a:p>
      </dgm:t>
    </dgm:pt>
    <dgm:pt modelId="{F036DCA4-DEB8-4230-BD61-E30BD6B19139}" type="parTrans" cxnId="{8F017822-8CC7-4129-A135-524B5B935AF0}">
      <dgm:prSet/>
      <dgm:spPr/>
      <dgm:t>
        <a:bodyPr/>
        <a:lstStyle/>
        <a:p>
          <a:endParaRPr lang="en-US"/>
        </a:p>
      </dgm:t>
    </dgm:pt>
    <dgm:pt modelId="{4FFBE3CD-1F23-4361-805D-65FC32030BD1}" type="sibTrans" cxnId="{8F017822-8CC7-4129-A135-524B5B935AF0}">
      <dgm:prSet/>
      <dgm:spPr/>
      <dgm:t>
        <a:bodyPr/>
        <a:lstStyle/>
        <a:p>
          <a:endParaRPr lang="en-US"/>
        </a:p>
      </dgm:t>
    </dgm:pt>
    <dgm:pt modelId="{298DC6B0-F4FD-4FA7-A710-CEC4FD48EBA4}">
      <dgm:prSet/>
      <dgm:spPr/>
      <dgm:t>
        <a:bodyPr/>
        <a:lstStyle/>
        <a:p>
          <a:r>
            <a:rPr lang="hr-HR" err="1"/>
            <a:t>Vimeo</a:t>
          </a:r>
          <a:endParaRPr lang="en-US"/>
        </a:p>
      </dgm:t>
    </dgm:pt>
    <dgm:pt modelId="{C2CAA67E-A502-480D-8F01-403FCEEFAF3C}" type="parTrans" cxnId="{6207C517-2DD3-4272-AF46-22E1118EF340}">
      <dgm:prSet/>
      <dgm:spPr/>
      <dgm:t>
        <a:bodyPr/>
        <a:lstStyle/>
        <a:p>
          <a:endParaRPr lang="en-US"/>
        </a:p>
      </dgm:t>
    </dgm:pt>
    <dgm:pt modelId="{1323159E-3CDD-488C-AB30-003C50C061D0}" type="sibTrans" cxnId="{6207C517-2DD3-4272-AF46-22E1118EF340}">
      <dgm:prSet/>
      <dgm:spPr/>
      <dgm:t>
        <a:bodyPr/>
        <a:lstStyle/>
        <a:p>
          <a:endParaRPr lang="en-US"/>
        </a:p>
      </dgm:t>
    </dgm:pt>
    <dgm:pt modelId="{8B2859C2-B85D-456A-860D-57D302103FAA}">
      <dgm:prSet/>
      <dgm:spPr/>
      <dgm:t>
        <a:bodyPr/>
        <a:lstStyle/>
        <a:p>
          <a:r>
            <a:rPr lang="hr-HR" err="1"/>
            <a:t>Youtube</a:t>
          </a:r>
          <a:endParaRPr lang="en-US"/>
        </a:p>
      </dgm:t>
    </dgm:pt>
    <dgm:pt modelId="{B2FE8CA0-60EE-4469-9322-1B898AAF4E5C}" type="parTrans" cxnId="{73BE24E9-D3FB-478E-A929-6FA2F68B90DF}">
      <dgm:prSet/>
      <dgm:spPr/>
      <dgm:t>
        <a:bodyPr/>
        <a:lstStyle/>
        <a:p>
          <a:endParaRPr lang="en-US"/>
        </a:p>
      </dgm:t>
    </dgm:pt>
    <dgm:pt modelId="{BBD7E195-1D32-4530-99ED-20B8A517C04A}" type="sibTrans" cxnId="{73BE24E9-D3FB-478E-A929-6FA2F68B90DF}">
      <dgm:prSet/>
      <dgm:spPr/>
      <dgm:t>
        <a:bodyPr/>
        <a:lstStyle/>
        <a:p>
          <a:endParaRPr lang="en-US"/>
        </a:p>
      </dgm:t>
    </dgm:pt>
    <dgm:pt modelId="{0D458854-B0E1-4330-B2E5-1E4F2D6F3530}">
      <dgm:prSet/>
      <dgm:spPr/>
      <dgm:t>
        <a:bodyPr/>
        <a:lstStyle/>
        <a:p>
          <a:r>
            <a:rPr lang="hr-HR" err="1"/>
            <a:t>Wondershare</a:t>
          </a:r>
          <a:r>
            <a:rPr lang="hr-HR"/>
            <a:t> </a:t>
          </a:r>
          <a:r>
            <a:rPr lang="hr-HR" err="1"/>
            <a:t>filmora</a:t>
          </a:r>
          <a:endParaRPr lang="en-US"/>
        </a:p>
      </dgm:t>
    </dgm:pt>
    <dgm:pt modelId="{1D6C265C-D744-4A49-BCCA-651AA67D33F2}" type="parTrans" cxnId="{87228DA7-A81F-4BBE-803D-DCA7D2D80AA2}">
      <dgm:prSet/>
      <dgm:spPr/>
      <dgm:t>
        <a:bodyPr/>
        <a:lstStyle/>
        <a:p>
          <a:endParaRPr lang="en-US"/>
        </a:p>
      </dgm:t>
    </dgm:pt>
    <dgm:pt modelId="{F1A933AE-FE12-420F-AEA3-7D08A023E123}" type="sibTrans" cxnId="{87228DA7-A81F-4BBE-803D-DCA7D2D80AA2}">
      <dgm:prSet/>
      <dgm:spPr/>
      <dgm:t>
        <a:bodyPr/>
        <a:lstStyle/>
        <a:p>
          <a:endParaRPr lang="en-US"/>
        </a:p>
      </dgm:t>
    </dgm:pt>
    <dgm:pt modelId="{D5C54D49-AF84-4EB8-970A-166904792E06}">
      <dgm:prSet/>
      <dgm:spPr/>
      <dgm:t>
        <a:bodyPr/>
        <a:lstStyle/>
        <a:p>
          <a:r>
            <a:rPr lang="hr-HR" err="1"/>
            <a:t>Bookcreator</a:t>
          </a:r>
          <a:endParaRPr lang="en-US"/>
        </a:p>
      </dgm:t>
    </dgm:pt>
    <dgm:pt modelId="{9FB2F9AE-5877-4866-9425-4FCC4BA69EE3}" type="parTrans" cxnId="{C4AF6692-2151-4E41-910B-ACCC7CF38EA2}">
      <dgm:prSet/>
      <dgm:spPr/>
      <dgm:t>
        <a:bodyPr/>
        <a:lstStyle/>
        <a:p>
          <a:endParaRPr lang="en-US"/>
        </a:p>
      </dgm:t>
    </dgm:pt>
    <dgm:pt modelId="{C68F1A44-4B8C-4E77-B62E-9EAE39F31500}" type="sibTrans" cxnId="{C4AF6692-2151-4E41-910B-ACCC7CF38EA2}">
      <dgm:prSet/>
      <dgm:spPr/>
      <dgm:t>
        <a:bodyPr/>
        <a:lstStyle/>
        <a:p>
          <a:endParaRPr lang="en-US"/>
        </a:p>
      </dgm:t>
    </dgm:pt>
    <dgm:pt modelId="{152921DE-B3FF-4247-95D3-363E7BFC8C5D}">
      <dgm:prSet/>
      <dgm:spPr/>
      <dgm:t>
        <a:bodyPr/>
        <a:lstStyle/>
        <a:p>
          <a:r>
            <a:rPr lang="hr-HR" err="1"/>
            <a:t>Wakelet</a:t>
          </a:r>
          <a:endParaRPr lang="en-US"/>
        </a:p>
      </dgm:t>
    </dgm:pt>
    <dgm:pt modelId="{F7CF4A28-A609-45AA-837B-99EA28D809AE}" type="parTrans" cxnId="{09D4450E-88B2-49CD-B538-0FA7A19F1490}">
      <dgm:prSet/>
      <dgm:spPr/>
      <dgm:t>
        <a:bodyPr/>
        <a:lstStyle/>
        <a:p>
          <a:endParaRPr lang="en-US"/>
        </a:p>
      </dgm:t>
    </dgm:pt>
    <dgm:pt modelId="{266E9447-7B2F-4C75-BFA1-FB1BCF692743}" type="sibTrans" cxnId="{09D4450E-88B2-49CD-B538-0FA7A19F1490}">
      <dgm:prSet/>
      <dgm:spPr/>
      <dgm:t>
        <a:bodyPr/>
        <a:lstStyle/>
        <a:p>
          <a:endParaRPr lang="en-US"/>
        </a:p>
      </dgm:t>
    </dgm:pt>
    <dgm:pt modelId="{B2AB10B9-54B9-4766-A078-8FFBE8662DB6}">
      <dgm:prSet/>
      <dgm:spPr/>
      <dgm:t>
        <a:bodyPr/>
        <a:lstStyle/>
        <a:p>
          <a:r>
            <a:rPr lang="hr-HR"/>
            <a:t>Instagram profil</a:t>
          </a:r>
          <a:endParaRPr lang="en-US"/>
        </a:p>
      </dgm:t>
    </dgm:pt>
    <dgm:pt modelId="{EA08CEB3-E284-4A05-B870-E7B5280C2C69}" type="parTrans" cxnId="{EBFD4C16-A1EB-4481-AAB4-BCB26E30269E}">
      <dgm:prSet/>
      <dgm:spPr/>
      <dgm:t>
        <a:bodyPr/>
        <a:lstStyle/>
        <a:p>
          <a:endParaRPr lang="en-US"/>
        </a:p>
      </dgm:t>
    </dgm:pt>
    <dgm:pt modelId="{50B9F97B-5AE7-4944-8FF1-CCAEEDA804A8}" type="sibTrans" cxnId="{EBFD4C16-A1EB-4481-AAB4-BCB26E30269E}">
      <dgm:prSet/>
      <dgm:spPr/>
      <dgm:t>
        <a:bodyPr/>
        <a:lstStyle/>
        <a:p>
          <a:endParaRPr lang="en-US"/>
        </a:p>
      </dgm:t>
    </dgm:pt>
    <dgm:pt modelId="{18D4A0FE-B427-4BD6-BECB-7D743EEAF246}">
      <dgm:prSet/>
      <dgm:spPr/>
      <dgm:t>
        <a:bodyPr/>
        <a:lstStyle/>
        <a:p>
          <a:r>
            <a:rPr lang="hr-HR"/>
            <a:t>Facebook profil Libar</a:t>
          </a:r>
          <a:endParaRPr lang="en-US"/>
        </a:p>
      </dgm:t>
    </dgm:pt>
    <dgm:pt modelId="{34D252B8-887B-4B44-9D5E-38703F3B3F86}" type="parTrans" cxnId="{27BC5671-051B-471B-BFE9-8616EC578D37}">
      <dgm:prSet/>
      <dgm:spPr/>
      <dgm:t>
        <a:bodyPr/>
        <a:lstStyle/>
        <a:p>
          <a:endParaRPr lang="en-US"/>
        </a:p>
      </dgm:t>
    </dgm:pt>
    <dgm:pt modelId="{8186D7B8-1550-425A-935A-A7F12607811A}" type="sibTrans" cxnId="{27BC5671-051B-471B-BFE9-8616EC578D37}">
      <dgm:prSet/>
      <dgm:spPr/>
      <dgm:t>
        <a:bodyPr/>
        <a:lstStyle/>
        <a:p>
          <a:endParaRPr lang="en-US"/>
        </a:p>
      </dgm:t>
    </dgm:pt>
    <dgm:pt modelId="{391F481C-25DE-42BF-A5D6-11FF209E11C3}">
      <dgm:prSet/>
      <dgm:spPr/>
      <dgm:t>
        <a:bodyPr/>
        <a:lstStyle/>
        <a:p>
          <a:r>
            <a:rPr lang="hr-HR"/>
            <a:t>Photo </a:t>
          </a:r>
          <a:r>
            <a:rPr lang="hr-HR" err="1"/>
            <a:t>Scape</a:t>
          </a:r>
          <a:endParaRPr lang="en-US"/>
        </a:p>
      </dgm:t>
    </dgm:pt>
    <dgm:pt modelId="{90CA9862-71A7-4A93-AE8C-5AAAE7E11918}" type="parTrans" cxnId="{E46FB45C-B221-4F83-877F-79D1558AB4DC}">
      <dgm:prSet/>
      <dgm:spPr/>
      <dgm:t>
        <a:bodyPr/>
        <a:lstStyle/>
        <a:p>
          <a:endParaRPr lang="en-US"/>
        </a:p>
      </dgm:t>
    </dgm:pt>
    <dgm:pt modelId="{1363C122-BB65-45BC-9D86-C572A24BEBAD}" type="sibTrans" cxnId="{E46FB45C-B221-4F83-877F-79D1558AB4DC}">
      <dgm:prSet/>
      <dgm:spPr/>
      <dgm:t>
        <a:bodyPr/>
        <a:lstStyle/>
        <a:p>
          <a:endParaRPr lang="en-US"/>
        </a:p>
      </dgm:t>
    </dgm:pt>
    <dgm:pt modelId="{2A11F1B9-3666-4885-96FF-4504B979F444}">
      <dgm:prSet/>
      <dgm:spPr/>
      <dgm:t>
        <a:bodyPr/>
        <a:lstStyle/>
        <a:p>
          <a:pPr rtl="0"/>
          <a:r>
            <a:rPr lang="hr-HR" err="1"/>
            <a:t>Padlet</a:t>
          </a:r>
          <a:r>
            <a:rPr lang="hr-HR">
              <a:latin typeface="Gill Sans MT" panose="020B0502020104020203"/>
            </a:rPr>
            <a:t> </a:t>
          </a:r>
          <a:endParaRPr lang="en-US"/>
        </a:p>
      </dgm:t>
    </dgm:pt>
    <dgm:pt modelId="{1B130421-3C6F-4037-9B62-B65B6B83A1C4}" type="parTrans" cxnId="{D8F89303-8A81-44EF-90BA-F9091BD1EEB8}">
      <dgm:prSet/>
      <dgm:spPr/>
      <dgm:t>
        <a:bodyPr/>
        <a:lstStyle/>
        <a:p>
          <a:endParaRPr lang="en-US"/>
        </a:p>
      </dgm:t>
    </dgm:pt>
    <dgm:pt modelId="{D9C47407-4972-4E05-A06C-DE5E791803E9}" type="sibTrans" cxnId="{D8F89303-8A81-44EF-90BA-F9091BD1EEB8}">
      <dgm:prSet/>
      <dgm:spPr/>
      <dgm:t>
        <a:bodyPr/>
        <a:lstStyle/>
        <a:p>
          <a:endParaRPr lang="en-US"/>
        </a:p>
      </dgm:t>
    </dgm:pt>
    <dgm:pt modelId="{79DFF57B-BC61-4A61-8753-DA53E35CFD3F}">
      <dgm:prSet/>
      <dgm:spPr/>
      <dgm:t>
        <a:bodyPr/>
        <a:lstStyle/>
        <a:p>
          <a:r>
            <a:rPr lang="hr-HR" err="1"/>
            <a:t>Teams</a:t>
          </a:r>
        </a:p>
      </dgm:t>
    </dgm:pt>
    <dgm:pt modelId="{2E053A9B-D6A5-45F0-B544-B85721D3B9B3}" type="parTrans" cxnId="{14B59635-8DF2-4DF9-B5FE-5A3B2A3DA952}">
      <dgm:prSet/>
      <dgm:spPr/>
      <dgm:t>
        <a:bodyPr/>
        <a:lstStyle/>
        <a:p>
          <a:endParaRPr lang="en-US"/>
        </a:p>
      </dgm:t>
    </dgm:pt>
    <dgm:pt modelId="{FCE6C346-78B2-48BC-BB3E-61E5F3C1E2CA}" type="sibTrans" cxnId="{14B59635-8DF2-4DF9-B5FE-5A3B2A3DA952}">
      <dgm:prSet/>
      <dgm:spPr/>
      <dgm:t>
        <a:bodyPr/>
        <a:lstStyle/>
        <a:p>
          <a:endParaRPr lang="en-US"/>
        </a:p>
      </dgm:t>
    </dgm:pt>
    <dgm:pt modelId="{BD4DEF09-CC96-4C0E-90A2-42AA8DC9531D}" type="pres">
      <dgm:prSet presAssocID="{766437CF-E4F1-4196-BC41-7566799F9C5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AD477D5-44EC-416F-95B3-6E2ED00A7D99}" type="pres">
      <dgm:prSet presAssocID="{71561B9F-6D2E-443C-BA21-8C0189F8AD61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FA6425E-9441-4029-8B94-FAD1FF08B095}" type="pres">
      <dgm:prSet presAssocID="{2FD05D34-46E9-4327-ACBC-4520CC6DDD61}" presName="sibTrans" presStyleCnt="0"/>
      <dgm:spPr/>
    </dgm:pt>
    <dgm:pt modelId="{C83F4822-9AC9-4387-9E92-3F62A9EC5139}" type="pres">
      <dgm:prSet presAssocID="{DA629F4C-C5A6-422B-B6B1-B4CDC0CF14D1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5DA2255-0A57-4DD3-9B13-593138578F92}" type="pres">
      <dgm:prSet presAssocID="{DB5D764A-BAE2-47B4-9C67-7895DA16CCAD}" presName="sibTrans" presStyleCnt="0"/>
      <dgm:spPr/>
    </dgm:pt>
    <dgm:pt modelId="{42DD5A52-4BBA-4EA3-B2FC-91507CA26324}" type="pres">
      <dgm:prSet presAssocID="{E89FE02F-D9C4-47F3-9101-AD0A97D057B0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7B42149-3F06-4E83-8F86-B75AEC891F12}" type="pres">
      <dgm:prSet presAssocID="{160ABDB0-43B6-41FB-B586-12A3BBAD2BEB}" presName="sibTrans" presStyleCnt="0"/>
      <dgm:spPr/>
    </dgm:pt>
    <dgm:pt modelId="{6AA175C2-3E5D-4B91-AB6E-8B18A0A601B2}" type="pres">
      <dgm:prSet presAssocID="{7D78E5F7-1EF9-45B3-A290-D8FAB05A5FFB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FA1FCA9-2223-41D5-BD04-256F79FFF0CA}" type="pres">
      <dgm:prSet presAssocID="{B905D82F-CE72-4176-A5D7-C01E496CA272}" presName="sibTrans" presStyleCnt="0"/>
      <dgm:spPr/>
    </dgm:pt>
    <dgm:pt modelId="{DD35E936-5B41-4184-A95B-66532BF64BBD}" type="pres">
      <dgm:prSet presAssocID="{37D6BD48-1CAD-4008-9172-BE43A97C1484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90EE021-48E3-4122-8BE5-96D9AA1D2416}" type="pres">
      <dgm:prSet presAssocID="{4FFBE3CD-1F23-4361-805D-65FC32030BD1}" presName="sibTrans" presStyleCnt="0"/>
      <dgm:spPr/>
    </dgm:pt>
    <dgm:pt modelId="{C4424EA0-D012-4F71-BF76-836AE0B0E692}" type="pres">
      <dgm:prSet presAssocID="{298DC6B0-F4FD-4FA7-A710-CEC4FD48EBA4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10F61A2-C524-4DCC-A0BE-89F177E4A011}" type="pres">
      <dgm:prSet presAssocID="{1323159E-3CDD-488C-AB30-003C50C061D0}" presName="sibTrans" presStyleCnt="0"/>
      <dgm:spPr/>
    </dgm:pt>
    <dgm:pt modelId="{8B3380CD-6D34-4545-905D-1D809F8AA551}" type="pres">
      <dgm:prSet presAssocID="{8B2859C2-B85D-456A-860D-57D302103FAA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97F16FE-B568-4BB5-BF3E-F177DF91617E}" type="pres">
      <dgm:prSet presAssocID="{BBD7E195-1D32-4530-99ED-20B8A517C04A}" presName="sibTrans" presStyleCnt="0"/>
      <dgm:spPr/>
    </dgm:pt>
    <dgm:pt modelId="{851B3891-E320-42C7-8DA6-92EDA8A89C64}" type="pres">
      <dgm:prSet presAssocID="{0D458854-B0E1-4330-B2E5-1E4F2D6F3530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2096ED1-66C8-4620-92F7-CF4E7ACF4984}" type="pres">
      <dgm:prSet presAssocID="{F1A933AE-FE12-420F-AEA3-7D08A023E123}" presName="sibTrans" presStyleCnt="0"/>
      <dgm:spPr/>
    </dgm:pt>
    <dgm:pt modelId="{20B5DBEB-10AD-4048-850B-FB341BDF9E25}" type="pres">
      <dgm:prSet presAssocID="{D5C54D49-AF84-4EB8-970A-166904792E06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3880696-4C77-45B1-831E-50D0B363863F}" type="pres">
      <dgm:prSet presAssocID="{C68F1A44-4B8C-4E77-B62E-9EAE39F31500}" presName="sibTrans" presStyleCnt="0"/>
      <dgm:spPr/>
    </dgm:pt>
    <dgm:pt modelId="{B5D3412F-309B-446D-8629-E866A9ADE923}" type="pres">
      <dgm:prSet presAssocID="{152921DE-B3FF-4247-95D3-363E7BFC8C5D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B0C11B1-9B3A-4DBD-A152-5622BE6B4C28}" type="pres">
      <dgm:prSet presAssocID="{266E9447-7B2F-4C75-BFA1-FB1BCF692743}" presName="sibTrans" presStyleCnt="0"/>
      <dgm:spPr/>
    </dgm:pt>
    <dgm:pt modelId="{6BBA8AFF-7482-4FD7-B5C1-50389B2C6543}" type="pres">
      <dgm:prSet presAssocID="{B2AB10B9-54B9-4766-A078-8FFBE8662DB6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2136126-E99F-4AD5-B44C-45691D09069B}" type="pres">
      <dgm:prSet presAssocID="{50B9F97B-5AE7-4944-8FF1-CCAEEDA804A8}" presName="sibTrans" presStyleCnt="0"/>
      <dgm:spPr/>
    </dgm:pt>
    <dgm:pt modelId="{8845B6BA-B688-4936-BB0E-4AE5A1A22197}" type="pres">
      <dgm:prSet presAssocID="{18D4A0FE-B427-4BD6-BECB-7D743EEAF246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07782F0-636F-4FB8-918F-DAF7A8B05172}" type="pres">
      <dgm:prSet presAssocID="{8186D7B8-1550-425A-935A-A7F12607811A}" presName="sibTrans" presStyleCnt="0"/>
      <dgm:spPr/>
    </dgm:pt>
    <dgm:pt modelId="{39EE4060-1B88-4883-B242-E5EB9F89714A}" type="pres">
      <dgm:prSet presAssocID="{391F481C-25DE-42BF-A5D6-11FF209E11C3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1D2FF16-D263-4262-B406-0C118B60E271}" type="pres">
      <dgm:prSet presAssocID="{1363C122-BB65-45BC-9D86-C572A24BEBAD}" presName="sibTrans" presStyleCnt="0"/>
      <dgm:spPr/>
    </dgm:pt>
    <dgm:pt modelId="{E57934E6-3181-4AB2-A3B1-3C206D9B46B1}" type="pres">
      <dgm:prSet presAssocID="{2A11F1B9-3666-4885-96FF-4504B979F444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150E736-B8AF-4985-9250-41097E4E82D2}" type="pres">
      <dgm:prSet presAssocID="{D9C47407-4972-4E05-A06C-DE5E791803E9}" presName="sibTrans" presStyleCnt="0"/>
      <dgm:spPr/>
    </dgm:pt>
    <dgm:pt modelId="{9D17B8FD-7B07-483B-9E8A-1001D833BD64}" type="pres">
      <dgm:prSet presAssocID="{79DFF57B-BC61-4A61-8753-DA53E35CFD3F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8F89303-8A81-44EF-90BA-F9091BD1EEB8}" srcId="{766437CF-E4F1-4196-BC41-7566799F9C51}" destId="{2A11F1B9-3666-4885-96FF-4504B979F444}" srcOrd="13" destOrd="0" parTransId="{1B130421-3C6F-4037-9B62-B65B6B83A1C4}" sibTransId="{D9C47407-4972-4E05-A06C-DE5E791803E9}"/>
    <dgm:cxn modelId="{EBFD4C16-A1EB-4481-AAB4-BCB26E30269E}" srcId="{766437CF-E4F1-4196-BC41-7566799F9C51}" destId="{B2AB10B9-54B9-4766-A078-8FFBE8662DB6}" srcOrd="10" destOrd="0" parTransId="{EA08CEB3-E284-4A05-B870-E7B5280C2C69}" sibTransId="{50B9F97B-5AE7-4944-8FF1-CCAEEDA804A8}"/>
    <dgm:cxn modelId="{C99EB56B-B75B-4960-9F7F-7722F82D97C4}" type="presOf" srcId="{E89FE02F-D9C4-47F3-9101-AD0A97D057B0}" destId="{42DD5A52-4BBA-4EA3-B2FC-91507CA26324}" srcOrd="0" destOrd="0" presId="urn:microsoft.com/office/officeart/2005/8/layout/default"/>
    <dgm:cxn modelId="{8F017822-8CC7-4129-A135-524B5B935AF0}" srcId="{766437CF-E4F1-4196-BC41-7566799F9C51}" destId="{37D6BD48-1CAD-4008-9172-BE43A97C1484}" srcOrd="4" destOrd="0" parTransId="{F036DCA4-DEB8-4230-BD61-E30BD6B19139}" sibTransId="{4FFBE3CD-1F23-4361-805D-65FC32030BD1}"/>
    <dgm:cxn modelId="{1095AD3F-8ACB-4D9A-AFF8-98EEBA353B4E}" type="presOf" srcId="{298DC6B0-F4FD-4FA7-A710-CEC4FD48EBA4}" destId="{C4424EA0-D012-4F71-BF76-836AE0B0E692}" srcOrd="0" destOrd="0" presId="urn:microsoft.com/office/officeart/2005/8/layout/default"/>
    <dgm:cxn modelId="{73BE24E9-D3FB-478E-A929-6FA2F68B90DF}" srcId="{766437CF-E4F1-4196-BC41-7566799F9C51}" destId="{8B2859C2-B85D-456A-860D-57D302103FAA}" srcOrd="6" destOrd="0" parTransId="{B2FE8CA0-60EE-4469-9322-1B898AAF4E5C}" sibTransId="{BBD7E195-1D32-4530-99ED-20B8A517C04A}"/>
    <dgm:cxn modelId="{1E6BC9EF-2352-4B9F-90E9-53EC1E6F20FE}" type="presOf" srcId="{766437CF-E4F1-4196-BC41-7566799F9C51}" destId="{BD4DEF09-CC96-4C0E-90A2-42AA8DC9531D}" srcOrd="0" destOrd="0" presId="urn:microsoft.com/office/officeart/2005/8/layout/default"/>
    <dgm:cxn modelId="{28D7B917-6DA1-4A2D-B0DE-34531AB8EECE}" type="presOf" srcId="{D5C54D49-AF84-4EB8-970A-166904792E06}" destId="{20B5DBEB-10AD-4048-850B-FB341BDF9E25}" srcOrd="0" destOrd="0" presId="urn:microsoft.com/office/officeart/2005/8/layout/default"/>
    <dgm:cxn modelId="{0F9E2963-8FB5-4A17-9351-6CC839A628A4}" type="presOf" srcId="{79DFF57B-BC61-4A61-8753-DA53E35CFD3F}" destId="{9D17B8FD-7B07-483B-9E8A-1001D833BD64}" srcOrd="0" destOrd="0" presId="urn:microsoft.com/office/officeart/2005/8/layout/default"/>
    <dgm:cxn modelId="{AB8628BC-0F2A-424D-B085-2300232273B8}" srcId="{766437CF-E4F1-4196-BC41-7566799F9C51}" destId="{7D78E5F7-1EF9-45B3-A290-D8FAB05A5FFB}" srcOrd="3" destOrd="0" parTransId="{46C40484-D16E-4FA1-B57F-A1519EECB100}" sibTransId="{B905D82F-CE72-4176-A5D7-C01E496CA272}"/>
    <dgm:cxn modelId="{C229042B-4084-429E-8DBE-B276CE011C84}" srcId="{766437CF-E4F1-4196-BC41-7566799F9C51}" destId="{71561B9F-6D2E-443C-BA21-8C0189F8AD61}" srcOrd="0" destOrd="0" parTransId="{4E353C7C-F438-46F7-B2E0-BF8E2FEE6770}" sibTransId="{2FD05D34-46E9-4327-ACBC-4520CC6DDD61}"/>
    <dgm:cxn modelId="{E46FB45C-B221-4F83-877F-79D1558AB4DC}" srcId="{766437CF-E4F1-4196-BC41-7566799F9C51}" destId="{391F481C-25DE-42BF-A5D6-11FF209E11C3}" srcOrd="12" destOrd="0" parTransId="{90CA9862-71A7-4A93-AE8C-5AAAE7E11918}" sibTransId="{1363C122-BB65-45BC-9D86-C572A24BEBAD}"/>
    <dgm:cxn modelId="{09D4450E-88B2-49CD-B538-0FA7A19F1490}" srcId="{766437CF-E4F1-4196-BC41-7566799F9C51}" destId="{152921DE-B3FF-4247-95D3-363E7BFC8C5D}" srcOrd="9" destOrd="0" parTransId="{F7CF4A28-A609-45AA-837B-99EA28D809AE}" sibTransId="{266E9447-7B2F-4C75-BFA1-FB1BCF692743}"/>
    <dgm:cxn modelId="{C4AF6692-2151-4E41-910B-ACCC7CF38EA2}" srcId="{766437CF-E4F1-4196-BC41-7566799F9C51}" destId="{D5C54D49-AF84-4EB8-970A-166904792E06}" srcOrd="8" destOrd="0" parTransId="{9FB2F9AE-5877-4866-9425-4FCC4BA69EE3}" sibTransId="{C68F1A44-4B8C-4E77-B62E-9EAE39F31500}"/>
    <dgm:cxn modelId="{7ECC555E-F920-41F0-9ED2-BCE09B69DA7C}" srcId="{766437CF-E4F1-4196-BC41-7566799F9C51}" destId="{E89FE02F-D9C4-47F3-9101-AD0A97D057B0}" srcOrd="2" destOrd="0" parTransId="{1513890E-EF89-4CE6-9240-0FAC309691D6}" sibTransId="{160ABDB0-43B6-41FB-B586-12A3BBAD2BEB}"/>
    <dgm:cxn modelId="{3BEE436F-FB70-4CAA-B39A-1FEAF041C88E}" type="presOf" srcId="{8B2859C2-B85D-456A-860D-57D302103FAA}" destId="{8B3380CD-6D34-4545-905D-1D809F8AA551}" srcOrd="0" destOrd="0" presId="urn:microsoft.com/office/officeart/2005/8/layout/default"/>
    <dgm:cxn modelId="{11A352D3-8176-4021-8887-200AC22ED154}" type="presOf" srcId="{37D6BD48-1CAD-4008-9172-BE43A97C1484}" destId="{DD35E936-5B41-4184-A95B-66532BF64BBD}" srcOrd="0" destOrd="0" presId="urn:microsoft.com/office/officeart/2005/8/layout/default"/>
    <dgm:cxn modelId="{87228DA7-A81F-4BBE-803D-DCA7D2D80AA2}" srcId="{766437CF-E4F1-4196-BC41-7566799F9C51}" destId="{0D458854-B0E1-4330-B2E5-1E4F2D6F3530}" srcOrd="7" destOrd="0" parTransId="{1D6C265C-D744-4A49-BCCA-651AA67D33F2}" sibTransId="{F1A933AE-FE12-420F-AEA3-7D08A023E123}"/>
    <dgm:cxn modelId="{27BC5671-051B-471B-BFE9-8616EC578D37}" srcId="{766437CF-E4F1-4196-BC41-7566799F9C51}" destId="{18D4A0FE-B427-4BD6-BECB-7D743EEAF246}" srcOrd="11" destOrd="0" parTransId="{34D252B8-887B-4B44-9D5E-38703F3B3F86}" sibTransId="{8186D7B8-1550-425A-935A-A7F12607811A}"/>
    <dgm:cxn modelId="{9A0842AC-0653-498A-A78A-84D4637A17D1}" type="presOf" srcId="{0D458854-B0E1-4330-B2E5-1E4F2D6F3530}" destId="{851B3891-E320-42C7-8DA6-92EDA8A89C64}" srcOrd="0" destOrd="0" presId="urn:microsoft.com/office/officeart/2005/8/layout/default"/>
    <dgm:cxn modelId="{14B59635-8DF2-4DF9-B5FE-5A3B2A3DA952}" srcId="{766437CF-E4F1-4196-BC41-7566799F9C51}" destId="{79DFF57B-BC61-4A61-8753-DA53E35CFD3F}" srcOrd="14" destOrd="0" parTransId="{2E053A9B-D6A5-45F0-B544-B85721D3B9B3}" sibTransId="{FCE6C346-78B2-48BC-BB3E-61E5F3C1E2CA}"/>
    <dgm:cxn modelId="{C76BB2CA-034E-499E-ABEA-BFD65F0F2B7F}" type="presOf" srcId="{B2AB10B9-54B9-4766-A078-8FFBE8662DB6}" destId="{6BBA8AFF-7482-4FD7-B5C1-50389B2C6543}" srcOrd="0" destOrd="0" presId="urn:microsoft.com/office/officeart/2005/8/layout/default"/>
    <dgm:cxn modelId="{797BAD8C-7690-4B07-B48D-2046CA097B4A}" type="presOf" srcId="{2A11F1B9-3666-4885-96FF-4504B979F444}" destId="{E57934E6-3181-4AB2-A3B1-3C206D9B46B1}" srcOrd="0" destOrd="0" presId="urn:microsoft.com/office/officeart/2005/8/layout/default"/>
    <dgm:cxn modelId="{14D28665-4CE7-4388-A397-691CCDD4E284}" type="presOf" srcId="{391F481C-25DE-42BF-A5D6-11FF209E11C3}" destId="{39EE4060-1B88-4883-B242-E5EB9F89714A}" srcOrd="0" destOrd="0" presId="urn:microsoft.com/office/officeart/2005/8/layout/default"/>
    <dgm:cxn modelId="{EF13F561-F780-4255-8825-5B17F92324C1}" type="presOf" srcId="{DA629F4C-C5A6-422B-B6B1-B4CDC0CF14D1}" destId="{C83F4822-9AC9-4387-9E92-3F62A9EC5139}" srcOrd="0" destOrd="0" presId="urn:microsoft.com/office/officeart/2005/8/layout/default"/>
    <dgm:cxn modelId="{5DEBC83B-888F-4A92-80D2-8E17CB74C190}" type="presOf" srcId="{71561B9F-6D2E-443C-BA21-8C0189F8AD61}" destId="{CAD477D5-44EC-416F-95B3-6E2ED00A7D99}" srcOrd="0" destOrd="0" presId="urn:microsoft.com/office/officeart/2005/8/layout/default"/>
    <dgm:cxn modelId="{7BB6FB79-0B55-4DDF-8862-EAFCB7679D56}" type="presOf" srcId="{7D78E5F7-1EF9-45B3-A290-D8FAB05A5FFB}" destId="{6AA175C2-3E5D-4B91-AB6E-8B18A0A601B2}" srcOrd="0" destOrd="0" presId="urn:microsoft.com/office/officeart/2005/8/layout/default"/>
    <dgm:cxn modelId="{92CFAB17-0494-431B-AB91-EF94D27F5BDE}" type="presOf" srcId="{18D4A0FE-B427-4BD6-BECB-7D743EEAF246}" destId="{8845B6BA-B688-4936-BB0E-4AE5A1A22197}" srcOrd="0" destOrd="0" presId="urn:microsoft.com/office/officeart/2005/8/layout/default"/>
    <dgm:cxn modelId="{3E0D7D02-0895-4D06-9AC2-73BE1C040843}" srcId="{766437CF-E4F1-4196-BC41-7566799F9C51}" destId="{DA629F4C-C5A6-422B-B6B1-B4CDC0CF14D1}" srcOrd="1" destOrd="0" parTransId="{5A129856-C610-4A41-8E0C-0136A014A261}" sibTransId="{DB5D764A-BAE2-47B4-9C67-7895DA16CCAD}"/>
    <dgm:cxn modelId="{391E56D9-200D-4439-8FD4-9338E69B6181}" type="presOf" srcId="{152921DE-B3FF-4247-95D3-363E7BFC8C5D}" destId="{B5D3412F-309B-446D-8629-E866A9ADE923}" srcOrd="0" destOrd="0" presId="urn:microsoft.com/office/officeart/2005/8/layout/default"/>
    <dgm:cxn modelId="{6207C517-2DD3-4272-AF46-22E1118EF340}" srcId="{766437CF-E4F1-4196-BC41-7566799F9C51}" destId="{298DC6B0-F4FD-4FA7-A710-CEC4FD48EBA4}" srcOrd="5" destOrd="0" parTransId="{C2CAA67E-A502-480D-8F01-403FCEEFAF3C}" sibTransId="{1323159E-3CDD-488C-AB30-003C50C061D0}"/>
    <dgm:cxn modelId="{1CAF61FD-7B29-4D52-9688-5A29E656DBA3}" type="presParOf" srcId="{BD4DEF09-CC96-4C0E-90A2-42AA8DC9531D}" destId="{CAD477D5-44EC-416F-95B3-6E2ED00A7D99}" srcOrd="0" destOrd="0" presId="urn:microsoft.com/office/officeart/2005/8/layout/default"/>
    <dgm:cxn modelId="{AA04807B-62AB-4B22-A73F-D2A8B8CEC878}" type="presParOf" srcId="{BD4DEF09-CC96-4C0E-90A2-42AA8DC9531D}" destId="{EFA6425E-9441-4029-8B94-FAD1FF08B095}" srcOrd="1" destOrd="0" presId="urn:microsoft.com/office/officeart/2005/8/layout/default"/>
    <dgm:cxn modelId="{FA7A7003-D950-4616-B1BC-9D142BA46EDB}" type="presParOf" srcId="{BD4DEF09-CC96-4C0E-90A2-42AA8DC9531D}" destId="{C83F4822-9AC9-4387-9E92-3F62A9EC5139}" srcOrd="2" destOrd="0" presId="urn:microsoft.com/office/officeart/2005/8/layout/default"/>
    <dgm:cxn modelId="{C88D0545-E4CF-4767-9F06-63D7A9076842}" type="presParOf" srcId="{BD4DEF09-CC96-4C0E-90A2-42AA8DC9531D}" destId="{45DA2255-0A57-4DD3-9B13-593138578F92}" srcOrd="3" destOrd="0" presId="urn:microsoft.com/office/officeart/2005/8/layout/default"/>
    <dgm:cxn modelId="{2D906F76-C9B4-4B15-A548-F8EDB806A580}" type="presParOf" srcId="{BD4DEF09-CC96-4C0E-90A2-42AA8DC9531D}" destId="{42DD5A52-4BBA-4EA3-B2FC-91507CA26324}" srcOrd="4" destOrd="0" presId="urn:microsoft.com/office/officeart/2005/8/layout/default"/>
    <dgm:cxn modelId="{B93712F0-182B-4475-88D9-B7E41CE78E4E}" type="presParOf" srcId="{BD4DEF09-CC96-4C0E-90A2-42AA8DC9531D}" destId="{77B42149-3F06-4E83-8F86-B75AEC891F12}" srcOrd="5" destOrd="0" presId="urn:microsoft.com/office/officeart/2005/8/layout/default"/>
    <dgm:cxn modelId="{B735FE28-6ACC-4CCD-9198-B109F489F8E0}" type="presParOf" srcId="{BD4DEF09-CC96-4C0E-90A2-42AA8DC9531D}" destId="{6AA175C2-3E5D-4B91-AB6E-8B18A0A601B2}" srcOrd="6" destOrd="0" presId="urn:microsoft.com/office/officeart/2005/8/layout/default"/>
    <dgm:cxn modelId="{9E4B79EC-67A4-4402-8D7D-EE5C6954E0B7}" type="presParOf" srcId="{BD4DEF09-CC96-4C0E-90A2-42AA8DC9531D}" destId="{FFA1FCA9-2223-41D5-BD04-256F79FFF0CA}" srcOrd="7" destOrd="0" presId="urn:microsoft.com/office/officeart/2005/8/layout/default"/>
    <dgm:cxn modelId="{69FE2A97-C012-4E10-A269-DF4723EDD88A}" type="presParOf" srcId="{BD4DEF09-CC96-4C0E-90A2-42AA8DC9531D}" destId="{DD35E936-5B41-4184-A95B-66532BF64BBD}" srcOrd="8" destOrd="0" presId="urn:microsoft.com/office/officeart/2005/8/layout/default"/>
    <dgm:cxn modelId="{7EF43991-0DA3-4A45-8643-864186EAE63B}" type="presParOf" srcId="{BD4DEF09-CC96-4C0E-90A2-42AA8DC9531D}" destId="{490EE021-48E3-4122-8BE5-96D9AA1D2416}" srcOrd="9" destOrd="0" presId="urn:microsoft.com/office/officeart/2005/8/layout/default"/>
    <dgm:cxn modelId="{D4AD7BA8-D6CA-4918-9F12-0EF09B334684}" type="presParOf" srcId="{BD4DEF09-CC96-4C0E-90A2-42AA8DC9531D}" destId="{C4424EA0-D012-4F71-BF76-836AE0B0E692}" srcOrd="10" destOrd="0" presId="urn:microsoft.com/office/officeart/2005/8/layout/default"/>
    <dgm:cxn modelId="{2AFBC253-D9ED-44D2-A518-6600F387A7BA}" type="presParOf" srcId="{BD4DEF09-CC96-4C0E-90A2-42AA8DC9531D}" destId="{110F61A2-C524-4DCC-A0BE-89F177E4A011}" srcOrd="11" destOrd="0" presId="urn:microsoft.com/office/officeart/2005/8/layout/default"/>
    <dgm:cxn modelId="{A8A9214D-9F4C-492A-BB34-6224EA02D861}" type="presParOf" srcId="{BD4DEF09-CC96-4C0E-90A2-42AA8DC9531D}" destId="{8B3380CD-6D34-4545-905D-1D809F8AA551}" srcOrd="12" destOrd="0" presId="urn:microsoft.com/office/officeart/2005/8/layout/default"/>
    <dgm:cxn modelId="{9FF99A6E-5BA1-492E-9AB9-1DC0DBF1B1F7}" type="presParOf" srcId="{BD4DEF09-CC96-4C0E-90A2-42AA8DC9531D}" destId="{A97F16FE-B568-4BB5-BF3E-F177DF91617E}" srcOrd="13" destOrd="0" presId="urn:microsoft.com/office/officeart/2005/8/layout/default"/>
    <dgm:cxn modelId="{7700A851-A1E0-41D4-BDEB-64526366392A}" type="presParOf" srcId="{BD4DEF09-CC96-4C0E-90A2-42AA8DC9531D}" destId="{851B3891-E320-42C7-8DA6-92EDA8A89C64}" srcOrd="14" destOrd="0" presId="urn:microsoft.com/office/officeart/2005/8/layout/default"/>
    <dgm:cxn modelId="{6A921DA3-F24D-411E-B819-5F909EA2F26B}" type="presParOf" srcId="{BD4DEF09-CC96-4C0E-90A2-42AA8DC9531D}" destId="{B2096ED1-66C8-4620-92F7-CF4E7ACF4984}" srcOrd="15" destOrd="0" presId="urn:microsoft.com/office/officeart/2005/8/layout/default"/>
    <dgm:cxn modelId="{C4EF3436-BD4A-4C2F-8289-95494D3945F2}" type="presParOf" srcId="{BD4DEF09-CC96-4C0E-90A2-42AA8DC9531D}" destId="{20B5DBEB-10AD-4048-850B-FB341BDF9E25}" srcOrd="16" destOrd="0" presId="urn:microsoft.com/office/officeart/2005/8/layout/default"/>
    <dgm:cxn modelId="{87366BA2-531C-4113-8430-CF03F94C90ED}" type="presParOf" srcId="{BD4DEF09-CC96-4C0E-90A2-42AA8DC9531D}" destId="{83880696-4C77-45B1-831E-50D0B363863F}" srcOrd="17" destOrd="0" presId="urn:microsoft.com/office/officeart/2005/8/layout/default"/>
    <dgm:cxn modelId="{774E0AA3-F181-4559-8D59-6516F0104E7A}" type="presParOf" srcId="{BD4DEF09-CC96-4C0E-90A2-42AA8DC9531D}" destId="{B5D3412F-309B-446D-8629-E866A9ADE923}" srcOrd="18" destOrd="0" presId="urn:microsoft.com/office/officeart/2005/8/layout/default"/>
    <dgm:cxn modelId="{E0D54D1E-EE3E-425A-803A-D710A2AE891F}" type="presParOf" srcId="{BD4DEF09-CC96-4C0E-90A2-42AA8DC9531D}" destId="{FB0C11B1-9B3A-4DBD-A152-5622BE6B4C28}" srcOrd="19" destOrd="0" presId="urn:microsoft.com/office/officeart/2005/8/layout/default"/>
    <dgm:cxn modelId="{DDDCA853-2101-47E8-8DB2-BA8C3C465E25}" type="presParOf" srcId="{BD4DEF09-CC96-4C0E-90A2-42AA8DC9531D}" destId="{6BBA8AFF-7482-4FD7-B5C1-50389B2C6543}" srcOrd="20" destOrd="0" presId="urn:microsoft.com/office/officeart/2005/8/layout/default"/>
    <dgm:cxn modelId="{25251028-4F71-4303-A2A0-7099D56D7CCE}" type="presParOf" srcId="{BD4DEF09-CC96-4C0E-90A2-42AA8DC9531D}" destId="{52136126-E99F-4AD5-B44C-45691D09069B}" srcOrd="21" destOrd="0" presId="urn:microsoft.com/office/officeart/2005/8/layout/default"/>
    <dgm:cxn modelId="{C1F081DD-9B83-480F-B309-2E25D5C2CC0E}" type="presParOf" srcId="{BD4DEF09-CC96-4C0E-90A2-42AA8DC9531D}" destId="{8845B6BA-B688-4936-BB0E-4AE5A1A22197}" srcOrd="22" destOrd="0" presId="urn:microsoft.com/office/officeart/2005/8/layout/default"/>
    <dgm:cxn modelId="{BC7CEE4D-AF6D-43BB-AF23-59E628EFD828}" type="presParOf" srcId="{BD4DEF09-CC96-4C0E-90A2-42AA8DC9531D}" destId="{B07782F0-636F-4FB8-918F-DAF7A8B05172}" srcOrd="23" destOrd="0" presId="urn:microsoft.com/office/officeart/2005/8/layout/default"/>
    <dgm:cxn modelId="{3A7C7878-25DD-46B6-A171-6558818A1F6C}" type="presParOf" srcId="{BD4DEF09-CC96-4C0E-90A2-42AA8DC9531D}" destId="{39EE4060-1B88-4883-B242-E5EB9F89714A}" srcOrd="24" destOrd="0" presId="urn:microsoft.com/office/officeart/2005/8/layout/default"/>
    <dgm:cxn modelId="{7F16B020-3724-4160-8019-FAE18020FBDA}" type="presParOf" srcId="{BD4DEF09-CC96-4C0E-90A2-42AA8DC9531D}" destId="{61D2FF16-D263-4262-B406-0C118B60E271}" srcOrd="25" destOrd="0" presId="urn:microsoft.com/office/officeart/2005/8/layout/default"/>
    <dgm:cxn modelId="{B6BAB827-6457-48A7-8B42-3EFFFB2C61F7}" type="presParOf" srcId="{BD4DEF09-CC96-4C0E-90A2-42AA8DC9531D}" destId="{E57934E6-3181-4AB2-A3B1-3C206D9B46B1}" srcOrd="26" destOrd="0" presId="urn:microsoft.com/office/officeart/2005/8/layout/default"/>
    <dgm:cxn modelId="{C94092E1-59BF-4F6B-8F78-F7AF0C7ED447}" type="presParOf" srcId="{BD4DEF09-CC96-4C0E-90A2-42AA8DC9531D}" destId="{0150E736-B8AF-4985-9250-41097E4E82D2}" srcOrd="27" destOrd="0" presId="urn:microsoft.com/office/officeart/2005/8/layout/default"/>
    <dgm:cxn modelId="{76CB29EF-A8DA-4C23-B17F-F273CA340C2E}" type="presParOf" srcId="{BD4DEF09-CC96-4C0E-90A2-42AA8DC9531D}" destId="{9D17B8FD-7B07-483B-9E8A-1001D833BD64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E90CF-CCF0-4092-8EAF-A666721FE028}">
      <dsp:nvSpPr>
        <dsp:cNvPr id="0" name=""/>
        <dsp:cNvSpPr/>
      </dsp:nvSpPr>
      <dsp:spPr>
        <a:xfrm>
          <a:off x="28065" y="2353"/>
          <a:ext cx="3134792" cy="18808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>
              <a:latin typeface="Corbel" panose="020B0503020204020204"/>
            </a:rPr>
            <a:t> </a:t>
          </a:r>
          <a:r>
            <a:rPr lang="hr-HR" sz="2400" b="0" kern="1200">
              <a:latin typeface="Corbel" panose="020B0503020204020204"/>
            </a:rPr>
            <a:t>interes za jezično </a:t>
          </a:r>
          <a:r>
            <a:rPr lang="hr-HR" sz="2400" b="0" kern="1200">
              <a:latin typeface="Calibri"/>
              <a:cs typeface="Calibri"/>
            </a:rPr>
            <a:t>izražavanje</a:t>
          </a:r>
          <a:r>
            <a:rPr lang="hr-HR" sz="2400" b="0" kern="1200">
              <a:latin typeface="Corbel" panose="020B0503020204020204"/>
            </a:rPr>
            <a:t>, pisanje, novinarstvo, fotografiju, film, web dizajn i montažu</a:t>
          </a:r>
          <a:endParaRPr lang="en-US" sz="2400" b="0" kern="1200"/>
        </a:p>
      </dsp:txBody>
      <dsp:txXfrm>
        <a:off x="28065" y="2353"/>
        <a:ext cx="3134792" cy="1880875"/>
      </dsp:txXfrm>
    </dsp:sp>
    <dsp:sp modelId="{63674DA4-90B4-4036-B59D-5AA4DFFAADD9}">
      <dsp:nvSpPr>
        <dsp:cNvPr id="0" name=""/>
        <dsp:cNvSpPr/>
      </dsp:nvSpPr>
      <dsp:spPr>
        <a:xfrm>
          <a:off x="3479816" y="1176"/>
          <a:ext cx="3134792" cy="1880875"/>
        </a:xfrm>
        <a:prstGeom prst="rect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0" kern="1200"/>
            <a:t>umrežavanje učenika na razini škole, općine, grada i županije </a:t>
          </a:r>
          <a:endParaRPr lang="hr-HR" sz="2400" b="0" kern="1200">
            <a:latin typeface="Corbel" panose="020B0503020204020204"/>
          </a:endParaRPr>
        </a:p>
      </dsp:txBody>
      <dsp:txXfrm>
        <a:off x="3479816" y="1176"/>
        <a:ext cx="3134792" cy="1880875"/>
      </dsp:txXfrm>
    </dsp:sp>
    <dsp:sp modelId="{8851F341-1347-4BF9-9114-9E703A4CBEFC}">
      <dsp:nvSpPr>
        <dsp:cNvPr id="0" name=""/>
        <dsp:cNvSpPr/>
      </dsp:nvSpPr>
      <dsp:spPr>
        <a:xfrm>
          <a:off x="6928088" y="1176"/>
          <a:ext cx="3134792" cy="1880875"/>
        </a:xfrm>
        <a:prstGeom prst="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0" kern="1200">
              <a:latin typeface="Corbel" panose="020B0503020204020204"/>
            </a:rPr>
            <a:t>rad u manjim skupinama</a:t>
          </a:r>
        </a:p>
      </dsp:txBody>
      <dsp:txXfrm>
        <a:off x="6928088" y="1176"/>
        <a:ext cx="3134792" cy="1880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11B3B-B116-424E-BE11-177FFE2223BD}">
      <dsp:nvSpPr>
        <dsp:cNvPr id="0" name=""/>
        <dsp:cNvSpPr/>
      </dsp:nvSpPr>
      <dsp:spPr>
        <a:xfrm>
          <a:off x="0" y="66129"/>
          <a:ext cx="2947482" cy="636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err="1">
              <a:latin typeface="+mj-lt"/>
            </a:rPr>
            <a:t>istaknuti</a:t>
          </a:r>
          <a:r>
            <a:rPr lang="en-US" sz="1600" b="0" kern="1200">
              <a:latin typeface="+mj-lt"/>
            </a:rPr>
            <a:t> </a:t>
          </a:r>
          <a:r>
            <a:rPr lang="en-US" sz="1600" b="0" kern="1200" err="1">
              <a:latin typeface="+mj-lt"/>
            </a:rPr>
            <a:t>učenike</a:t>
          </a:r>
          <a:r>
            <a:rPr lang="en-US" sz="1600" b="0" kern="1200">
              <a:latin typeface="+mj-lt"/>
            </a:rPr>
            <a:t> u </a:t>
          </a:r>
          <a:r>
            <a:rPr lang="en-US" sz="1600" b="0" kern="1200" err="1">
              <a:latin typeface="+mj-lt"/>
            </a:rPr>
            <a:t>području</a:t>
          </a:r>
          <a:r>
            <a:rPr lang="en-US" sz="1600" b="0" kern="1200">
              <a:latin typeface="+mj-lt"/>
            </a:rPr>
            <a:t> </a:t>
          </a:r>
          <a:r>
            <a:rPr lang="en-US" sz="1600" b="0" kern="1200" err="1">
              <a:latin typeface="+mj-lt"/>
            </a:rPr>
            <a:t>sporta</a:t>
          </a:r>
          <a:endParaRPr lang="en-US" sz="1600" b="0" kern="1200">
            <a:latin typeface="+mj-lt"/>
          </a:endParaRPr>
        </a:p>
      </dsp:txBody>
      <dsp:txXfrm>
        <a:off x="31070" y="97199"/>
        <a:ext cx="2885342" cy="574340"/>
      </dsp:txXfrm>
    </dsp:sp>
    <dsp:sp modelId="{B76EEA37-B38E-4159-8474-7EE1A43F67C3}">
      <dsp:nvSpPr>
        <dsp:cNvPr id="0" name=""/>
        <dsp:cNvSpPr/>
      </dsp:nvSpPr>
      <dsp:spPr>
        <a:xfrm>
          <a:off x="0" y="748689"/>
          <a:ext cx="2947482" cy="636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err="1">
              <a:latin typeface="+mj-lt"/>
            </a:rPr>
            <a:t>anketa</a:t>
          </a:r>
          <a:r>
            <a:rPr lang="en-US" sz="1600" b="0" kern="1200">
              <a:latin typeface="+mj-lt"/>
            </a:rPr>
            <a:t>/</a:t>
          </a:r>
          <a:r>
            <a:rPr lang="en-US" sz="1600" b="0" kern="1200" err="1">
              <a:latin typeface="+mj-lt"/>
            </a:rPr>
            <a:t>istraživanje</a:t>
          </a:r>
          <a:endParaRPr lang="en-US" sz="1600" b="0" kern="1200">
            <a:latin typeface="+mj-lt"/>
          </a:endParaRPr>
        </a:p>
      </dsp:txBody>
      <dsp:txXfrm>
        <a:off x="31070" y="779759"/>
        <a:ext cx="2885342" cy="574340"/>
      </dsp:txXfrm>
    </dsp:sp>
    <dsp:sp modelId="{45AD3C58-2DD3-45E6-A5E8-3D5817BD6468}">
      <dsp:nvSpPr>
        <dsp:cNvPr id="0" name=""/>
        <dsp:cNvSpPr/>
      </dsp:nvSpPr>
      <dsp:spPr>
        <a:xfrm>
          <a:off x="0" y="1431250"/>
          <a:ext cx="2947482" cy="636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/>
            <a:t>web </a:t>
          </a:r>
          <a:r>
            <a:rPr lang="en-US" sz="1600" b="0" kern="1200" err="1"/>
            <a:t>stranica</a:t>
          </a:r>
          <a:r>
            <a:rPr lang="en-US" sz="1600" b="0" kern="1200"/>
            <a:t> </a:t>
          </a:r>
          <a:endParaRPr lang="en-US" sz="1600" b="0" kern="1200">
            <a:latin typeface="Gill Sans MT" panose="020B0502020104020203"/>
          </a:endParaRPr>
        </a:p>
      </dsp:txBody>
      <dsp:txXfrm>
        <a:off x="31070" y="1462320"/>
        <a:ext cx="2885342" cy="574340"/>
      </dsp:txXfrm>
    </dsp:sp>
    <dsp:sp modelId="{09AE8DB7-C669-4DD1-919C-A8FF38062233}">
      <dsp:nvSpPr>
        <dsp:cNvPr id="0" name=""/>
        <dsp:cNvSpPr/>
      </dsp:nvSpPr>
      <dsp:spPr>
        <a:xfrm>
          <a:off x="0" y="2113810"/>
          <a:ext cx="2947482" cy="636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err="1">
              <a:latin typeface="Corbel" panose="020B0503020204020204"/>
            </a:rPr>
            <a:t>intervjuirati</a:t>
          </a:r>
          <a:r>
            <a:rPr lang="en-US" sz="1600" b="0" kern="1200">
              <a:latin typeface="Corbel" panose="020B0503020204020204"/>
            </a:rPr>
            <a:t> </a:t>
          </a:r>
          <a:r>
            <a:rPr lang="en-US" sz="1600" b="0" kern="1200" err="1">
              <a:latin typeface="Calibri"/>
              <a:cs typeface="Calibri"/>
            </a:rPr>
            <a:t>sportaše</a:t>
          </a:r>
          <a:r>
            <a:rPr lang="en-US" sz="1600" b="0" kern="1200">
              <a:latin typeface="Corbel" panose="020B0503020204020204"/>
            </a:rPr>
            <a:t> </a:t>
          </a:r>
          <a:endParaRPr lang="en-US" sz="1600" b="0" kern="1200">
            <a:latin typeface="Gill Sans MT" panose="020B0502020104020203"/>
          </a:endParaRPr>
        </a:p>
      </dsp:txBody>
      <dsp:txXfrm>
        <a:off x="31070" y="2144880"/>
        <a:ext cx="2885342" cy="574340"/>
      </dsp:txXfrm>
    </dsp:sp>
    <dsp:sp modelId="{6DE88D37-145E-4920-97A5-B513A6418587}">
      <dsp:nvSpPr>
        <dsp:cNvPr id="0" name=""/>
        <dsp:cNvSpPr/>
      </dsp:nvSpPr>
      <dsp:spPr>
        <a:xfrm>
          <a:off x="0" y="2796370"/>
          <a:ext cx="2947482" cy="636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err="1">
              <a:latin typeface="+mj-lt"/>
            </a:rPr>
            <a:t>savjeti</a:t>
          </a:r>
          <a:r>
            <a:rPr lang="en-US" sz="1600" b="0" kern="1200">
              <a:latin typeface="+mj-lt"/>
            </a:rPr>
            <a:t> o </a:t>
          </a:r>
          <a:r>
            <a:rPr lang="en-US" sz="1600" b="0" kern="1200" err="1">
              <a:latin typeface="+mj-lt"/>
            </a:rPr>
            <a:t>zdravom</a:t>
          </a:r>
          <a:r>
            <a:rPr lang="en-US" sz="1600" b="0" kern="1200">
              <a:latin typeface="+mj-lt"/>
            </a:rPr>
            <a:t> </a:t>
          </a:r>
          <a:r>
            <a:rPr lang="en-US" sz="1600" b="0" kern="1200" err="1">
              <a:latin typeface="+mj-lt"/>
            </a:rPr>
            <a:t>stilu</a:t>
          </a:r>
          <a:r>
            <a:rPr lang="en-US" sz="1600" b="0" kern="1200">
              <a:latin typeface="+mj-lt"/>
            </a:rPr>
            <a:t> </a:t>
          </a:r>
          <a:r>
            <a:rPr lang="en-US" sz="1600" b="0" kern="1200" err="1">
              <a:latin typeface="+mj-lt"/>
            </a:rPr>
            <a:t>života</a:t>
          </a:r>
          <a:endParaRPr lang="en-US" sz="1600" b="0" kern="1200">
            <a:latin typeface="+mj-lt"/>
          </a:endParaRPr>
        </a:p>
      </dsp:txBody>
      <dsp:txXfrm>
        <a:off x="31070" y="2827440"/>
        <a:ext cx="2885342" cy="574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477D5-44EC-416F-95B3-6E2ED00A7D99}">
      <dsp:nvSpPr>
        <dsp:cNvPr id="0" name=""/>
        <dsp:cNvSpPr/>
      </dsp:nvSpPr>
      <dsp:spPr>
        <a:xfrm>
          <a:off x="2136" y="232401"/>
          <a:ext cx="1695194" cy="10171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/>
            <a:t>Google  dokumenti</a:t>
          </a:r>
          <a:endParaRPr lang="en-US" sz="1500" kern="1200"/>
        </a:p>
      </dsp:txBody>
      <dsp:txXfrm>
        <a:off x="2136" y="232401"/>
        <a:ext cx="1695194" cy="1017116"/>
      </dsp:txXfrm>
    </dsp:sp>
    <dsp:sp modelId="{C83F4822-9AC9-4387-9E92-3F62A9EC5139}">
      <dsp:nvSpPr>
        <dsp:cNvPr id="0" name=""/>
        <dsp:cNvSpPr/>
      </dsp:nvSpPr>
      <dsp:spPr>
        <a:xfrm>
          <a:off x="1866850" y="232401"/>
          <a:ext cx="1695194" cy="10171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err="1"/>
            <a:t>Powerpoint</a:t>
          </a:r>
          <a:r>
            <a:rPr lang="hr-HR" sz="1500" kern="1200"/>
            <a:t> prezentacije</a:t>
          </a:r>
          <a:endParaRPr lang="en-US" sz="1500" kern="1200"/>
        </a:p>
      </dsp:txBody>
      <dsp:txXfrm>
        <a:off x="1866850" y="232401"/>
        <a:ext cx="1695194" cy="1017116"/>
      </dsp:txXfrm>
    </dsp:sp>
    <dsp:sp modelId="{42DD5A52-4BBA-4EA3-B2FC-91507CA26324}">
      <dsp:nvSpPr>
        <dsp:cNvPr id="0" name=""/>
        <dsp:cNvSpPr/>
      </dsp:nvSpPr>
      <dsp:spPr>
        <a:xfrm>
          <a:off x="3731564" y="232401"/>
          <a:ext cx="1695194" cy="10171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/>
            <a:t>Google </a:t>
          </a:r>
          <a:r>
            <a:rPr lang="hr-HR" sz="1500" kern="1200" err="1"/>
            <a:t>Forms</a:t>
          </a:r>
          <a:endParaRPr lang="en-US" sz="1500" kern="1200"/>
        </a:p>
      </dsp:txBody>
      <dsp:txXfrm>
        <a:off x="3731564" y="232401"/>
        <a:ext cx="1695194" cy="1017116"/>
      </dsp:txXfrm>
    </dsp:sp>
    <dsp:sp modelId="{6AA175C2-3E5D-4B91-AB6E-8B18A0A601B2}">
      <dsp:nvSpPr>
        <dsp:cNvPr id="0" name=""/>
        <dsp:cNvSpPr/>
      </dsp:nvSpPr>
      <dsp:spPr>
        <a:xfrm>
          <a:off x="5596278" y="232401"/>
          <a:ext cx="1695194" cy="10171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/>
            <a:t>Google </a:t>
          </a:r>
          <a:r>
            <a:rPr lang="hr-HR" sz="1500" kern="1200" err="1"/>
            <a:t>Sites</a:t>
          </a:r>
          <a:endParaRPr lang="en-US" sz="1500" kern="1200"/>
        </a:p>
      </dsp:txBody>
      <dsp:txXfrm>
        <a:off x="5596278" y="232401"/>
        <a:ext cx="1695194" cy="1017116"/>
      </dsp:txXfrm>
    </dsp:sp>
    <dsp:sp modelId="{DD35E936-5B41-4184-A95B-66532BF64BBD}">
      <dsp:nvSpPr>
        <dsp:cNvPr id="0" name=""/>
        <dsp:cNvSpPr/>
      </dsp:nvSpPr>
      <dsp:spPr>
        <a:xfrm>
          <a:off x="2136" y="1419038"/>
          <a:ext cx="1695194" cy="10171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err="1"/>
            <a:t>Canva</a:t>
          </a:r>
          <a:endParaRPr lang="en-US" sz="1500" kern="1200"/>
        </a:p>
      </dsp:txBody>
      <dsp:txXfrm>
        <a:off x="2136" y="1419038"/>
        <a:ext cx="1695194" cy="1017116"/>
      </dsp:txXfrm>
    </dsp:sp>
    <dsp:sp modelId="{C4424EA0-D012-4F71-BF76-836AE0B0E692}">
      <dsp:nvSpPr>
        <dsp:cNvPr id="0" name=""/>
        <dsp:cNvSpPr/>
      </dsp:nvSpPr>
      <dsp:spPr>
        <a:xfrm>
          <a:off x="1866850" y="1419038"/>
          <a:ext cx="1695194" cy="10171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err="1"/>
            <a:t>Vimeo</a:t>
          </a:r>
          <a:endParaRPr lang="en-US" sz="1500" kern="1200"/>
        </a:p>
      </dsp:txBody>
      <dsp:txXfrm>
        <a:off x="1866850" y="1419038"/>
        <a:ext cx="1695194" cy="1017116"/>
      </dsp:txXfrm>
    </dsp:sp>
    <dsp:sp modelId="{8B3380CD-6D34-4545-905D-1D809F8AA551}">
      <dsp:nvSpPr>
        <dsp:cNvPr id="0" name=""/>
        <dsp:cNvSpPr/>
      </dsp:nvSpPr>
      <dsp:spPr>
        <a:xfrm>
          <a:off x="3731564" y="1419038"/>
          <a:ext cx="1695194" cy="10171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err="1"/>
            <a:t>Youtube</a:t>
          </a:r>
          <a:endParaRPr lang="en-US" sz="1500" kern="1200"/>
        </a:p>
      </dsp:txBody>
      <dsp:txXfrm>
        <a:off x="3731564" y="1419038"/>
        <a:ext cx="1695194" cy="1017116"/>
      </dsp:txXfrm>
    </dsp:sp>
    <dsp:sp modelId="{851B3891-E320-42C7-8DA6-92EDA8A89C64}">
      <dsp:nvSpPr>
        <dsp:cNvPr id="0" name=""/>
        <dsp:cNvSpPr/>
      </dsp:nvSpPr>
      <dsp:spPr>
        <a:xfrm>
          <a:off x="5596278" y="1419038"/>
          <a:ext cx="1695194" cy="10171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err="1"/>
            <a:t>Wondershare</a:t>
          </a:r>
          <a:r>
            <a:rPr lang="hr-HR" sz="1500" kern="1200"/>
            <a:t> </a:t>
          </a:r>
          <a:r>
            <a:rPr lang="hr-HR" sz="1500" kern="1200" err="1"/>
            <a:t>filmora</a:t>
          </a:r>
          <a:endParaRPr lang="en-US" sz="1500" kern="1200"/>
        </a:p>
      </dsp:txBody>
      <dsp:txXfrm>
        <a:off x="5596278" y="1419038"/>
        <a:ext cx="1695194" cy="1017116"/>
      </dsp:txXfrm>
    </dsp:sp>
    <dsp:sp modelId="{20B5DBEB-10AD-4048-850B-FB341BDF9E25}">
      <dsp:nvSpPr>
        <dsp:cNvPr id="0" name=""/>
        <dsp:cNvSpPr/>
      </dsp:nvSpPr>
      <dsp:spPr>
        <a:xfrm>
          <a:off x="2136" y="2605674"/>
          <a:ext cx="1695194" cy="10171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err="1"/>
            <a:t>Bookcreator</a:t>
          </a:r>
          <a:endParaRPr lang="en-US" sz="1500" kern="1200"/>
        </a:p>
      </dsp:txBody>
      <dsp:txXfrm>
        <a:off x="2136" y="2605674"/>
        <a:ext cx="1695194" cy="1017116"/>
      </dsp:txXfrm>
    </dsp:sp>
    <dsp:sp modelId="{B5D3412F-309B-446D-8629-E866A9ADE923}">
      <dsp:nvSpPr>
        <dsp:cNvPr id="0" name=""/>
        <dsp:cNvSpPr/>
      </dsp:nvSpPr>
      <dsp:spPr>
        <a:xfrm>
          <a:off x="1866850" y="2605674"/>
          <a:ext cx="1695194" cy="10171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err="1"/>
            <a:t>Wakelet</a:t>
          </a:r>
          <a:endParaRPr lang="en-US" sz="1500" kern="1200"/>
        </a:p>
      </dsp:txBody>
      <dsp:txXfrm>
        <a:off x="1866850" y="2605674"/>
        <a:ext cx="1695194" cy="1017116"/>
      </dsp:txXfrm>
    </dsp:sp>
    <dsp:sp modelId="{6BBA8AFF-7482-4FD7-B5C1-50389B2C6543}">
      <dsp:nvSpPr>
        <dsp:cNvPr id="0" name=""/>
        <dsp:cNvSpPr/>
      </dsp:nvSpPr>
      <dsp:spPr>
        <a:xfrm>
          <a:off x="3731564" y="2605674"/>
          <a:ext cx="1695194" cy="10171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/>
            <a:t>Instagram profil</a:t>
          </a:r>
          <a:endParaRPr lang="en-US" sz="1500" kern="1200"/>
        </a:p>
      </dsp:txBody>
      <dsp:txXfrm>
        <a:off x="3731564" y="2605674"/>
        <a:ext cx="1695194" cy="1017116"/>
      </dsp:txXfrm>
    </dsp:sp>
    <dsp:sp modelId="{8845B6BA-B688-4936-BB0E-4AE5A1A22197}">
      <dsp:nvSpPr>
        <dsp:cNvPr id="0" name=""/>
        <dsp:cNvSpPr/>
      </dsp:nvSpPr>
      <dsp:spPr>
        <a:xfrm>
          <a:off x="5596278" y="2605674"/>
          <a:ext cx="1695194" cy="10171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/>
            <a:t>Facebook profil Libar</a:t>
          </a:r>
          <a:endParaRPr lang="en-US" sz="1500" kern="1200"/>
        </a:p>
      </dsp:txBody>
      <dsp:txXfrm>
        <a:off x="5596278" y="2605674"/>
        <a:ext cx="1695194" cy="1017116"/>
      </dsp:txXfrm>
    </dsp:sp>
    <dsp:sp modelId="{39EE4060-1B88-4883-B242-E5EB9F89714A}">
      <dsp:nvSpPr>
        <dsp:cNvPr id="0" name=""/>
        <dsp:cNvSpPr/>
      </dsp:nvSpPr>
      <dsp:spPr>
        <a:xfrm>
          <a:off x="934493" y="3792310"/>
          <a:ext cx="1695194" cy="10171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/>
            <a:t>Photo </a:t>
          </a:r>
          <a:r>
            <a:rPr lang="hr-HR" sz="1500" kern="1200" err="1"/>
            <a:t>Scape</a:t>
          </a:r>
          <a:endParaRPr lang="en-US" sz="1500" kern="1200"/>
        </a:p>
      </dsp:txBody>
      <dsp:txXfrm>
        <a:off x="934493" y="3792310"/>
        <a:ext cx="1695194" cy="1017116"/>
      </dsp:txXfrm>
    </dsp:sp>
    <dsp:sp modelId="{E57934E6-3181-4AB2-A3B1-3C206D9B46B1}">
      <dsp:nvSpPr>
        <dsp:cNvPr id="0" name=""/>
        <dsp:cNvSpPr/>
      </dsp:nvSpPr>
      <dsp:spPr>
        <a:xfrm>
          <a:off x="2799207" y="3792310"/>
          <a:ext cx="1695194" cy="10171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err="1"/>
            <a:t>Padlet</a:t>
          </a:r>
          <a:r>
            <a:rPr lang="hr-HR" sz="1500" kern="1200">
              <a:latin typeface="Gill Sans MT" panose="020B0502020104020203"/>
            </a:rPr>
            <a:t> </a:t>
          </a:r>
          <a:endParaRPr lang="en-US" sz="1500" kern="1200"/>
        </a:p>
      </dsp:txBody>
      <dsp:txXfrm>
        <a:off x="2799207" y="3792310"/>
        <a:ext cx="1695194" cy="1017116"/>
      </dsp:txXfrm>
    </dsp:sp>
    <dsp:sp modelId="{9D17B8FD-7B07-483B-9E8A-1001D833BD64}">
      <dsp:nvSpPr>
        <dsp:cNvPr id="0" name=""/>
        <dsp:cNvSpPr/>
      </dsp:nvSpPr>
      <dsp:spPr>
        <a:xfrm>
          <a:off x="4663921" y="3792310"/>
          <a:ext cx="1695194" cy="10171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err="1"/>
            <a:t>Teams</a:t>
          </a:r>
        </a:p>
      </dsp:txBody>
      <dsp:txXfrm>
        <a:off x="4663921" y="3792310"/>
        <a:ext cx="1695194" cy="1017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3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70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09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3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0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0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0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02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8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7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3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4jZUlU9hfo" TargetMode="External"/><Relationship Id="rId2" Type="http://schemas.openxmlformats.org/officeDocument/2006/relationships/hyperlink" Target="https://www.youtube.com/shorts/wzkuLxZBOds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hyperlink" Target="https://www.skole.hr/projektni-dan-centra-izvrsnosti-splitsko-dalmatinske-zupanije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am_Ep1vTGY?feature=oembed" TargetMode="Externa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18/10/relationships/comments" Target="../comments/modernComment_107_EBC75E9E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.bookcreator.com/6s26EMFGOwTiG3XGnu2pREsYkeS2/n3DnGMZGTk-BORT1mDnr5w&#8203;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youtube.com/watch?v=hCtrtZqORPs&amp;ab_channel=Anita%C4%8Cupi%C4%87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anja.matic@skole.hr" TargetMode="External"/><Relationship Id="rId2" Type="http://schemas.openxmlformats.org/officeDocument/2006/relationships/hyperlink" Target="mailto:anita.cupic@skole.h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C_762C236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0E_7B028966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5_10E5683B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ETErA7UM5sQ&amp;feature=youtu.be&amp;ab_channel=Anita%C4%8Cupi%C4%87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18/10/relationships/comments" Target="../comments/modernComment_11E_90B85566.xml"/><Relationship Id="rId2" Type="http://schemas.openxmlformats.org/officeDocument/2006/relationships/hyperlink" Target="https://www.instagram.com/solingradsporta_cimaj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38">
            <a:extLst>
              <a:ext uri="{FF2B5EF4-FFF2-40B4-BE49-F238E27FC236}">
                <a16:creationId xmlns:a16="http://schemas.microsoft.com/office/drawing/2014/main" id="{B4B5CC49-6FAE-42FA-99B6-A3FDA8C68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EA255-AB6C-43EE-BC91-96ECA95DD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3295" y="1083732"/>
            <a:ext cx="5509628" cy="4690534"/>
          </a:xfrm>
        </p:spPr>
        <p:txBody>
          <a:bodyPr anchor="ctr">
            <a:normAutofit/>
          </a:bodyPr>
          <a:lstStyle/>
          <a:p>
            <a:pPr algn="r"/>
            <a:r>
              <a:rPr lang="hr-HR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Digitalna tehnologija u</a:t>
            </a:r>
            <a:br>
              <a:rPr lang="hr-HR" sz="40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službi </a:t>
            </a:r>
            <a:br>
              <a:rPr lang="hr-HR" sz="40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zdravih navika </a:t>
            </a:r>
            <a:br>
              <a:rPr lang="hr-HR" sz="40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r-HR" sz="40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Šibenik, 26.-28.10.2022</a:t>
            </a:r>
            <a:r>
              <a:rPr lang="hr-HR" sz="400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br>
              <a:rPr lang="hr-HR" sz="4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400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br>
              <a:rPr lang="hr-HR" sz="4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hr-HR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800976-96D6-830F-443F-EAE394C79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6389" y="1083732"/>
            <a:ext cx="3507654" cy="4690534"/>
          </a:xfrm>
        </p:spPr>
        <p:txBody>
          <a:bodyPr anchor="ctr">
            <a:norm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Sanja Matić</a:t>
            </a:r>
          </a:p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Anita Čupić</a:t>
            </a:r>
          </a:p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OŠ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kraljice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Jelene, Solin</a:t>
            </a:r>
          </a:p>
        </p:txBody>
      </p:sp>
      <p:sp>
        <p:nvSpPr>
          <p:cNvPr id="54" name="Rectangle 40">
            <a:extLst>
              <a:ext uri="{FF2B5EF4-FFF2-40B4-BE49-F238E27FC236}">
                <a16:creationId xmlns:a16="http://schemas.microsoft.com/office/drawing/2014/main" id="{E6BC9B4A-2119-4645-B4CA-7817D5FAF4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9" name="Straight Connector 42">
            <a:extLst>
              <a:ext uri="{FF2B5EF4-FFF2-40B4-BE49-F238E27FC236}">
                <a16:creationId xmlns:a16="http://schemas.microsoft.com/office/drawing/2014/main" id="{158D888F-D87A-4C3C-BD82-273E4C8C5E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9A2CD81-3BB6-4ED6-A50F-DC14F37A9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84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5" name="Rectangle 26">
            <a:extLst>
              <a:ext uri="{FF2B5EF4-FFF2-40B4-BE49-F238E27FC236}">
                <a16:creationId xmlns:a16="http://schemas.microsoft.com/office/drawing/2014/main" id="{A5A2BA67-BF68-4F48-BAA9-1091D4FED1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E4190DBD-4A62-4416-ACB7-ACEC1DE302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288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D1C0-C6FC-48B3-8AEA-70D344C1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01" y="1232392"/>
            <a:ext cx="5506877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pc="-100"/>
              <a:t>Libar – web </a:t>
            </a:r>
            <a:r>
              <a:rPr lang="en-US" spc="-100" err="1"/>
              <a:t>stranica</a:t>
            </a:r>
            <a:r>
              <a:rPr lang="en-US" spc="-100"/>
              <a:t> </a:t>
            </a:r>
            <a:r>
              <a:rPr lang="en-US" spc="-100" err="1"/>
              <a:t>projekta</a:t>
            </a:r>
            <a:r>
              <a:rPr lang="en-US" sz="4000" spc="-100"/>
              <a:t> </a:t>
            </a:r>
            <a:r>
              <a:rPr lang="en-US"/>
              <a:t/>
            </a:r>
            <a:br>
              <a:rPr lang="en-US"/>
            </a:br>
            <a:endParaRPr lang="en-US" sz="2800" spc="-100"/>
          </a:p>
        </p:txBody>
      </p:sp>
      <p:pic>
        <p:nvPicPr>
          <p:cNvPr id="5" name="Picture 5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AE48C67F-0355-E690-C47A-F9C319A09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60" r="216" b="3"/>
          <a:stretch/>
        </p:blipFill>
        <p:spPr>
          <a:xfrm>
            <a:off x="6586977" y="759599"/>
            <a:ext cx="4908848" cy="5330650"/>
          </a:xfrm>
          <a:prstGeom prst="rect">
            <a:avLst/>
          </a:prstGeom>
        </p:spPr>
      </p:pic>
      <p:sp>
        <p:nvSpPr>
          <p:cNvPr id="37" name="Rectangle 30">
            <a:extLst>
              <a:ext uri="{FF2B5EF4-FFF2-40B4-BE49-F238E27FC236}">
                <a16:creationId xmlns:a16="http://schemas.microsoft.com/office/drawing/2014/main" id="{DBF12D6D-FE37-445A-BF16-6DA1A659A4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947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43C4-48FF-F57E-AD32-58F563586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32" y="1009672"/>
            <a:ext cx="2285146" cy="4273081"/>
          </a:xfrm>
        </p:spPr>
        <p:txBody>
          <a:bodyPr>
            <a:normAutofit/>
          </a:bodyPr>
          <a:lstStyle/>
          <a:p>
            <a:r>
              <a:rPr lang="en-US" err="1"/>
              <a:t>Zadatci</a:t>
            </a:r>
            <a:r>
              <a:rPr lang="en-US"/>
              <a:t>,</a:t>
            </a:r>
            <a:br>
              <a:rPr lang="en-US"/>
            </a:br>
            <a:r>
              <a:rPr lang="en-US" err="1"/>
              <a:t>zadatci</a:t>
            </a:r>
            <a:r>
              <a:rPr lang="en-US"/>
              <a:t>,</a:t>
            </a:r>
            <a:br>
              <a:rPr lang="en-US"/>
            </a:br>
            <a:r>
              <a:rPr lang="en-US" err="1"/>
              <a:t>zadatci</a:t>
            </a:r>
            <a:r>
              <a:rPr lang="en-US"/>
              <a:t>...</a:t>
            </a:r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0F1CB-2D0E-4A2E-DC77-34961379F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768" y="687382"/>
            <a:ext cx="7255491" cy="2818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>
                <a:latin typeface="Calibri"/>
                <a:cs typeface="Calibri"/>
              </a:rPr>
              <a:t>- </a:t>
            </a:r>
            <a:r>
              <a:rPr lang="en-US" sz="2800" err="1">
                <a:latin typeface="Calibri"/>
                <a:cs typeface="Calibri"/>
              </a:rPr>
              <a:t>izraditi</a:t>
            </a:r>
            <a:r>
              <a:rPr lang="en-US" sz="2800">
                <a:latin typeface="Calibri"/>
                <a:cs typeface="Calibri"/>
              </a:rPr>
              <a:t> video </a:t>
            </a:r>
            <a:r>
              <a:rPr lang="en-US" sz="2800" err="1">
                <a:latin typeface="Calibri"/>
                <a:cs typeface="Calibri"/>
              </a:rPr>
              <a:t>pozivnicu</a:t>
            </a:r>
            <a:r>
              <a:rPr lang="en-US" sz="2800">
                <a:latin typeface="Calibri"/>
                <a:cs typeface="Calibri"/>
              </a:rPr>
              <a:t> za ENTER </a:t>
            </a:r>
            <a:r>
              <a:rPr lang="en-US" sz="2800" err="1">
                <a:latin typeface="Calibri"/>
                <a:cs typeface="Calibri"/>
              </a:rPr>
              <a:t>konferenciju</a:t>
            </a:r>
            <a:endParaRPr lang="hr-HR" sz="280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800" err="1">
                <a:latin typeface="Calibri"/>
                <a:cs typeface="Calibri"/>
                <a:hlinkClick r:id="rId2"/>
              </a:rPr>
              <a:t>Pozivnica</a:t>
            </a:r>
            <a:endParaRPr lang="en-US" sz="280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800">
                <a:latin typeface="Calibri"/>
                <a:cs typeface="Calibri"/>
              </a:rPr>
              <a:t>- </a:t>
            </a:r>
            <a:r>
              <a:rPr lang="en-US" sz="2800" err="1">
                <a:latin typeface="Calibri"/>
                <a:cs typeface="Calibri"/>
              </a:rPr>
              <a:t>snimiti</a:t>
            </a:r>
            <a:r>
              <a:rPr lang="en-US" sz="2800">
                <a:latin typeface="Calibri"/>
                <a:cs typeface="Calibri"/>
              </a:rPr>
              <a:t> </a:t>
            </a:r>
            <a:r>
              <a:rPr lang="en-US" sz="2800" err="1">
                <a:latin typeface="Calibri"/>
                <a:cs typeface="Calibri"/>
              </a:rPr>
              <a:t>reportažu</a:t>
            </a:r>
            <a:r>
              <a:rPr lang="en-US" sz="2800">
                <a:latin typeface="Calibri"/>
                <a:cs typeface="Calibri"/>
              </a:rPr>
              <a:t> s </a:t>
            </a:r>
            <a:r>
              <a:rPr lang="en-US" sz="2800">
                <a:latin typeface="Calibri"/>
                <a:ea typeface="+mn-lt"/>
                <a:cs typeface="+mn-lt"/>
              </a:rPr>
              <a:t>ENTER-a</a:t>
            </a:r>
            <a:endParaRPr lang="en-US" sz="2800">
              <a:latin typeface="Calibri"/>
              <a:ea typeface="+mn-lt"/>
              <a:cs typeface="Calibri"/>
            </a:endParaRPr>
          </a:p>
          <a:p>
            <a:pPr marL="0" indent="0">
              <a:buNone/>
            </a:pPr>
            <a:r>
              <a:rPr lang="en-US" sz="2800" err="1">
                <a:latin typeface="Calibri"/>
                <a:ea typeface="+mn-lt"/>
                <a:cs typeface="+mn-lt"/>
                <a:hlinkClick r:id="rId3"/>
              </a:rPr>
              <a:t>Reportaža</a:t>
            </a:r>
            <a:r>
              <a:rPr lang="en-US" sz="2800">
                <a:latin typeface="Calibri"/>
                <a:ea typeface="+mn-lt"/>
                <a:cs typeface="+mn-lt"/>
              </a:rPr>
              <a:t> </a:t>
            </a:r>
            <a:endParaRPr lang="en-US" sz="2800">
              <a:latin typeface="Calibri"/>
              <a:cs typeface="Calibri"/>
            </a:endParaRPr>
          </a:p>
          <a:p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886BAC9-F682-E13B-812C-61E38484C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949" b="38660"/>
          <a:stretch/>
        </p:blipFill>
        <p:spPr>
          <a:xfrm>
            <a:off x="4893791" y="3506010"/>
            <a:ext cx="5766372" cy="30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3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14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C336E-CE8E-ACAD-D395-A60B7575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96" y="4590661"/>
            <a:ext cx="10758214" cy="15048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spc="-100"/>
              <a:t>           </a:t>
            </a:r>
            <a:r>
              <a:rPr lang="en-US" sz="3200" spc="-100" err="1"/>
              <a:t>Novinari</a:t>
            </a:r>
            <a:r>
              <a:rPr lang="en-US" sz="3200" spc="-100"/>
              <a:t> </a:t>
            </a:r>
            <a:r>
              <a:rPr lang="en-US" sz="3200" spc="-100" err="1"/>
              <a:t>projekta</a:t>
            </a:r>
            <a:r>
              <a:rPr lang="en-US" sz="3200" spc="-100"/>
              <a:t> CIMAJ </a:t>
            </a:r>
            <a:r>
              <a:rPr lang="en-US" sz="3200" spc="-100" err="1"/>
              <a:t>na</a:t>
            </a:r>
            <a:r>
              <a:rPr lang="en-US" sz="3200" spc="-100"/>
              <a:t>  </a:t>
            </a:r>
            <a:r>
              <a:rPr lang="en-US" sz="3200" spc="-100" err="1"/>
              <a:t>Projektnom</a:t>
            </a:r>
            <a:r>
              <a:rPr lang="en-US" sz="3200" spc="-100"/>
              <a:t> </a:t>
            </a:r>
            <a:r>
              <a:rPr lang="en-US" sz="3200" spc="-100" err="1"/>
              <a:t>danu</a:t>
            </a:r>
            <a:r>
              <a:rPr lang="en-US" sz="3200" spc="-100"/>
              <a:t> Centra </a:t>
            </a:r>
            <a:r>
              <a:rPr lang="en-US" sz="3200" spc="-100" err="1"/>
              <a:t>izvrsnosti</a:t>
            </a:r>
            <a:r>
              <a:rPr lang="en-US" sz="3200" spc="-100"/>
              <a:t/>
            </a:r>
            <a:br>
              <a:rPr lang="en-US" sz="3200" spc="-100"/>
            </a:br>
            <a:r>
              <a:rPr lang="en-US" sz="3200" spc="-100"/>
              <a:t/>
            </a:r>
            <a:br>
              <a:rPr lang="en-US" sz="3200" spc="-100"/>
            </a:br>
            <a:r>
              <a:rPr lang="en-US" sz="2400" spc="-100">
                <a:ea typeface="+mj-lt"/>
                <a:cs typeface="+mj-lt"/>
              </a:rPr>
              <a:t>                   </a:t>
            </a:r>
            <a:r>
              <a:rPr lang="en-US" sz="3200" spc="-100" err="1">
                <a:ea typeface="+mj-lt"/>
                <a:cs typeface="+mj-lt"/>
                <a:hlinkClick r:id="rId2"/>
              </a:rPr>
              <a:t>Projektni</a:t>
            </a:r>
            <a:r>
              <a:rPr lang="en-US" sz="3200" spc="-100">
                <a:ea typeface="+mj-lt"/>
                <a:cs typeface="+mj-lt"/>
                <a:hlinkClick r:id="rId2"/>
              </a:rPr>
              <a:t> </a:t>
            </a:r>
            <a:r>
              <a:rPr lang="en-US" sz="3200" spc="-100" err="1">
                <a:ea typeface="+mj-lt"/>
                <a:cs typeface="+mj-lt"/>
                <a:hlinkClick r:id="rId2"/>
              </a:rPr>
              <a:t>dan</a:t>
            </a:r>
            <a:endParaRPr lang="en-US" sz="3200"/>
          </a:p>
        </p:txBody>
      </p:sp>
      <p:pic>
        <p:nvPicPr>
          <p:cNvPr id="4" name="Picture 4" descr="A picture containing person, ground, outdoor, standing&#10;&#10;Description automatically generated">
            <a:extLst>
              <a:ext uri="{FF2B5EF4-FFF2-40B4-BE49-F238E27FC236}">
                <a16:creationId xmlns:a16="http://schemas.microsoft.com/office/drawing/2014/main" id="{B10DDF6C-9DC5-66F2-144E-793F441AE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455" y="484632"/>
            <a:ext cx="2436377" cy="355675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C3FB71A-6985-FD39-AACA-F1DDD698F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0106" y="483767"/>
            <a:ext cx="3529128" cy="35584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0D6D758-A9F5-1CBC-BEF3-E08EE8CF1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6144" y="484628"/>
            <a:ext cx="3385693" cy="35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120" y="757325"/>
            <a:ext cx="434188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C77EF-1065-4C20-AD8D-0F08E7A0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448" y="1380277"/>
            <a:ext cx="3886370" cy="3813243"/>
          </a:xfrm>
        </p:spPr>
        <p:txBody>
          <a:bodyPr>
            <a:normAutofit/>
          </a:bodyPr>
          <a:lstStyle/>
          <a:p>
            <a:pPr algn="ctr"/>
            <a:r>
              <a:rPr lang="hr-HR"/>
              <a:t>Dokumentarni film o Projektnom danu  Centra izvrsnosti Splitsko-dalmatinske</a:t>
            </a:r>
            <a:br>
              <a:rPr lang="hr-HR"/>
            </a:br>
            <a:r>
              <a:rPr lang="hr-HR"/>
              <a:t>županije</a:t>
            </a: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nline Media 2" title="Projektni dan">
            <a:hlinkClick r:id="" action="ppaction://media"/>
            <a:extLst>
              <a:ext uri="{FF2B5EF4-FFF2-40B4-BE49-F238E27FC236}">
                <a16:creationId xmlns:a16="http://schemas.microsoft.com/office/drawing/2014/main" id="{A2AB03DA-6C04-24CF-41FA-194E68AE70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3855" y="3963881"/>
            <a:ext cx="3232727" cy="2143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13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48" y="182452"/>
            <a:ext cx="7337399" cy="35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42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A38EC-B270-45F8-9BCC-59A7C9FC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121" y="1123837"/>
            <a:ext cx="2708135" cy="4601183"/>
          </a:xfrm>
        </p:spPr>
        <p:txBody>
          <a:bodyPr>
            <a:normAutofit/>
          </a:bodyPr>
          <a:lstStyle/>
          <a:p>
            <a:r>
              <a:rPr lang="hr-HR"/>
              <a:t>Digitalni alati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EDD839-5133-BF1A-D5D1-240E3A7D9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053269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5711646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7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A278-1261-5050-4C90-568064EE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09" y="1085255"/>
            <a:ext cx="2744926" cy="198758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err="1">
                <a:latin typeface="Calibri"/>
                <a:cs typeface="Calibri"/>
              </a:rPr>
              <a:t>Nominirani</a:t>
            </a:r>
            <a:r>
              <a:rPr lang="en-US" sz="2400">
                <a:latin typeface="Calibri"/>
                <a:cs typeface="Calibri"/>
              </a:rPr>
              <a:t> </a:t>
            </a:r>
            <a:r>
              <a:rPr lang="en-US" sz="2400" err="1">
                <a:latin typeface="Calibri"/>
                <a:cs typeface="Calibri"/>
              </a:rPr>
              <a:t>za</a:t>
            </a:r>
            <a:r>
              <a:rPr lang="en-US" sz="2400">
                <a:latin typeface="Calibri"/>
                <a:cs typeface="Calibri"/>
              </a:rPr>
              <a:t>:</a:t>
            </a:r>
            <a:r>
              <a:rPr lang="en-US" sz="2400">
                <a:latin typeface="Calibri"/>
              </a:rPr>
              <a:t/>
            </a:r>
            <a:br>
              <a:rPr lang="en-US" sz="2400">
                <a:latin typeface="Calibri"/>
              </a:rPr>
            </a:br>
            <a:r>
              <a:rPr lang="en-US" sz="2400">
                <a:latin typeface="Calibri"/>
              </a:rPr>
              <a:t/>
            </a:r>
            <a:br>
              <a:rPr lang="en-US" sz="2400">
                <a:latin typeface="Calibri"/>
              </a:rPr>
            </a:br>
            <a:r>
              <a:rPr lang="en-US" sz="2400">
                <a:latin typeface="Calibri"/>
                <a:cs typeface="Calibri"/>
              </a:rPr>
              <a:t>-</a:t>
            </a:r>
            <a:r>
              <a:rPr lang="en-US" sz="2400" err="1">
                <a:latin typeface="Calibri"/>
                <a:cs typeface="Calibri"/>
              </a:rPr>
              <a:t>najbolji</a:t>
            </a:r>
            <a:r>
              <a:rPr lang="en-US" sz="2400">
                <a:latin typeface="Calibri"/>
                <a:cs typeface="Calibri"/>
              </a:rPr>
              <a:t> </a:t>
            </a:r>
            <a:r>
              <a:rPr lang="en-US" sz="2400" err="1">
                <a:latin typeface="Calibri"/>
                <a:cs typeface="Calibri"/>
              </a:rPr>
              <a:t>intervju</a:t>
            </a:r>
            <a:r>
              <a:rPr lang="en-US" sz="2400">
                <a:latin typeface="Calibri"/>
              </a:rPr>
              <a:t/>
            </a:r>
            <a:br>
              <a:rPr lang="en-US" sz="2400">
                <a:latin typeface="Calibri"/>
              </a:rPr>
            </a:br>
            <a:r>
              <a:rPr lang="en-US" sz="2400">
                <a:latin typeface="Calibri"/>
              </a:rPr>
              <a:t/>
            </a:r>
            <a:br>
              <a:rPr lang="en-US" sz="2400">
                <a:latin typeface="Calibri"/>
              </a:rPr>
            </a:br>
            <a:r>
              <a:rPr lang="en-US" sz="2400">
                <a:latin typeface="Calibri"/>
                <a:cs typeface="Calibri"/>
              </a:rPr>
              <a:t>-</a:t>
            </a:r>
            <a:r>
              <a:rPr lang="en-US" sz="2400" err="1">
                <a:latin typeface="Calibri"/>
                <a:cs typeface="Calibri"/>
              </a:rPr>
              <a:t>najbolji</a:t>
            </a:r>
            <a:r>
              <a:rPr lang="en-US" sz="2400">
                <a:latin typeface="Calibri"/>
                <a:cs typeface="Calibri"/>
              </a:rPr>
              <a:t> </a:t>
            </a:r>
            <a:r>
              <a:rPr lang="en-US" sz="2400" err="1">
                <a:latin typeface="Calibri"/>
                <a:cs typeface="Calibri"/>
              </a:rPr>
              <a:t>projekt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9B334-11D5-9F19-6BF0-862FB7974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" y="3690687"/>
            <a:ext cx="3379306" cy="3855338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Oskar </a:t>
            </a:r>
            <a:r>
              <a:rPr lang="en-US" sz="3200" err="1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Calibri"/>
                <a:cs typeface="Calibri"/>
              </a:rPr>
              <a:t>najbolji</a:t>
            </a: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Calibri"/>
                <a:cs typeface="Calibri"/>
              </a:rPr>
              <a:t>intervju</a:t>
            </a:r>
            <a:r>
              <a:rPr lang="en-US" sz="3200">
                <a:solidFill>
                  <a:srgbClr val="FFFFFF"/>
                </a:solidFill>
                <a:latin typeface="Calibri"/>
                <a:cs typeface="Calibri"/>
              </a:rPr>
              <a:t>!!!</a:t>
            </a:r>
          </a:p>
        </p:txBody>
      </p:sp>
      <p:pic>
        <p:nvPicPr>
          <p:cNvPr id="4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1E5E171-F687-F92E-D1BF-4A696ECE4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t="8549"/>
          <a:stretch/>
        </p:blipFill>
        <p:spPr>
          <a:xfrm>
            <a:off x="3831318" y="768103"/>
            <a:ext cx="7772401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9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7A6B5-E6C8-751B-28FD-B0C51EA5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096378" cy="3394245"/>
          </a:xfrm>
        </p:spPr>
        <p:txBody>
          <a:bodyPr anchor="b">
            <a:normAutofit/>
          </a:bodyPr>
          <a:lstStyle/>
          <a:p>
            <a:r>
              <a:rPr lang="en-US" sz="3200" err="1"/>
              <a:t>Digitalna</a:t>
            </a:r>
            <a:r>
              <a:rPr lang="en-US" sz="3200"/>
              <a:t> </a:t>
            </a:r>
            <a:r>
              <a:rPr lang="en-US" sz="3200" err="1"/>
              <a:t>boršura</a:t>
            </a:r>
            <a:r>
              <a:rPr lang="en-US" sz="3200"/>
              <a:t> o </a:t>
            </a:r>
            <a:r>
              <a:rPr lang="en-US" sz="3200" err="1"/>
              <a:t>događanjima</a:t>
            </a:r>
            <a:r>
              <a:rPr lang="en-US" sz="3200"/>
              <a:t> </a:t>
            </a:r>
            <a:r>
              <a:rPr lang="en-US" sz="3200" err="1"/>
              <a:t>na</a:t>
            </a:r>
            <a:r>
              <a:rPr lang="en-US" sz="3200"/>
              <a:t> </a:t>
            </a:r>
            <a:r>
              <a:rPr lang="en-US" sz="3200" err="1"/>
              <a:t>Festivalu</a:t>
            </a:r>
            <a:r>
              <a:rPr lang="en-US" sz="3200"/>
              <a:t> </a:t>
            </a:r>
            <a:r>
              <a:rPr lang="en-US" sz="3200" err="1"/>
              <a:t>izvrsnosti</a:t>
            </a:r>
            <a:r>
              <a:rPr lang="en-US" sz="2200"/>
              <a:t/>
            </a:r>
            <a:br>
              <a:rPr lang="en-US" sz="2200"/>
            </a:br>
            <a:r>
              <a:rPr lang="en-US" sz="2200"/>
              <a:t/>
            </a:r>
            <a:br>
              <a:rPr lang="en-US" sz="2200"/>
            </a:br>
            <a:r>
              <a:rPr lang="en-US" sz="2200"/>
              <a:t/>
            </a:r>
            <a:br>
              <a:rPr lang="en-US" sz="2200"/>
            </a:br>
            <a:endParaRPr lang="en-US" sz="1600" u="sng">
              <a:ea typeface="+mj-lt"/>
              <a:cs typeface="+mj-lt"/>
            </a:endParaRPr>
          </a:p>
        </p:txBody>
      </p:sp>
      <p:pic>
        <p:nvPicPr>
          <p:cNvPr id="11" name="Picture 11" descr="Chart, sunburst chart&#10;&#10;Description automatically generated">
            <a:extLst>
              <a:ext uri="{FF2B5EF4-FFF2-40B4-BE49-F238E27FC236}">
                <a16:creationId xmlns:a16="http://schemas.microsoft.com/office/drawing/2014/main" id="{BA49211B-83E4-9CBD-FE33-163D2F353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8" r="5" b="5"/>
          <a:stretch/>
        </p:blipFill>
        <p:spPr>
          <a:xfrm>
            <a:off x="3790044" y="1588972"/>
            <a:ext cx="6997627" cy="45126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D56DE-F695-FEA1-8191-5604C575F663}"/>
              </a:ext>
            </a:extLst>
          </p:cNvPr>
          <p:cNvSpPr txBox="1"/>
          <p:nvPr/>
        </p:nvSpPr>
        <p:spPr>
          <a:xfrm>
            <a:off x="3577574" y="-350020"/>
            <a:ext cx="737650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/>
            </a:r>
            <a:br>
              <a:rPr lang="en-US" sz="2400"/>
            </a:br>
            <a:r>
              <a:rPr lang="en-US" sz="2400"/>
              <a:t>​</a:t>
            </a:r>
            <a:br>
              <a:rPr lang="en-US" sz="2400"/>
            </a:br>
            <a:r>
              <a:rPr lang="en-US" sz="2400"/>
              <a:t>​</a:t>
            </a:r>
            <a:br>
              <a:rPr lang="en-US" sz="2400"/>
            </a:br>
            <a:r>
              <a:rPr lang="en-US" sz="3200" err="1">
                <a:hlinkClick r:id="rId3"/>
              </a:rPr>
              <a:t>Brošura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362150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60B3-3441-232A-E000-57858EE3F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1731265"/>
          </a:xfrm>
        </p:spPr>
        <p:txBody>
          <a:bodyPr/>
          <a:lstStyle/>
          <a:p>
            <a:pPr algn="ctr"/>
            <a:r>
              <a:rPr lang="en-US" sz="4000"/>
              <a:t>I </a:t>
            </a:r>
            <a:r>
              <a:rPr lang="en-US" sz="4000" err="1"/>
              <a:t>na</a:t>
            </a:r>
            <a:r>
              <a:rPr lang="en-US" sz="4000"/>
              <a:t> </a:t>
            </a:r>
            <a:r>
              <a:rPr lang="en-US" sz="4000" err="1"/>
              <a:t>kraju</a:t>
            </a:r>
            <a:r>
              <a:rPr lang="en-US" sz="4000"/>
              <a:t> </a:t>
            </a:r>
            <a:r>
              <a:rPr lang="en-US" sz="4000" err="1"/>
              <a:t>riječ</a:t>
            </a:r>
            <a:r>
              <a:rPr lang="en-US" sz="4000"/>
              <a:t> </a:t>
            </a:r>
            <a:r>
              <a:rPr lang="en-US" sz="4000" err="1"/>
              <a:t>učenika</a:t>
            </a:r>
            <a:r>
              <a:rPr lang="en-US" sz="4000"/>
              <a:t>...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5AE15-70EB-155B-C9B4-60E99220E3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14857" y="2220685"/>
            <a:ext cx="180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>
                <a:hlinkClick r:id="rId2"/>
              </a:rPr>
              <a:t>Cimaj</a:t>
            </a:r>
            <a:endParaRPr lang="hr-HR" sz="280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8053EA0-156F-3E0E-3E2A-A92F11F30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8" r="9443" b="1"/>
          <a:stretch/>
        </p:blipFill>
        <p:spPr>
          <a:xfrm>
            <a:off x="2322306" y="3057083"/>
            <a:ext cx="4608266" cy="270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43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BF7BB-D448-41C6-CF94-F5FD9053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872" y="1770529"/>
            <a:ext cx="6688878" cy="33057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spc="-100"/>
              <a:t/>
            </a:r>
            <a:br>
              <a:rPr lang="en-US" sz="4000" spc="-100"/>
            </a:br>
            <a:r>
              <a:rPr lang="en-US" sz="4000" spc="-100"/>
              <a:t/>
            </a:r>
            <a:br>
              <a:rPr lang="en-US" sz="4000" spc="-100"/>
            </a:br>
            <a:r>
              <a:rPr lang="en-US" sz="4000" spc="-100">
                <a:solidFill>
                  <a:schemeClr val="accent1"/>
                </a:solidFill>
              </a:rPr>
              <a:t>                      </a:t>
            </a:r>
            <a:r>
              <a:rPr lang="en-US" sz="4000" spc="-100"/>
              <a:t/>
            </a:r>
            <a:br>
              <a:rPr lang="en-US" sz="4000" spc="-100"/>
            </a:br>
            <a:r>
              <a:rPr lang="en-US" sz="4000" spc="-100"/>
              <a:t/>
            </a:r>
            <a:br>
              <a:rPr lang="en-US" sz="4000" spc="-100"/>
            </a:br>
            <a:r>
              <a:rPr lang="en-US" sz="4000" spc="-100"/>
              <a:t/>
            </a:r>
            <a:br>
              <a:rPr lang="en-US" sz="4000" spc="-100"/>
            </a:br>
            <a:r>
              <a:rPr lang="en-US" sz="4000" spc="-100"/>
              <a:t/>
            </a:r>
            <a:br>
              <a:rPr lang="en-US" sz="4000" spc="-100"/>
            </a:br>
            <a:r>
              <a:rPr lang="en-US" sz="4000" spc="-100"/>
              <a:t/>
            </a:r>
            <a:br>
              <a:rPr lang="en-US" sz="4000" spc="-100"/>
            </a:br>
            <a:r>
              <a:rPr lang="en-US" sz="4000" spc="-100"/>
              <a:t/>
            </a:r>
            <a:br>
              <a:rPr lang="en-US" sz="4000" spc="-100"/>
            </a:br>
            <a:r>
              <a:rPr lang="en-US" sz="4000" spc="-100">
                <a:solidFill>
                  <a:schemeClr val="accent1"/>
                </a:solidFill>
              </a:rPr>
              <a:t>                    Hvala </a:t>
            </a:r>
            <a:r>
              <a:rPr lang="en-US" sz="4000" spc="-100" err="1">
                <a:solidFill>
                  <a:schemeClr val="accent1"/>
                </a:solidFill>
              </a:rPr>
              <a:t>na</a:t>
            </a:r>
            <a:r>
              <a:rPr lang="en-US" sz="4000" spc="-100">
                <a:solidFill>
                  <a:schemeClr val="accent1"/>
                </a:solidFill>
              </a:rPr>
              <a:t> </a:t>
            </a:r>
            <a:r>
              <a:rPr lang="en-US" sz="4000" spc="-100" err="1">
                <a:solidFill>
                  <a:schemeClr val="accent1"/>
                </a:solidFill>
              </a:rPr>
              <a:t>pažnji</a:t>
            </a:r>
            <a:r>
              <a:rPr lang="en-US" sz="4000" spc="-100">
                <a:solidFill>
                  <a:schemeClr val="accent1"/>
                </a:solidFill>
              </a:rPr>
              <a:t>!</a:t>
            </a:r>
            <a:r>
              <a:rPr lang="en-US" sz="4000" spc="-100"/>
              <a:t/>
            </a:r>
            <a:br>
              <a:rPr lang="en-US" sz="4000" spc="-100"/>
            </a:br>
            <a:r>
              <a:rPr lang="en-US" sz="4000" spc="-100"/>
              <a:t/>
            </a:r>
            <a:br>
              <a:rPr lang="en-US" sz="4000" spc="-100"/>
            </a:br>
            <a:r>
              <a:rPr lang="en-US" sz="4000" spc="-100"/>
              <a:t/>
            </a:r>
            <a:br>
              <a:rPr lang="en-US" sz="4000" spc="-100"/>
            </a:br>
            <a:r>
              <a:rPr lang="en-US" sz="3200" spc="-10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anita.cupic@skole.hr</a:t>
            </a:r>
            <a:r>
              <a:rPr lang="en-US" sz="3200" spc="-100"/>
              <a:t/>
            </a:r>
            <a:br>
              <a:rPr lang="en-US" sz="3200" spc="-100"/>
            </a:br>
            <a:r>
              <a:rPr lang="en-US" sz="3200" spc="-10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sanja.matic@skole.hr</a:t>
            </a:r>
            <a:r>
              <a:rPr lang="en-US" sz="4000" spc="-100"/>
              <a:t/>
            </a:r>
            <a:br>
              <a:rPr lang="en-US" sz="4000" spc="-100"/>
            </a:br>
            <a:endParaRPr lang="en-US" sz="4000" spc="-10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3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4D0C337-D42C-31B0-AC67-E525FB306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22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icture 420" descr="Diagram&#10;&#10;Description automatically generated">
            <a:extLst>
              <a:ext uri="{FF2B5EF4-FFF2-40B4-BE49-F238E27FC236}">
                <a16:creationId xmlns:a16="http://schemas.microsoft.com/office/drawing/2014/main" id="{CCB693F0-601A-05B6-9F8F-CB26A0510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03" b="98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04132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" name="Rectangle 319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ectangle 321">
            <a:extLst>
              <a:ext uri="{FF2B5EF4-FFF2-40B4-BE49-F238E27FC236}">
                <a16:creationId xmlns:a16="http://schemas.microsoft.com/office/drawing/2014/main" id="{EB17C8F6-D357-4254-BBAC-96B01EEBE1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2CA7B-911D-42E8-FBAF-E8C8E15C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4825480" cy="1883228"/>
          </a:xfrm>
        </p:spPr>
        <p:txBody>
          <a:bodyPr>
            <a:normAutofit/>
          </a:bodyPr>
          <a:lstStyle/>
          <a:p>
            <a:pPr algn="r"/>
            <a:endParaRPr lang="en-US" sz="4400"/>
          </a:p>
        </p:txBody>
      </p:sp>
      <p:pic>
        <p:nvPicPr>
          <p:cNvPr id="20" name="Picture 20" descr="Icon&#10;&#10;Description automatically generated">
            <a:extLst>
              <a:ext uri="{FF2B5EF4-FFF2-40B4-BE49-F238E27FC236}">
                <a16:creationId xmlns:a16="http://schemas.microsoft.com/office/drawing/2014/main" id="{E8FD9390-68A5-37DC-09FE-FF3EDE547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1" y="1362335"/>
            <a:ext cx="4789994" cy="1269348"/>
          </a:xfrm>
          <a:prstGeom prst="rect">
            <a:avLst/>
          </a:prstGeom>
        </p:spPr>
      </p:pic>
      <p:pic>
        <p:nvPicPr>
          <p:cNvPr id="315" name="Picture 315" descr="A picture containing icon&#10;&#10;Description automatically generated">
            <a:extLst>
              <a:ext uri="{FF2B5EF4-FFF2-40B4-BE49-F238E27FC236}">
                <a16:creationId xmlns:a16="http://schemas.microsoft.com/office/drawing/2014/main" id="{A3C7A952-F155-0F50-1554-AB8E88191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38316" y="943211"/>
            <a:ext cx="4789992" cy="2107596"/>
          </a:xfrm>
          <a:prstGeom prst="rect">
            <a:avLst/>
          </a:prstGeom>
        </p:spPr>
      </p:pic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1FD1BA09-389D-9B38-ECCD-6580815FCF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541243"/>
              </p:ext>
            </p:extLst>
          </p:nvPr>
        </p:nvGraphicFramePr>
        <p:xfrm>
          <a:off x="999326" y="3931556"/>
          <a:ext cx="10094426" cy="1883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8643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35C9C1-125A-4DA1-4424-AD3B9F4B0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5" b="126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9" name="Rectangle 114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C0B91-3864-E21C-F2E4-FEEDEB317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590437"/>
            <a:ext cx="2947482" cy="1120176"/>
          </a:xfrm>
        </p:spPr>
        <p:txBody>
          <a:bodyPr anchor="b">
            <a:normAutofit/>
          </a:bodyPr>
          <a:lstStyle/>
          <a:p>
            <a:r>
              <a:rPr lang="en-US" sz="2800"/>
              <a:t>Solin, grad </a:t>
            </a:r>
            <a:r>
              <a:rPr lang="en-US" sz="2800" err="1"/>
              <a:t>sporta</a:t>
            </a:r>
            <a:r>
              <a:rPr lang="en-US" sz="2800"/>
              <a:t>!</a:t>
            </a:r>
          </a:p>
        </p:txBody>
      </p:sp>
      <p:sp>
        <p:nvSpPr>
          <p:cNvPr id="120" name="Rectangle 116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B94D9B-D101-41B9-AA5F-35ECC70D9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945465"/>
              </p:ext>
            </p:extLst>
          </p:nvPr>
        </p:nvGraphicFramePr>
        <p:xfrm>
          <a:off x="249739" y="1907805"/>
          <a:ext cx="2947482" cy="3498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3763814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8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CDC2-747C-A48C-F449-15E85058A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793153" cy="71437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err="1"/>
              <a:t>Tijek</a:t>
            </a:r>
            <a:r>
              <a:rPr lang="en-US" sz="3200"/>
              <a:t> </a:t>
            </a:r>
            <a:r>
              <a:rPr lang="en-US" sz="3200" err="1"/>
              <a:t>aktivnosti</a:t>
            </a:r>
            <a:r>
              <a:rPr lang="en-US" sz="320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72895-AD27-2A35-EE0D-766F44405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70" y="2011830"/>
            <a:ext cx="3257631" cy="3894448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</a:pP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- formira</a:t>
            </a:r>
            <a:r>
              <a:rPr lang="en-GB" err="1">
                <a:solidFill>
                  <a:srgbClr val="FFFFFF"/>
                </a:solidFill>
                <a:ea typeface="+mn-lt"/>
                <a:cs typeface="+mn-lt"/>
              </a:rPr>
              <a:t>ti</a:t>
            </a: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 timove</a:t>
            </a:r>
            <a:endParaRPr lang="en-US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</a:pP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- predloži</a:t>
            </a:r>
            <a:r>
              <a:rPr lang="en-GB" err="1">
                <a:solidFill>
                  <a:srgbClr val="FFFFFF"/>
                </a:solidFill>
                <a:ea typeface="+mn-lt"/>
                <a:cs typeface="+mn-lt"/>
              </a:rPr>
              <a:t>ti</a:t>
            </a: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hodogram aktivnosti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- </a:t>
            </a:r>
            <a:r>
              <a:rPr lang="en-GB" err="1">
                <a:solidFill>
                  <a:srgbClr val="FFFFFF"/>
                </a:solidFill>
                <a:ea typeface="+mn-lt"/>
                <a:cs typeface="+mn-lt"/>
              </a:rPr>
              <a:t>intervjuirati</a:t>
            </a: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GB" err="1">
                <a:solidFill>
                  <a:srgbClr val="FFFFFF"/>
                </a:solidFill>
                <a:ea typeface="+mn-lt"/>
                <a:cs typeface="+mn-lt"/>
              </a:rPr>
              <a:t>sugovornike</a:t>
            </a: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 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- koristi</a:t>
            </a:r>
            <a:r>
              <a:rPr lang="en-GB" err="1">
                <a:solidFill>
                  <a:srgbClr val="FFFFFF"/>
                </a:solidFill>
                <a:ea typeface="+mn-lt"/>
                <a:cs typeface="+mn-lt"/>
              </a:rPr>
              <a:t>ti</a:t>
            </a: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 audiovizualna </a:t>
            </a: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sred</a:t>
            </a:r>
            <a:r>
              <a:rPr lang="en-GB" err="1">
                <a:solidFill>
                  <a:srgbClr val="FFFFFF"/>
                </a:solidFill>
                <a:ea typeface="+mn-lt"/>
                <a:cs typeface="+mn-lt"/>
              </a:rPr>
              <a:t>stva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- digitalno obradi</a:t>
            </a:r>
            <a:r>
              <a:rPr lang="en-GB" err="1">
                <a:solidFill>
                  <a:srgbClr val="FFFFFF"/>
                </a:solidFill>
                <a:ea typeface="+mn-lt"/>
                <a:cs typeface="+mn-lt"/>
              </a:rPr>
              <a:t>ti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- postavi</a:t>
            </a:r>
            <a:r>
              <a:rPr lang="en-GB" err="1">
                <a:solidFill>
                  <a:srgbClr val="FFFFFF"/>
                </a:solidFill>
                <a:ea typeface="+mn-lt"/>
                <a:cs typeface="+mn-lt"/>
              </a:rPr>
              <a:t>ti</a:t>
            </a:r>
            <a:r>
              <a:rPr lang="hr-HR">
                <a:solidFill>
                  <a:srgbClr val="FFFFFF"/>
                </a:solidFill>
                <a:ea typeface="+mn-lt"/>
                <a:cs typeface="+mn-lt"/>
              </a:rPr>
              <a:t> na web stranicu.</a:t>
            </a:r>
            <a:r>
              <a:rPr lang="hr-HR" sz="160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 </a:t>
            </a:r>
            <a:endParaRPr lang="en-US" sz="1600">
              <a:solidFill>
                <a:srgbClr val="FFFFFF"/>
              </a:solidFill>
            </a:endParaRPr>
          </a:p>
          <a:p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AA5C1C5-5886-97AC-FAC2-C826CBCC9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6" r="33812"/>
          <a:stretch/>
        </p:blipFill>
        <p:spPr>
          <a:xfrm rot="5400000">
            <a:off x="4999621" y="-461772"/>
            <a:ext cx="5330952" cy="77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9883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B7B25-DF7A-484C-A7DB-0EA2B121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230789" cy="2309230"/>
          </a:xfrm>
        </p:spPr>
        <p:txBody>
          <a:bodyPr anchor="b">
            <a:normAutofit/>
          </a:bodyPr>
          <a:lstStyle/>
          <a:p>
            <a:r>
              <a:rPr lang="hr-HR" sz="3200"/>
              <a:t>Predstavljanje škole</a:t>
            </a:r>
            <a:r>
              <a:rPr lang="hr-HR" sz="2400"/>
              <a:t/>
            </a:r>
            <a:br>
              <a:rPr lang="hr-HR" sz="2400"/>
            </a:br>
            <a:r>
              <a:rPr lang="hr-HR" sz="2400"/>
              <a:t/>
            </a:r>
            <a:br>
              <a:rPr lang="hr-HR" sz="2400"/>
            </a:br>
            <a:r>
              <a:rPr lang="hr-HR" sz="2400"/>
              <a:t/>
            </a:r>
            <a:br>
              <a:rPr lang="hr-HR" sz="2400"/>
            </a:br>
            <a:r>
              <a:rPr lang="hr-HR" sz="2400"/>
              <a:t/>
            </a:r>
            <a:br>
              <a:rPr lang="hr-HR" sz="2400"/>
            </a:br>
            <a:endParaRPr lang="hr-HR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4388-515F-464B-A986-9C899F189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00" y="2814573"/>
            <a:ext cx="3070102" cy="30917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sz="1600">
              <a:solidFill>
                <a:schemeClr val="bg1"/>
              </a:solidFill>
              <a:ea typeface="+mn-lt"/>
              <a:cs typeface="+mn-lt"/>
            </a:endParaRPr>
          </a:p>
          <a:p>
            <a:endParaRPr lang="hr-HR" sz="1600">
              <a:solidFill>
                <a:srgbClr val="FFFFFF"/>
              </a:solidFill>
            </a:endParaRPr>
          </a:p>
          <a:p>
            <a:endParaRPr lang="hr-HR" sz="16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88" y="712770"/>
            <a:ext cx="7064594" cy="5298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495" y="2939143"/>
            <a:ext cx="2254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>
                <a:hlinkClick r:id="rId4"/>
              </a:rPr>
              <a:t>Predstavljanje škole</a:t>
            </a:r>
            <a:endParaRPr lang="hr-HR" sz="2000"/>
          </a:p>
        </p:txBody>
      </p:sp>
    </p:spTree>
    <p:extLst>
      <p:ext uri="{BB962C8B-B14F-4D97-AF65-F5344CB8AC3E}">
        <p14:creationId xmlns:p14="http://schemas.microsoft.com/office/powerpoint/2010/main" val="2591071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FCF8D96-ACCE-4A38-BFE7-4D631184D1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FC689-FEBE-921F-4568-50C04CA2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13" y="2020308"/>
            <a:ext cx="4998963" cy="2275204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Anketa o sportskim i 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prehrambenim navikama učenika naše škole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6EA12-3958-F8FD-3EB8-E197BE9AE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14" y="2510395"/>
            <a:ext cx="4998962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Slika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584E90-1CD6-1966-4FF1-E7F35FFDF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2" b="19116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7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B086509-1281-468A-AAAC-1BBEDAE757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A73850-2107-4E65-85FE-EDD3F45FCD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2000"/>
            <a:ext cx="4053525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19261-36FA-7F71-9F7D-B2D802B4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616348" cy="1923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Web </a:t>
            </a:r>
            <a:r>
              <a:rPr lang="en-US" err="1"/>
              <a:t>stranica</a:t>
            </a:r>
            <a:r>
              <a:rPr lang="en-US"/>
              <a:t> </a:t>
            </a:r>
            <a:r>
              <a:rPr lang="en-US" err="1"/>
              <a:t>projekta</a:t>
            </a:r>
            <a:r>
              <a:rPr lang="en-US"/>
              <a:t> </a:t>
            </a:r>
            <a:br>
              <a:rPr lang="en-US"/>
            </a:br>
            <a:r>
              <a:rPr lang="en-US"/>
              <a:t>Instagram  </a:t>
            </a:r>
            <a:r>
              <a:rPr lang="en-US" err="1"/>
              <a:t>profil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7236A-16DA-E38C-FE44-83BD882C7939}"/>
              </a:ext>
            </a:extLst>
          </p:cNvPr>
          <p:cNvSpPr txBox="1"/>
          <p:nvPr/>
        </p:nvSpPr>
        <p:spPr>
          <a:xfrm>
            <a:off x="252919" y="3048624"/>
            <a:ext cx="3208518" cy="2850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320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 stranica</a:t>
            </a:r>
            <a:endParaRPr lang="en-US" sz="3200"/>
          </a:p>
        </p:txBody>
      </p:sp>
      <p:pic>
        <p:nvPicPr>
          <p:cNvPr id="5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3598995-A875-661F-7611-09F020BCA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456" b="2770"/>
          <a:stretch/>
        </p:blipFill>
        <p:spPr>
          <a:xfrm>
            <a:off x="4799256" y="614630"/>
            <a:ext cx="2922344" cy="576769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F7BCC8B-D635-E595-EF7D-8563B3E91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524" y="762001"/>
            <a:ext cx="3093718" cy="533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99590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7"/>
    </p:ext>
  </p:extLst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133</Words>
  <Application>Microsoft Office PowerPoint</Application>
  <PresentationFormat>Široki zaslon</PresentationFormat>
  <Paragraphs>58</Paragraphs>
  <Slides>18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3" baseType="lpstr">
      <vt:lpstr>Calibri</vt:lpstr>
      <vt:lpstr>Corbel</vt:lpstr>
      <vt:lpstr>Gill Sans MT</vt:lpstr>
      <vt:lpstr>Wingdings 2</vt:lpstr>
      <vt:lpstr>Frame</vt:lpstr>
      <vt:lpstr>Digitalna tehnologija u službi  zdravih navika   Šibenik, 26.-28.10.2022.   </vt:lpstr>
      <vt:lpstr>PowerPoint prezentacija</vt:lpstr>
      <vt:lpstr>PowerPoint prezentacija</vt:lpstr>
      <vt:lpstr>PowerPoint prezentacija</vt:lpstr>
      <vt:lpstr>Solin, grad sporta!</vt:lpstr>
      <vt:lpstr>Tijek aktivnosti:</vt:lpstr>
      <vt:lpstr>Predstavljanje škole    </vt:lpstr>
      <vt:lpstr>Anketa o sportskim i  prehrambenim navikama učenika naše škole</vt:lpstr>
      <vt:lpstr>Web stranica projekta  Instagram  profil</vt:lpstr>
      <vt:lpstr>Libar – web stranica projekta  </vt:lpstr>
      <vt:lpstr>Zadatci, zadatci, zadatci... </vt:lpstr>
      <vt:lpstr>           Novinari projekta CIMAJ na  Projektnom danu Centra izvrsnosti                     Projektni dan</vt:lpstr>
      <vt:lpstr>Dokumentarni film o Projektnom danu  Centra izvrsnosti Splitsko-dalmatinske županije</vt:lpstr>
      <vt:lpstr>Digitalni alati</vt:lpstr>
      <vt:lpstr>Nominirani za:  -najbolji intervju  -najbolji projekt</vt:lpstr>
      <vt:lpstr>Digitalna boršura o događanjima na Festivalu izvrsnosti   </vt:lpstr>
      <vt:lpstr>I na kraju riječ učenika... </vt:lpstr>
      <vt:lpstr>                                                  Hvala na pažnji!   anita.cupic@skole.hr sanja.matic@skole.hr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Digitalna tehnologija u službi zdravih navika</dc:title>
  <dc:creator>SANJA MATIĆ</dc:creator>
  <cp:lastModifiedBy>PC-1</cp:lastModifiedBy>
  <cp:revision>4</cp:revision>
  <dcterms:created xsi:type="dcterms:W3CDTF">2022-09-22T07:59:38Z</dcterms:created>
  <dcterms:modified xsi:type="dcterms:W3CDTF">2022-09-29T16:34:51Z</dcterms:modified>
</cp:coreProperties>
</file>