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3"/>
  </p:sldMasterIdLst>
  <p:notesMasterIdLst>
    <p:notesMasterId r:id="rId32"/>
  </p:notesMasterIdLst>
  <p:sldIdLst>
    <p:sldId id="256" r:id="rId4"/>
    <p:sldId id="293" r:id="rId5"/>
    <p:sldId id="294" r:id="rId6"/>
    <p:sldId id="305" r:id="rId7"/>
    <p:sldId id="306" r:id="rId8"/>
    <p:sldId id="309" r:id="rId9"/>
    <p:sldId id="261" r:id="rId10"/>
    <p:sldId id="310" r:id="rId11"/>
    <p:sldId id="350" r:id="rId12"/>
    <p:sldId id="351" r:id="rId13"/>
    <p:sldId id="320" r:id="rId14"/>
    <p:sldId id="321" r:id="rId15"/>
    <p:sldId id="326" r:id="rId16"/>
    <p:sldId id="325" r:id="rId17"/>
    <p:sldId id="328" r:id="rId18"/>
    <p:sldId id="329" r:id="rId19"/>
    <p:sldId id="331" r:id="rId20"/>
    <p:sldId id="335" r:id="rId21"/>
    <p:sldId id="330" r:id="rId22"/>
    <p:sldId id="333" r:id="rId23"/>
    <p:sldId id="334" r:id="rId24"/>
    <p:sldId id="338" r:id="rId25"/>
    <p:sldId id="339" r:id="rId26"/>
    <p:sldId id="341" r:id="rId27"/>
    <p:sldId id="347" r:id="rId28"/>
    <p:sldId id="348" r:id="rId29"/>
    <p:sldId id="342" r:id="rId30"/>
    <p:sldId id="345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Fira Sans Condensed" panose="020B0503050000020004" pitchFamily="34" charset="0"/>
      <p:regular r:id="rId37"/>
      <p:bold r:id="rId38"/>
      <p:italic r:id="rId39"/>
      <p:boldItalic r:id="rId40"/>
    </p:embeddedFont>
    <p:embeddedFont>
      <p:font typeface="Fira Sans Condensed ExtraBold" panose="020B0903050000020004" pitchFamily="34" charset="0"/>
      <p:bold r:id="rId41"/>
      <p:boldItalic r:id="rId42"/>
    </p:embeddedFont>
    <p:embeddedFont>
      <p:font typeface="Fira Sans Condensed SemiBold" panose="020B0603050000020004" pitchFamily="34" charset="0"/>
      <p:regular r:id="rId43"/>
      <p:bold r:id="rId44"/>
      <p:italic r:id="rId45"/>
      <p:boldItalic r:id="rId46"/>
    </p:embeddedFont>
    <p:embeddedFont>
      <p:font typeface="Fira Sans Extra Condensed" panose="020B0503050000020004" pitchFamily="34" charset="0"/>
      <p:regular r:id="rId47"/>
      <p:bold r:id="rId48"/>
      <p:italic r:id="rId49"/>
      <p:boldItalic r:id="rId50"/>
    </p:embeddedFont>
    <p:embeddedFont>
      <p:font typeface="Poppins" panose="00000500000000000000" pitchFamily="2" charset="-18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191179"/>
    <a:srgbClr val="0070C0"/>
    <a:srgbClr val="DAC58D"/>
    <a:srgbClr val="DCC486"/>
    <a:srgbClr val="943E11"/>
    <a:srgbClr val="FD0200"/>
    <a:srgbClr val="F58527"/>
    <a:srgbClr val="FFFFFF"/>
    <a:srgbClr val="B4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8D7302-853F-4193-B55A-CD039879095A}" v="63" dt="2022-10-22T10:37:08.458"/>
    <p1510:client id="{C3150723-4604-4BDC-ACC2-36028C792FA1}" v="17" dt="2022-10-20T05:57:42.860"/>
  </p1510:revLst>
</p1510:revInfo>
</file>

<file path=ppt/tableStyles.xml><?xml version="1.0" encoding="utf-8"?>
<a:tblStyleLst xmlns:a="http://schemas.openxmlformats.org/drawingml/2006/main" def="{8E084301-8345-4618-A456-AF3EF7BC1C20}">
  <a:tblStyle styleId="{8E084301-8345-4618-A456-AF3EF7BC1C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750" autoAdjust="0"/>
  </p:normalViewPr>
  <p:slideViewPr>
    <p:cSldViewPr snapToGrid="0">
      <p:cViewPr varScale="1">
        <p:scale>
          <a:sx n="70" d="100"/>
          <a:sy n="70" d="100"/>
        </p:scale>
        <p:origin x="17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2701b84aa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2701b84aa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err="1"/>
              <a:t>Dobar</a:t>
            </a:r>
            <a:r>
              <a:rPr lang="en-US"/>
              <a:t> dan </a:t>
            </a:r>
            <a:r>
              <a:rPr lang="en-US" err="1"/>
              <a:t>svima</a:t>
            </a:r>
            <a:r>
              <a:rPr lang="en-US"/>
              <a:t>, </a:t>
            </a:r>
            <a:r>
              <a:rPr lang="en-US" err="1"/>
              <a:t>hvala</a:t>
            </a:r>
            <a:r>
              <a:rPr lang="en-US"/>
              <a:t> </a:t>
            </a:r>
            <a:r>
              <a:rPr lang="en-US" err="1"/>
              <a:t>što</a:t>
            </a:r>
            <a:r>
              <a:rPr lang="en-US"/>
              <a:t> </a:t>
            </a:r>
            <a:r>
              <a:rPr lang="en-US" err="1"/>
              <a:t>ste</a:t>
            </a:r>
            <a:r>
              <a:rPr lang="en-US"/>
              <a:t> </a:t>
            </a:r>
            <a:r>
              <a:rPr lang="en-US" err="1"/>
              <a:t>došli</a:t>
            </a:r>
            <a:r>
              <a:rPr lang="en-US"/>
              <a:t> </a:t>
            </a:r>
            <a:r>
              <a:rPr lang="en-US" err="1"/>
              <a:t>poslušati</a:t>
            </a:r>
            <a:r>
              <a:rPr lang="en-US"/>
              <a:t> </a:t>
            </a:r>
            <a:r>
              <a:rPr lang="en-US" err="1"/>
              <a:t>naše</a:t>
            </a:r>
            <a:r>
              <a:rPr lang="en-US"/>
              <a:t> </a:t>
            </a:r>
            <a:r>
              <a:rPr lang="en-US" err="1"/>
              <a:t>izlaganje</a:t>
            </a:r>
            <a:r>
              <a:rPr lang="en-US"/>
              <a:t> AKO NE SADA, KADA?</a:t>
            </a:r>
          </a:p>
          <a:p>
            <a:pPr>
              <a:buNone/>
            </a:pPr>
            <a:r>
              <a:rPr lang="en-US"/>
              <a:t>Ja </a:t>
            </a:r>
            <a:r>
              <a:rPr lang="en-US" err="1"/>
              <a:t>sma</a:t>
            </a:r>
            <a:r>
              <a:rPr lang="en-US"/>
              <a:t> M.G. , I </a:t>
            </a:r>
            <a:r>
              <a:rPr lang="en-US" err="1"/>
              <a:t>ovo</a:t>
            </a:r>
            <a:r>
              <a:rPr lang="en-US"/>
              <a:t> je </a:t>
            </a:r>
            <a:r>
              <a:rPr lang="en-US" err="1"/>
              <a:t>moja</a:t>
            </a:r>
            <a:r>
              <a:rPr lang="en-US"/>
              <a:t> </a:t>
            </a:r>
            <a:r>
              <a:rPr lang="en-US" err="1"/>
              <a:t>kolegica</a:t>
            </a:r>
            <a:r>
              <a:rPr lang="en-US"/>
              <a:t> M.J. I </a:t>
            </a:r>
            <a:r>
              <a:rPr lang="en-US" err="1"/>
              <a:t>dolazimo</a:t>
            </a:r>
            <a:r>
              <a:rPr lang="en-US"/>
              <a:t> </a:t>
            </a:r>
            <a:r>
              <a:rPr lang="en-US" err="1"/>
              <a:t>iz</a:t>
            </a:r>
            <a:r>
              <a:rPr lang="en-US"/>
              <a:t> </a:t>
            </a:r>
            <a:r>
              <a:rPr lang="en-US" err="1"/>
              <a:t>Zdravstvene</a:t>
            </a:r>
            <a:r>
              <a:rPr lang="en-US"/>
              <a:t> </a:t>
            </a:r>
            <a:r>
              <a:rPr lang="en-US" err="1"/>
              <a:t>škole</a:t>
            </a:r>
            <a:r>
              <a:rPr lang="en-US"/>
              <a:t> u </a:t>
            </a:r>
            <a:r>
              <a:rPr lang="en-US" err="1"/>
              <a:t>Splitu</a:t>
            </a:r>
            <a:r>
              <a:rPr lang="en-US"/>
              <a:t>.</a:t>
            </a:r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Audio datoteke stvorene na </a:t>
            </a:r>
            <a:r>
              <a:rPr lang="hr-HR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Vocaroou</a:t>
            </a:r>
            <a:r>
              <a:rPr lang="hr-HR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mogu se dijeliti kao poveznice na blogovima, web stranicama i društvenim mrežama. Snimke su dostupne nekoliko mjeseci (obično tri mjeseca).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HR" dirty="0"/>
              <a:t>Snimke je moguće preuzeti, poslati ili čak skenirati čitačem QR koda.</a:t>
            </a:r>
          </a:p>
          <a:p>
            <a:endParaRPr lang="hr-HR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158750" indent="0">
              <a:buNone/>
            </a:pPr>
            <a:r>
              <a:rPr lang="hr-HR" b="0" i="0" strike="sng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Widget</a:t>
            </a:r>
            <a:r>
              <a:rPr lang="hr-HR" b="0" i="0" strike="sng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hr-HR" b="0" i="0" strike="sng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Vocaroo</a:t>
            </a:r>
            <a:r>
              <a:rPr lang="hr-HR" b="0" i="0" strike="sng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može se ugraditi na drugu web stranicu, tako da, na primjer, vaši učenici mogu snimati glasovne poruke putem </a:t>
            </a:r>
            <a:r>
              <a:rPr lang="hr-HR" b="0" i="0" strike="sng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Vocarooa</a:t>
            </a:r>
            <a:r>
              <a:rPr lang="hr-HR" b="0" i="0" strike="sng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izravno s web stranice vašeg razreda. Ovaj alat ne zahtijeva poznavanje HTML-a. Snimke se mogu preuzeti u različitim formatima, uključujući mp3, </a:t>
            </a:r>
            <a:r>
              <a:rPr lang="hr-HR" b="0" i="0" strike="sng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Ogg</a:t>
            </a:r>
            <a:r>
              <a:rPr lang="hr-HR" b="0" i="0" strike="sng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hr-HR" b="0" i="0" strike="sng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flag</a:t>
            </a:r>
            <a:r>
              <a:rPr lang="hr-HR" b="0" i="0" strike="sng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i </a:t>
            </a:r>
            <a:r>
              <a:rPr lang="hr-HR" b="0" i="0" strike="sng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wav</a:t>
            </a:r>
            <a:r>
              <a:rPr lang="hr-HR" b="0" i="0" strike="sng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</a:t>
            </a:r>
            <a:endParaRPr lang="hr-HR" strike="sngStrike" dirty="0"/>
          </a:p>
        </p:txBody>
      </p:sp>
    </p:spTree>
    <p:extLst>
      <p:ext uri="{BB962C8B-B14F-4D97-AF65-F5344CB8AC3E}">
        <p14:creationId xmlns:p14="http://schemas.microsoft.com/office/powerpoint/2010/main" val="2167127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/>
                <a:ea typeface="Roboto"/>
              </a:rPr>
              <a:t>pronaći uslugu hostinga</a:t>
            </a:r>
            <a:r>
              <a:rPr lang="hr-HR" dirty="0">
                <a:solidFill>
                  <a:schemeClr val="dk1"/>
                </a:solidFill>
                <a:latin typeface="Fira Sans Condensed"/>
                <a:ea typeface="Roboto"/>
              </a:rPr>
              <a:t> (Usluga hostinga zadržava vaše snimke na poslužitelju)</a:t>
            </a:r>
            <a:endParaRPr lang="hr-HR" sz="1100" dirty="0">
              <a:solidFill>
                <a:schemeClr val="dk1"/>
              </a:solidFill>
              <a:latin typeface="Fira Sans Condensed" panose="020B0503050000020004" pitchFamily="34" charset="0"/>
              <a:ea typeface="Roboto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pohraniti zvučni/video zapis na poslužitelju (</a:t>
            </a:r>
            <a:r>
              <a:rPr lang="hr-HR" sz="1100" dirty="0" err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Youtube</a:t>
            </a:r>
            <a:r>
              <a:rPr lang="hr-HR" sz="11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, </a:t>
            </a:r>
            <a:r>
              <a:rPr lang="hr-HR" sz="1100" dirty="0" err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OneDrive</a:t>
            </a:r>
            <a:r>
              <a:rPr lang="hr-HR" sz="11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,…)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odabir naziv podcasta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/>
                <a:ea typeface="Roboto"/>
              </a:rPr>
              <a:t>slika naslovnice koja će poslužiti kao natpis</a:t>
            </a:r>
            <a:r>
              <a:rPr lang="hr-HR" dirty="0">
                <a:solidFill>
                  <a:schemeClr val="dk1"/>
                </a:solidFill>
                <a:latin typeface="Fira Sans Condensed"/>
                <a:ea typeface="Roboto"/>
              </a:rPr>
              <a:t> </a:t>
            </a:r>
            <a:r>
              <a:rPr lang="hr-HR" dirty="0">
                <a:latin typeface="Fira Sans Condensed"/>
                <a:ea typeface="Roboto"/>
              </a:rPr>
              <a:t> (To može biti vaša fotografija, logotip ili bilo koja druga slika koja će imati veze s onim o čemu govorite u podcastu). </a:t>
            </a:r>
            <a:endParaRPr lang="hr-HR" dirty="0">
              <a:solidFill>
                <a:schemeClr val="dk1"/>
              </a:solidFill>
              <a:latin typeface="Fira Sans Condensed"/>
              <a:ea typeface="Roboto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/>
                <a:ea typeface="Roboto"/>
              </a:rPr>
              <a:t>opis epizode podcasta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/>
                <a:ea typeface="Roboto"/>
              </a:rPr>
              <a:t>učitavanje snimke</a:t>
            </a:r>
            <a:r>
              <a:rPr lang="hr-HR" dirty="0">
                <a:solidFill>
                  <a:schemeClr val="dk1"/>
                </a:solidFill>
                <a:latin typeface="Fira Sans Condensed"/>
                <a:ea typeface="Roboto"/>
              </a:rPr>
              <a:t> </a:t>
            </a:r>
            <a:endParaRPr lang="hr-HR" sz="1100" dirty="0">
              <a:solidFill>
                <a:schemeClr val="dk1"/>
              </a:solidFill>
              <a:latin typeface="Fira Sans Condensed"/>
              <a:ea typeface="Roboto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preslušati snimku kako biste bili sigurni da sve zvuči dobro.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r-HR" sz="1100" dirty="0">
              <a:solidFill>
                <a:schemeClr val="dk1"/>
              </a:solidFill>
              <a:latin typeface="Fira Sans Condensed" panose="020B0503050000020004" pitchFamily="34" charset="0"/>
              <a:ea typeface="Roboto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1100" dirty="0">
                <a:solidFill>
                  <a:schemeClr val="dk1"/>
                </a:solidFill>
                <a:latin typeface="Fira Sans Condensed"/>
                <a:ea typeface="Roboto"/>
              </a:rPr>
              <a:t>Učitana epizoda automatski će dobiti vlastitu poveznicu u obliku </a:t>
            </a:r>
            <a:r>
              <a:rPr lang="hr-HR" dirty="0">
                <a:solidFill>
                  <a:schemeClr val="dk1"/>
                </a:solidFill>
                <a:latin typeface="Fira Sans Condensed"/>
                <a:ea typeface="Roboto"/>
              </a:rPr>
              <a:t>URL</a:t>
            </a:r>
            <a:endParaRPr lang="hr-HR" sz="1100" dirty="0">
              <a:solidFill>
                <a:schemeClr val="dk1"/>
              </a:solidFill>
              <a:latin typeface="Fira Sans Condensed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42132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10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hr-HR" sz="1100"/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508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>
                <a:solidFill>
                  <a:srgbClr val="202122"/>
                </a:solidFill>
              </a:rPr>
              <a:t>Podcast </a:t>
            </a:r>
            <a:r>
              <a:rPr lang="hr-HR" sz="1100" b="0" i="0">
                <a:solidFill>
                  <a:srgbClr val="202122"/>
                </a:solidFill>
                <a:effectLst/>
              </a:rPr>
              <a:t>je značajan resurs koji</a:t>
            </a:r>
            <a:r>
              <a:rPr lang="hr-HR">
                <a:solidFill>
                  <a:srgbClr val="202122"/>
                </a:solidFill>
              </a:rPr>
              <a:t> nastavnici</a:t>
            </a:r>
            <a:r>
              <a:rPr lang="hr-HR" sz="1100" b="0" i="0">
                <a:solidFill>
                  <a:srgbClr val="202122"/>
                </a:solidFill>
                <a:effectLst/>
              </a:rPr>
              <a:t> mogu koristiti za podučavanje. To je alternativna metoda učenja koja može pomoći u poboljšanju </a:t>
            </a:r>
            <a:r>
              <a:rPr lang="hr-HR">
                <a:solidFill>
                  <a:srgbClr val="202122"/>
                </a:solidFill>
              </a:rPr>
              <a:t>vještina</a:t>
            </a:r>
            <a:r>
              <a:rPr lang="hr-HR" sz="1100" b="0" i="0">
                <a:solidFill>
                  <a:srgbClr val="202122"/>
                </a:solidFill>
                <a:effectLst/>
              </a:rPr>
              <a:t> slušanja.</a:t>
            </a:r>
            <a:r>
              <a:rPr lang="hr-HR">
                <a:solidFill>
                  <a:srgbClr val="202122"/>
                </a:solidFill>
              </a:rPr>
              <a:t> </a:t>
            </a:r>
            <a:endParaRPr lang="hr-HR" sz="1100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hr-HR" sz="1100" b="0" i="0">
                <a:solidFill>
                  <a:srgbClr val="202122"/>
                </a:solidFill>
                <a:effectLst/>
              </a:rPr>
              <a:t>Većina</a:t>
            </a:r>
            <a:r>
              <a:rPr lang="hr-HR">
                <a:solidFill>
                  <a:srgbClr val="202122"/>
                </a:solidFill>
              </a:rPr>
              <a:t> autora </a:t>
            </a:r>
            <a:r>
              <a:rPr lang="hr-HR" sz="1100" b="0" i="0">
                <a:solidFill>
                  <a:srgbClr val="202122"/>
                </a:solidFill>
                <a:effectLst/>
              </a:rPr>
              <a:t>podcasta su nastavnici koji koriste ovu tehnologiju za komunikaciju sa svojim učenicima izvan tradicionalnog razreda.</a:t>
            </a:r>
            <a:r>
              <a:rPr lang="hr-HR">
                <a:solidFill>
                  <a:srgbClr val="202122"/>
                </a:solidFill>
              </a:rPr>
              <a:t> </a:t>
            </a:r>
            <a:endParaRPr lang="hr-HR" sz="1100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r-HR">
                <a:solidFill>
                  <a:srgbClr val="202122"/>
                </a:solidFill>
              </a:rPr>
              <a:t>Podcast</a:t>
            </a:r>
            <a:r>
              <a:rPr lang="hr-HR" sz="1100" b="0" i="0">
                <a:solidFill>
                  <a:srgbClr val="202122"/>
                </a:solidFill>
                <a:effectLst/>
              </a:rPr>
              <a:t> je također alat koji omogućuje nastavnicima da podijele svoje ideje i prijedloge kako bi poboljšali svoj način poučavanja.</a:t>
            </a:r>
          </a:p>
          <a:p>
            <a:pPr algn="l"/>
            <a:endParaRPr lang="hr-HR" sz="1100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HR" b="1" i="1"/>
              <a:t>p</a:t>
            </a:r>
            <a:r>
              <a:rPr lang="hr-HR" sz="1100" b="1" i="1">
                <a:latin typeface="Fira Sans Condensed"/>
              </a:rPr>
              <a:t>rema Evi Kaplan-</a:t>
            </a:r>
            <a:r>
              <a:rPr lang="hr-HR" sz="1100" b="1" i="1" err="1">
                <a:latin typeface="Fira Sans Condensed"/>
              </a:rPr>
              <a:t>Leiserson</a:t>
            </a:r>
            <a:r>
              <a:rPr lang="hr-HR" b="1" i="1"/>
              <a:t> </a:t>
            </a:r>
            <a:r>
              <a:rPr lang="hr-HR" sz="1100">
                <a:latin typeface="Fira Sans Condensed"/>
              </a:rPr>
              <a:t>podcast može pridonijeti učenju na više načina.</a:t>
            </a:r>
          </a:p>
          <a:p>
            <a:pPr algn="l"/>
            <a:endParaRPr lang="hr-HR" sz="1100" b="0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35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hr-HR" sz="1100" i="0">
                <a:solidFill>
                  <a:srgbClr val="000000"/>
                </a:solidFill>
                <a:effectLst/>
                <a:latin typeface="Fira Sans Condensed"/>
              </a:rPr>
              <a:t>ako učenik sluša predavanja na </a:t>
            </a:r>
            <a:r>
              <a:rPr lang="hr-HR" sz="1100" i="0" err="1">
                <a:solidFill>
                  <a:srgbClr val="000000"/>
                </a:solidFill>
                <a:effectLst/>
                <a:latin typeface="Fira Sans Condensed"/>
              </a:rPr>
              <a:t>nematerinskom</a:t>
            </a:r>
            <a:r>
              <a:rPr lang="hr-HR" sz="1100" i="0">
                <a:solidFill>
                  <a:srgbClr val="000000"/>
                </a:solidFill>
                <a:effectLst/>
                <a:latin typeface="Fira Sans Condensed"/>
              </a:rPr>
              <a:t> jeziku,</a:t>
            </a:r>
            <a:r>
              <a:rPr lang="hr-HR">
                <a:latin typeface="Fira Sans Condensed"/>
              </a:rPr>
              <a:t> podcast mu olakšava usvajanje gradiva tako što ima priliku slušati predavanje onoliko puta koliko mu je potrebno da ga razumije</a:t>
            </a:r>
          </a:p>
          <a:p>
            <a:pPr>
              <a:defRPr/>
            </a:pPr>
            <a:endParaRPr lang="hr-HR">
              <a:latin typeface="Fira Sans Condensed"/>
            </a:endParaRPr>
          </a:p>
          <a:p>
            <a:pPr marL="158750" indent="0">
              <a:buNone/>
              <a:defRPr/>
            </a:pPr>
            <a:endParaRPr lang="hr-HR">
              <a:latin typeface="Fira San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07834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lnSpc>
                <a:spcPct val="150000"/>
              </a:lnSpc>
            </a:pPr>
            <a:r>
              <a:rPr lang="hr-HR" sz="1800" b="1">
                <a:latin typeface="Fira Sans Condensed"/>
              </a:rPr>
              <a:t>Podcast osigurava dodatne </a:t>
            </a:r>
            <a:r>
              <a:rPr lang="hr-HR" sz="1800">
                <a:latin typeface="Fira Sans Condensed"/>
              </a:rPr>
              <a:t>materijale učenicima npr.  u svrhu realizacije projektnih zadataka, itd.</a:t>
            </a:r>
            <a:endParaRPr lang="hr-HR" sz="1800" b="1">
              <a:latin typeface="Fira Sans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48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fontAlgn="base">
              <a:lnSpc>
                <a:spcPct val="150000"/>
              </a:lnSpc>
              <a:buNone/>
            </a:pPr>
            <a:r>
              <a:rPr lang="hr-HR" sz="1800">
                <a:latin typeface="Fira Sans Condensed"/>
              </a:rPr>
              <a:t>Uz Evu Kaplan i Hrvatska akademska istraživačka mreža smatra da podcast može pridonijeti učenju na više načina.</a:t>
            </a:r>
            <a:endParaRPr lang="sr-Latn-RS"/>
          </a:p>
          <a:p>
            <a:pPr>
              <a:lnSpc>
                <a:spcPct val="150000"/>
              </a:lnSpc>
            </a:pPr>
            <a:endParaRPr lang="hr-HR" sz="1800">
              <a:latin typeface="Fira Sans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77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hr-HR" sz="18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Pruža</a:t>
            </a:r>
            <a:r>
              <a:rPr lang="hr-HR" sz="1800" b="1">
                <a:latin typeface="Times New Roman"/>
                <a:cs typeface="Times New Roman"/>
              </a:rPr>
              <a:t> učenicima</a:t>
            </a:r>
            <a:r>
              <a:rPr lang="hr-HR" sz="1800" b="1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povratnu informaciju</a:t>
            </a:r>
            <a:r>
              <a:rPr lang="hr-HR" sz="18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- npr.</a:t>
            </a:r>
            <a:r>
              <a:rPr lang="hr-HR" sz="1800">
                <a:latin typeface="Times New Roman"/>
                <a:cs typeface="Times New Roman"/>
              </a:rPr>
              <a:t> učenici</a:t>
            </a:r>
            <a:r>
              <a:rPr lang="hr-HR" sz="18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snime komentare na svoje izlaganje seminara, kako bi znali što bi trebali eventualno promijeniti, a drugi kako bi znali što treba napisati i na koji način. </a:t>
            </a:r>
            <a:endParaRPr lang="hr-HR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8554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ct val="150000"/>
              </a:lnSpc>
            </a:pPr>
            <a:endParaRPr lang="hr-HR" sz="1800">
              <a:latin typeface="Fira Sans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112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ct val="150000"/>
              </a:lnSpc>
            </a:pPr>
            <a:endParaRPr lang="hr-HR" sz="1800">
              <a:latin typeface="Fira Sans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2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hr-HR"/>
              <a:t>Danas ćemo vas upoznati s podcastom, kako on funkcionira, koracima u izradi te kako smo se odlučile za obrazovni podcast.</a:t>
            </a:r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07124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Sada ćemo vam pokazati primjere podcasta koje su naši učenici snimili.</a:t>
            </a:r>
          </a:p>
        </p:txBody>
      </p:sp>
    </p:spTree>
    <p:extLst>
      <p:ext uri="{BB962C8B-B14F-4D97-AF65-F5344CB8AC3E}">
        <p14:creationId xmlns:p14="http://schemas.microsoft.com/office/powerpoint/2010/main" val="1873287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0" i="0">
                <a:solidFill>
                  <a:srgbClr val="030303"/>
                </a:solidFill>
                <a:effectLst/>
                <a:latin typeface="Roboto"/>
                <a:cs typeface="Roboto"/>
              </a:rPr>
              <a:t>U prošloj školskoj godini naša škola priključila se projektu CIMAJ u organizaciji Centra izvrsnosti Splitsko dalmatinske županije.</a:t>
            </a:r>
            <a:r>
              <a:rPr lang="hr-HR">
                <a:solidFill>
                  <a:srgbClr val="030303"/>
                </a:solidFill>
                <a:latin typeface="Roboto"/>
                <a:cs typeface="Roboto"/>
              </a:rPr>
              <a:t> </a:t>
            </a:r>
            <a:r>
              <a:rPr lang="hr-HR" b="0" i="0">
                <a:solidFill>
                  <a:srgbClr val="030303"/>
                </a:solidFill>
                <a:effectLst/>
                <a:latin typeface="Roboto"/>
                <a:cs typeface="Roboto"/>
              </a:rPr>
              <a:t>Svoj projekt nazvali smo „Per Zdravstvena ad </a:t>
            </a:r>
            <a:r>
              <a:rPr lang="hr-HR" b="0" i="0" err="1">
                <a:solidFill>
                  <a:srgbClr val="030303"/>
                </a:solidFill>
                <a:effectLst/>
                <a:latin typeface="Roboto"/>
                <a:cs typeface="Roboto"/>
              </a:rPr>
              <a:t>astra</a:t>
            </a:r>
            <a:r>
              <a:rPr lang="hr-HR" b="0" i="0">
                <a:solidFill>
                  <a:srgbClr val="030303"/>
                </a:solidFill>
                <a:effectLst/>
                <a:latin typeface="Roboto"/>
                <a:cs typeface="Roboto"/>
              </a:rPr>
              <a:t>“</a:t>
            </a:r>
            <a:r>
              <a:rPr lang="hr-HR">
                <a:solidFill>
                  <a:srgbClr val="030303"/>
                </a:solidFill>
                <a:latin typeface="Roboto"/>
                <a:cs typeface="Roboto"/>
              </a:rPr>
              <a:t> </a:t>
            </a:r>
            <a:endParaRPr lang="hr-HR" b="0" i="0">
              <a:solidFill>
                <a:srgbClr val="030303"/>
              </a:solidFill>
              <a:effectLst/>
              <a:latin typeface="Roboto" panose="02000000000000000000" pitchFamily="2" charset="0"/>
            </a:endParaRPr>
          </a:p>
          <a:p>
            <a:pPr marL="158750" indent="0">
              <a:buNone/>
            </a:pPr>
            <a:endParaRPr lang="hr-HR" b="0" i="0">
              <a:solidFill>
                <a:srgbClr val="030303"/>
              </a:solidFill>
              <a:effectLst/>
              <a:latin typeface="Roboto" panose="02000000000000000000" pitchFamily="2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HR" b="0" i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Zahvaljujući angažmanu na ovom projektu usudili smo se promišljati i o snimanju samog podcasta. Tako je nastala ova prva epizoda koja je ujedno i osvojila </a:t>
            </a:r>
            <a:r>
              <a:rPr lang="hr-HR" b="0" i="1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Oscara</a:t>
            </a:r>
            <a:r>
              <a:rPr lang="hr-HR" b="0" i="0">
                <a:solidFill>
                  <a:srgbClr val="030303"/>
                </a:solidFill>
                <a:effectLst/>
                <a:latin typeface="Roboto" panose="02000000000000000000" pitchFamily="2" charset="0"/>
              </a:rPr>
              <a:t> na Festivali izvrsnosti u organizaciji Centra izvrsnosti SDŽ. Gošće podcasta su naše maturantice, jedna od njih je najmlađa dobitnica književne nagrade Albatros, a druga je priredila interaktivnu izložbu svojih crteža, akvarela i pjesama…</a:t>
            </a:r>
          </a:p>
        </p:txBody>
      </p:sp>
    </p:spTree>
    <p:extLst>
      <p:ext uri="{BB962C8B-B14F-4D97-AF65-F5344CB8AC3E}">
        <p14:creationId xmlns:p14="http://schemas.microsoft.com/office/powerpoint/2010/main" val="3309498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100" b="1" i="0">
                <a:solidFill>
                  <a:srgbClr val="FD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Condensed"/>
              </a:rPr>
              <a:t>Kako smo i zašto „skočili na glavu” u snimanje obrazovnog podcasta? </a:t>
            </a:r>
            <a:r>
              <a:rPr lang="hr-HR" sz="1100" b="0" i="0">
                <a:solidFill>
                  <a:srgbClr val="231F20"/>
                </a:solidFill>
                <a:effectLst/>
                <a:latin typeface="Roboto"/>
                <a:cs typeface="Roboto"/>
              </a:rPr>
              <a:t>Snimanje epizode TALENTI potaklo nas je na promišljanje o realizaciji projekta „Obrazovni podcast”.</a:t>
            </a:r>
            <a:r>
              <a:rPr lang="hr-HR">
                <a:solidFill>
                  <a:srgbClr val="231F20"/>
                </a:solidFill>
                <a:latin typeface="Roboto"/>
                <a:cs typeface="Roboto"/>
              </a:rPr>
              <a:t> </a:t>
            </a:r>
            <a:r>
              <a:rPr lang="hr-HR" sz="1100" b="0" i="0">
                <a:solidFill>
                  <a:srgbClr val="231F20"/>
                </a:solidFill>
                <a:effectLst/>
                <a:latin typeface="Roboto"/>
                <a:cs typeface="Roboto"/>
              </a:rPr>
              <a:t> A sveprisutnost mobilnih uređaja i navike naših učenika su nam to značajno olakšale.</a:t>
            </a:r>
            <a:r>
              <a:rPr lang="hr-HR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lang="hr-HR" sz="1100">
                <a:solidFill>
                  <a:srgbClr val="231F20"/>
                </a:solidFill>
                <a:latin typeface="Roboto"/>
                <a:cs typeface="Roboto"/>
              </a:rPr>
              <a:t>Shvatili smo da učenici lakše i duže ostanu angažirani slušajući podcast nego li čitajući sadržaje iz udžbenika, s prezentacija…</a:t>
            </a:r>
            <a:endParaRPr lang="sr-Latn-RS">
              <a:latin typeface="Roboto"/>
              <a:cs typeface="Roboto"/>
            </a:endParaRPr>
          </a:p>
          <a:p>
            <a:pPr fontAlgn="base"/>
            <a:r>
              <a:rPr lang="hr-HR" sz="11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Podcastu je moguće pristupiti putem poveznice, sa službene stranice </a:t>
            </a:r>
            <a:r>
              <a:rPr lang="hr-HR">
                <a:latin typeface="Times New Roman"/>
                <a:cs typeface="Times New Roman"/>
              </a:rPr>
              <a:t>škole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</a:t>
            </a:r>
            <a:r>
              <a:rPr lang="hr-HR">
                <a:latin typeface="Times New Roman"/>
                <a:cs typeface="Times New Roman"/>
              </a:rPr>
              <a:t> 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Nakon što je nastavni materijal u obliku podcasta objavljen, učenik </a:t>
            </a:r>
            <a:r>
              <a:rPr lang="hr-HR">
                <a:latin typeface="Times New Roman"/>
                <a:cs typeface="Times New Roman"/>
              </a:rPr>
              <a:t>sam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hr-HR">
                <a:latin typeface="Times New Roman"/>
                <a:cs typeface="Times New Roman"/>
              </a:rPr>
              <a:t>može odrediti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kada će i koliko puta preslušati taj materijal. </a:t>
            </a:r>
            <a:r>
              <a:rPr lang="hr-HR">
                <a:latin typeface="Times New Roman"/>
                <a:cs typeface="Times New Roman"/>
              </a:rPr>
              <a:t>A ukoliko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to želi, preuzet će ga na svoj mobitel ili tablet kako bi ga mogao preslušavati neovisno o kvaliteti internetske veze.</a:t>
            </a:r>
            <a:r>
              <a:rPr lang="hr-HR">
                <a:latin typeface="Times New Roman"/>
                <a:cs typeface="Times New Roman"/>
              </a:rPr>
              <a:t> </a:t>
            </a:r>
            <a:endParaRPr lang="hr-HR" sz="1100">
              <a:latin typeface="Times New Roman" panose="02020603050405020304" pitchFamily="18" charset="0"/>
              <a:cs typeface="Times New Roman"/>
            </a:endParaRPr>
          </a:p>
          <a:p>
            <a:pPr algn="l" rtl="0" fontAlgn="base"/>
            <a:r>
              <a:rPr lang="hr-HR" sz="11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Prenošenje nastavnog materijala na mp3 </a:t>
            </a:r>
            <a:r>
              <a:rPr lang="hr-HR" sz="1100" b="0" i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player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omogućava učeniku da odabere, ne samo vrijeme, nego i mjesto preslušavanja nastavnog materijala, a to znači ostavlja mu se mogućnost da nastavni materijal sluša od doma, u šetnji, </a:t>
            </a:r>
            <a:r>
              <a:rPr lang="hr-HR" sz="1100" b="0" i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dok se voze u autobusu, dok dž</a:t>
            </a:r>
            <a:r>
              <a:rPr lang="hr-HR" sz="1100">
                <a:solidFill>
                  <a:srgbClr val="231F20"/>
                </a:solidFill>
                <a:latin typeface="Roboto" panose="02000000000000000000" pitchFamily="2" charset="0"/>
              </a:rPr>
              <a:t>ogiraju, voze (sobni) bicikl </a:t>
            </a:r>
            <a:r>
              <a:rPr lang="hr-HR" sz="11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ili prije spavanja. </a:t>
            </a:r>
            <a:endParaRPr lang="hr-HR" sz="1100">
              <a:solidFill>
                <a:srgbClr val="231F2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50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err="1">
                <a:latin typeface="Calibri"/>
                <a:cs typeface="Calibri"/>
              </a:rPr>
              <a:t>Nakon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što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smo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učenicima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objasnili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što</a:t>
            </a:r>
            <a:r>
              <a:rPr lang="en-US">
                <a:latin typeface="Calibri"/>
                <a:cs typeface="Calibri"/>
              </a:rPr>
              <a:t> je podcast I </a:t>
            </a:r>
            <a:r>
              <a:rPr lang="en-US" err="1">
                <a:latin typeface="Calibri"/>
                <a:cs typeface="Calibri"/>
              </a:rPr>
              <a:t>kako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snimiti</a:t>
            </a:r>
            <a:r>
              <a:rPr lang="en-US">
                <a:latin typeface="Calibri"/>
                <a:cs typeface="Calibri"/>
              </a:rPr>
              <a:t> podcast, </a:t>
            </a:r>
            <a:r>
              <a:rPr lang="en-US" err="1">
                <a:latin typeface="Calibri"/>
                <a:cs typeface="Calibri"/>
              </a:rPr>
              <a:t>dobili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su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zadatak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snimiti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vlastiti</a:t>
            </a:r>
            <a:r>
              <a:rPr lang="en-US">
                <a:latin typeface="Calibri"/>
                <a:cs typeface="Calibri"/>
              </a:rPr>
              <a:t> podcast </a:t>
            </a:r>
            <a:r>
              <a:rPr lang="en-US" err="1">
                <a:latin typeface="Calibri"/>
                <a:cs typeface="Calibri"/>
              </a:rPr>
              <a:t>sa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ograničenim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vremenom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 err="1">
                <a:latin typeface="Calibri"/>
                <a:cs typeface="Calibri"/>
              </a:rPr>
              <a:t>trajanja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zadanu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temu</a:t>
            </a:r>
            <a:r>
              <a:rPr lang="en-US">
                <a:latin typeface="Calibri"/>
                <a:cs typeface="Calibri"/>
              </a:rPr>
              <a:t>.</a:t>
            </a:r>
            <a:r>
              <a:rPr lang="hr-HR"/>
              <a:t>  </a:t>
            </a:r>
            <a:r>
              <a:rPr lang="hr-HR" b="1"/>
              <a:t>Zadali smo im teme poput: </a:t>
            </a:r>
            <a:r>
              <a:rPr lang="hr-HR"/>
              <a:t>Povijesni razvoj računala, Aritmetički i geometrijski niz, Zašto brod ne tone,… </a:t>
            </a:r>
            <a:endParaRPr lang="en-US"/>
          </a:p>
          <a:p>
            <a:pPr>
              <a:buNone/>
            </a:pPr>
            <a:r>
              <a:rPr lang="hr-HR"/>
              <a:t>Upoznali smo ih sa rubrikom za vrednovanje podcasta</a:t>
            </a:r>
            <a:r>
              <a:rPr lang="en-US">
                <a:latin typeface="Calibri"/>
                <a:cs typeface="Calibri"/>
              </a:rPr>
              <a:t>, </a:t>
            </a:r>
            <a:r>
              <a:rPr lang="en-US" err="1">
                <a:latin typeface="Calibri"/>
                <a:cs typeface="Calibri"/>
              </a:rPr>
              <a:t>kao</a:t>
            </a:r>
            <a:r>
              <a:rPr lang="en-US">
                <a:latin typeface="Calibri"/>
                <a:cs typeface="Calibri"/>
              </a:rPr>
              <a:t> I s </a:t>
            </a:r>
            <a:r>
              <a:rPr lang="en-US" err="1">
                <a:latin typeface="Calibri"/>
                <a:cs typeface="Calibri"/>
              </a:rPr>
              <a:t>kriterijima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vrednovanja</a:t>
            </a:r>
            <a:r>
              <a:rPr lang="en-US">
                <a:latin typeface="Calibri"/>
                <a:cs typeface="Calibri"/>
              </a:rPr>
              <a:t>. </a:t>
            </a:r>
            <a:r>
              <a:rPr lang="en-US" err="1">
                <a:latin typeface="Calibri"/>
                <a:cs typeface="Calibri"/>
              </a:rPr>
              <a:t>Rubriku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možete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preuzeti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sa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wakeleta</a:t>
            </a:r>
            <a:r>
              <a:rPr lang="en-US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436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  <a:cs typeface="Calibri"/>
              </a:rPr>
              <a:t>Sada </a:t>
            </a:r>
            <a:r>
              <a:rPr lang="en-US" err="1">
                <a:latin typeface="Calibri"/>
                <a:cs typeface="Calibri"/>
              </a:rPr>
              <a:t>ćemo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poslušati</a:t>
            </a:r>
            <a:r>
              <a:rPr lang="en-US">
                <a:latin typeface="Calibri"/>
                <a:cs typeface="Calibri"/>
              </a:rPr>
              <a:t> tri </a:t>
            </a:r>
            <a:r>
              <a:rPr lang="en-US" err="1">
                <a:latin typeface="Calibri"/>
                <a:cs typeface="Calibri"/>
              </a:rPr>
              <a:t>podcasta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naših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učenika</a:t>
            </a:r>
            <a:r>
              <a:rPr lang="en-US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717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2701b84aa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2701b84aa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949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Podcast je multimedijska datoteka koja se distribuira preko Interneta </a:t>
            </a:r>
            <a:endParaRPr lang="sr-Latn-RS"/>
          </a:p>
          <a:p>
            <a:r>
              <a:rPr lang="hr-HR"/>
              <a:t>Podcast omogućuje distribuciju sadržaja pojedincima na njihov zahtjev i to onda kada oni žele i koliko puta to žele.</a:t>
            </a:r>
            <a:endParaRPr lang="sr-Latn-RS"/>
          </a:p>
          <a:p>
            <a:r>
              <a:rPr lang="hr-HR"/>
              <a:t>On je lako prenosiv i lako dostupan, a samim tim korisnicima sadržaja omogućen je pristup materijalima i bez uporabe računala.  </a:t>
            </a:r>
            <a:endParaRPr lang="sr-Latn-R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E04D1-4C6D-4C5D-8FB7-026C2E6C4A1D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953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de7f56225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2" name="Google Shape;1782;gde7f56225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  <a:defRPr/>
            </a:pPr>
            <a:r>
              <a:rPr lang="hr-HR"/>
              <a:t>Podcast se može odnositi na jednu snimku (epizodu) ili na zbirku epizoda (kanal). Kanal se može povezati s određenom osobom, ali češće je vezan uz specifičnu temu. </a:t>
            </a:r>
            <a:endParaRPr lang="sr-Latn-R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tabLst/>
              <a:defRPr/>
            </a:pPr>
            <a:r>
              <a:rPr lang="hr-HR"/>
              <a:t>Na produkciji podcasta može raditi više ljudi.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69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de7f56225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de7f56225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hr-HR"/>
          </a:p>
          <a:p>
            <a:pPr marL="158750" indent="0">
              <a:buNone/>
            </a:pPr>
            <a:endParaRPr lang="hr-HR"/>
          </a:p>
          <a:p>
            <a:r>
              <a:rPr lang="hr-HR"/>
              <a:t>Koncept podcasta predložio je </a:t>
            </a:r>
            <a:r>
              <a:rPr lang="hr-HR" b="1" err="1"/>
              <a:t>Tristan</a:t>
            </a:r>
            <a:r>
              <a:rPr lang="hr-HR" b="1"/>
              <a:t> Louis</a:t>
            </a:r>
            <a:r>
              <a:rPr lang="hr-HR"/>
              <a:t> u listopadu 2000. godine, a u siječnju 2001.</a:t>
            </a:r>
            <a:r>
              <a:rPr lang="hr-HR" b="1"/>
              <a:t> </a:t>
            </a:r>
            <a:r>
              <a:rPr lang="hr-HR" b="1" err="1"/>
              <a:t>Winer</a:t>
            </a:r>
            <a:r>
              <a:rPr lang="hr-HR"/>
              <a:t> je stvorio specifikaciju</a:t>
            </a:r>
            <a:r>
              <a:rPr lang="hr-HR" b="1"/>
              <a:t> RSS_2.0</a:t>
            </a:r>
            <a:r>
              <a:rPr lang="hr-HR"/>
              <a:t> koja se koristi za davanje informacija o podcastima. </a:t>
            </a:r>
            <a:r>
              <a:rPr lang="hr-HR" err="1"/>
              <a:t>Zahvaljući</a:t>
            </a:r>
            <a:r>
              <a:rPr lang="hr-HR"/>
              <a:t> tome, događa se jedan od prvih streaminga glazbe na internetu, </a:t>
            </a:r>
            <a:r>
              <a:rPr lang="hr-HR" b="1" err="1"/>
              <a:t>Winer</a:t>
            </a:r>
            <a:r>
              <a:rPr lang="hr-HR" b="1"/>
              <a:t> </a:t>
            </a:r>
            <a:r>
              <a:rPr lang="hr-HR"/>
              <a:t>uspijeva uključiti pjesme </a:t>
            </a:r>
            <a:r>
              <a:rPr lang="hr-HR" b="1"/>
              <a:t>Grateful Dead-a </a:t>
            </a:r>
            <a:r>
              <a:rPr lang="hr-HR"/>
              <a:t>u svoj </a:t>
            </a:r>
            <a:r>
              <a:rPr lang="hr-HR" err="1"/>
              <a:t>weblog</a:t>
            </a:r>
            <a:r>
              <a:rPr lang="hr-HR"/>
              <a:t>  </a:t>
            </a:r>
          </a:p>
          <a:p>
            <a:endParaRPr lang="hr-HR"/>
          </a:p>
          <a:p>
            <a:endParaRPr lang="hr-HR"/>
          </a:p>
          <a:p>
            <a:r>
              <a:rPr lang="hr-HR"/>
              <a:t> </a:t>
            </a:r>
            <a:r>
              <a:rPr lang="hr-HR" i="1"/>
              <a:t>RSS je XML format koji se koristi za identifikaciju kanala informacija koji sadrže audio, video, slike, tekst, PDF ili priče. </a:t>
            </a:r>
            <a:r>
              <a:rPr lang="hr-HR" i="1" err="1"/>
              <a:t>Rss</a:t>
            </a:r>
            <a:r>
              <a:rPr lang="hr-HR" i="1"/>
              <a:t> datoteke obično se koriste za prikaz informiranosti o sadržaju i općenito sadrže URL reference na web-sadržaj. Tako je moguće koristiti RSS datoteke za davanje informacija u XML formatu</a:t>
            </a:r>
          </a:p>
          <a:p>
            <a:pPr marL="158750" indent="0">
              <a:buNone/>
            </a:pPr>
            <a:r>
              <a:rPr lang="hr-HR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85440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de7f56225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de7f56225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r-HR"/>
              <a:t>Pojam podcasta popularizirao je </a:t>
            </a:r>
            <a:r>
              <a:rPr lang="hr-HR" b="1"/>
              <a:t>Adam </a:t>
            </a:r>
            <a:r>
              <a:rPr lang="hr-HR" b="1" err="1"/>
              <a:t>Curry</a:t>
            </a:r>
            <a:r>
              <a:rPr lang="hr-HR" b="1"/>
              <a:t> </a:t>
            </a:r>
            <a:r>
              <a:rPr lang="hr-HR"/>
              <a:t>koji je stvorio </a:t>
            </a:r>
            <a:r>
              <a:rPr lang="hr-HR" b="1" i="1" err="1"/>
              <a:t>Applescript</a:t>
            </a:r>
            <a:r>
              <a:rPr lang="hr-HR" b="1" i="1"/>
              <a:t> aplikaciju</a:t>
            </a:r>
            <a:r>
              <a:rPr lang="hr-HR"/>
              <a:t>. Aplikacija omogućuje automatizaciju procesa preuzimanja i sinkronizacije audio datoteka na iPode. </a:t>
            </a:r>
            <a:endParaRPr lang="sr-Latn-RS"/>
          </a:p>
          <a:p>
            <a:r>
              <a:rPr lang="hr-HR"/>
              <a:t>2003. podcasti su se počeli pojavljivati na mnogim web stranicama i drugim softverima.</a:t>
            </a:r>
          </a:p>
          <a:p>
            <a:endParaRPr lang="hr-HR"/>
          </a:p>
          <a:p>
            <a:r>
              <a:rPr lang="hr-HR"/>
              <a:t>Podcast je </a:t>
            </a:r>
            <a:r>
              <a:rPr lang="hr-HR" b="1" i="1"/>
              <a:t>New Oxford American </a:t>
            </a:r>
            <a:r>
              <a:rPr lang="hr-HR" b="1" i="1" err="1"/>
              <a:t>Dictionary</a:t>
            </a:r>
            <a:r>
              <a:rPr lang="hr-HR"/>
              <a:t> iz 2005. smatrao riječju godine koja definira pojam kao </a:t>
            </a:r>
            <a:r>
              <a:rPr lang="hr-HR" b="1"/>
              <a:t>"digitalnu snimku radijskog emitiranja ili sličnog programa, koja je dostupna na internetu za preuzimanje na osobni audio </a:t>
            </a:r>
            <a:r>
              <a:rPr lang="hr-HR" b="1" err="1"/>
              <a:t>player</a:t>
            </a:r>
            <a:r>
              <a:rPr lang="hr-HR" b="1"/>
              <a:t>".</a:t>
            </a:r>
          </a:p>
          <a:p>
            <a:endParaRPr lang="hr-HR"/>
          </a:p>
          <a:p>
            <a:r>
              <a:rPr lang="hr-HR"/>
              <a:t>Danas se podcast smatra važnim alatom koji učenicima omogućuje nova obrazovna iskustva na zabavan način.</a:t>
            </a:r>
          </a:p>
          <a:p>
            <a:pPr marL="158750" indent="0">
              <a:buNone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7042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1526783d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1526783d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hr-HR" b="1"/>
              <a:t>PRVI Korak</a:t>
            </a:r>
            <a:r>
              <a:rPr lang="hr-HR"/>
              <a:t> je stvaranje audio ili video sadržaj, što bi značilo snimanje zvuka odnosno uređivanje videozapisa.</a:t>
            </a:r>
            <a:endParaRPr lang="sr-Latn-RS"/>
          </a:p>
          <a:p>
            <a:pPr marL="0" indent="0">
              <a:buNone/>
            </a:pPr>
            <a:r>
              <a:rPr lang="hr-HR"/>
              <a:t>Navedeni sadržaj se može snimiti prijenosnim uređajima (npr. Mobitelom), a zatim prenijeti na računalo ili izravno na Cloud.</a:t>
            </a:r>
          </a:p>
          <a:p>
            <a:pPr marL="0" indent="0">
              <a:buNone/>
            </a:pPr>
            <a:r>
              <a:rPr lang="hr-HR" b="1"/>
              <a:t>U DRUGOM KORAKU</a:t>
            </a:r>
            <a:r>
              <a:rPr lang="hr-HR"/>
              <a:t> slijedi objava uratka na web poslužitelj, obično u MP3 formatu. </a:t>
            </a: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r>
              <a:rPr lang="hr-HR"/>
              <a:t>RSS datoteka sadrži meta informacije o audio datoteci kao što su URL, naziv datoteke i tekst.</a:t>
            </a: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r>
              <a:rPr lang="hr-HR" b="1"/>
              <a:t>U POSLJEDNJEM KORAKU</a:t>
            </a:r>
            <a:r>
              <a:rPr lang="hr-HR"/>
              <a:t> korisnici slušaju njihov zvuk ili gledaju svoju video datoteku .</a:t>
            </a:r>
            <a:endParaRPr lang="hr-HR" i="1"/>
          </a:p>
        </p:txBody>
      </p:sp>
    </p:spTree>
    <p:extLst>
      <p:ext uri="{BB962C8B-B14F-4D97-AF65-F5344CB8AC3E}">
        <p14:creationId xmlns:p14="http://schemas.microsoft.com/office/powerpoint/2010/main" val="311178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HR" sz="1100" dirty="0"/>
              <a:t>P</a:t>
            </a:r>
            <a:r>
              <a:rPr lang="hr-HR" dirty="0"/>
              <a:t>rije nego pritisnete gumb za snimanje, potrebno je odraditi kratku pripremu.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hr-HR" dirty="0"/>
          </a:p>
          <a:p>
            <a:pPr marL="158750" indent="0">
              <a:buNone/>
            </a:pPr>
            <a:r>
              <a:rPr lang="hr-HR" sz="1100" b="1" dirty="0">
                <a:solidFill>
                  <a:srgbClr val="231F20"/>
                </a:solidFill>
                <a:effectLst/>
                <a:latin typeface="Roboto"/>
                <a:cs typeface="Roboto"/>
              </a:rPr>
              <a:t>Najprije, Odabrati format</a:t>
            </a:r>
            <a:r>
              <a:rPr lang="hr-HR" sz="1100" b="0" dirty="0">
                <a:solidFill>
                  <a:srgbClr val="231F20"/>
                </a:solidFill>
                <a:effectLst/>
                <a:latin typeface="Roboto"/>
                <a:cs typeface="Roboto"/>
              </a:rPr>
              <a:t>: </a:t>
            </a:r>
            <a:r>
              <a:rPr lang="hr-HR" sz="1100" b="1" dirty="0">
                <a:solidFill>
                  <a:srgbClr val="231F20"/>
                </a:solidFill>
                <a:effectLst/>
                <a:latin typeface="Roboto"/>
                <a:cs typeface="Roboto"/>
              </a:rPr>
              <a:t>Kako će izgledati vaš podcast?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 </a:t>
            </a:r>
            <a:br>
              <a:rPr lang="hr-HR" sz="1100" b="0" i="0" dirty="0">
                <a:effectLst/>
                <a:latin typeface="Roboto" panose="02000000000000000000" pitchFamily="2" charset="0"/>
                <a:cs typeface="Roboto"/>
              </a:rPr>
            </a:b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Najtipičniji 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formati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 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podcasta su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 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1 moderator i 2 do 3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 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gosta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. Teško je stvoriti podcast 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sa samo jednom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 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osobom</a:t>
            </a: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, a da on kao takav bude zanimljiv i zadrži pažnju slušatelja.</a:t>
            </a:r>
            <a:r>
              <a:rPr lang="hr-HR" dirty="0">
                <a:solidFill>
                  <a:srgbClr val="111111"/>
                </a:solidFill>
                <a:latin typeface="Roboto"/>
                <a:cs typeface="Roboto"/>
              </a:rPr>
              <a:t> </a:t>
            </a:r>
          </a:p>
          <a:p>
            <a:pPr marL="158750" indent="0">
              <a:buNone/>
            </a:pPr>
            <a:r>
              <a:rPr lang="hr-HR" sz="1100" b="0" i="0" dirty="0">
                <a:solidFill>
                  <a:srgbClr val="111111"/>
                </a:solidFill>
                <a:effectLst/>
                <a:latin typeface="Roboto"/>
                <a:cs typeface="Roboto"/>
              </a:rPr>
              <a:t>Dvoje ili troje ljudi koji međusobno razgovaraju najčešći je format. Sve preko toga bi moglo biti „previše”. Stoga je naš savjet – zadržite se na 2-3 osobe u svojoj emisiji.</a:t>
            </a:r>
            <a:endParaRPr lang="hr-HR" dirty="0"/>
          </a:p>
          <a:p>
            <a:pPr marL="158750" indent="0">
              <a:buFont typeface="Arial"/>
              <a:buNone/>
            </a:pPr>
            <a:endParaRPr lang="hr-HR" dirty="0">
              <a:solidFill>
                <a:srgbClr val="111111"/>
              </a:solidFill>
              <a:latin typeface="Roboto"/>
              <a:cs typeface="Roboto"/>
            </a:endParaRPr>
          </a:p>
          <a:p>
            <a:pPr marL="158750" indent="0">
              <a:buNone/>
            </a:pPr>
            <a:r>
              <a:rPr lang="hr-HR" sz="1100" b="1" dirty="0">
                <a:solidFill>
                  <a:srgbClr val="231F20"/>
                </a:solidFill>
                <a:effectLst/>
                <a:latin typeface="Roboto"/>
                <a:cs typeface="Roboto"/>
              </a:rPr>
              <a:t>Zatim, sastaviti scenarij: O čemu ćete pričati u vašem podcastu?</a:t>
            </a:r>
            <a:endParaRPr lang="hr-HR" b="1" dirty="0">
              <a:solidFill>
                <a:srgbClr val="231F20"/>
              </a:solidFill>
              <a:latin typeface="Roboto"/>
              <a:cs typeface="Roboto"/>
            </a:endParaRPr>
          </a:p>
          <a:p>
            <a:pPr marL="158750" indent="0" algn="l">
              <a:buFont typeface="+mj-lt"/>
              <a:buNone/>
            </a:pPr>
            <a:br>
              <a:rPr lang="hr-HR" sz="1100" b="1" dirty="0">
                <a:effectLst/>
                <a:latin typeface="Roboto" panose="02000000000000000000" pitchFamily="2" charset="0"/>
                <a:cs typeface="Roboto"/>
              </a:rPr>
            </a:br>
            <a:r>
              <a:rPr lang="hr-HR" sz="1100" b="1" i="1" dirty="0">
                <a:solidFill>
                  <a:srgbClr val="231F20"/>
                </a:solidFill>
                <a:effectLst/>
                <a:latin typeface="Roboto"/>
                <a:cs typeface="Roboto"/>
              </a:rPr>
              <a:t>Potom, </a:t>
            </a:r>
            <a:r>
              <a:rPr lang="hr-HR" sz="1100" b="1" dirty="0"/>
              <a:t>Snimite svoju prvu epizodu podcasta</a:t>
            </a:r>
            <a:r>
              <a:rPr lang="hr-HR" sz="1100" dirty="0"/>
              <a:t>. </a:t>
            </a:r>
            <a:r>
              <a:rPr lang="hr-HR" dirty="0"/>
              <a:t>To</a:t>
            </a:r>
            <a:r>
              <a:rPr lang="hr-HR" sz="1100" dirty="0"/>
              <a:t> možete uraditi pomoću jednostavnih aplikacija za snimanje poput </a:t>
            </a:r>
            <a:r>
              <a:rPr lang="hr-HR" sz="1100" dirty="0" err="1"/>
              <a:t>Vocaro</a:t>
            </a:r>
            <a:r>
              <a:rPr lang="hr-HR" sz="1100" dirty="0"/>
              <a:t> ili </a:t>
            </a:r>
            <a:r>
              <a:rPr lang="hr-HR" sz="1100" dirty="0" err="1"/>
              <a:t>Audacity</a:t>
            </a:r>
            <a:r>
              <a:rPr lang="hr-HR" sz="1100" dirty="0"/>
              <a:t>….</a:t>
            </a:r>
            <a:endParaRPr lang="hr-HR" dirty="0"/>
          </a:p>
          <a:p>
            <a:pPr marL="158750" indent="0" algn="l">
              <a:buNone/>
            </a:pPr>
            <a:endParaRPr lang="hr-HR" sz="1100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HR" sz="1100" b="0" i="0" dirty="0">
                <a:solidFill>
                  <a:srgbClr val="231F20"/>
                </a:solidFill>
                <a:effectLst/>
                <a:latin typeface="Roboto" panose="02000000000000000000" pitchFamily="2" charset="0"/>
              </a:rPr>
              <a:t>SAVJET: da bi podcast zvučao organizirano i profesionalno, važno je unaprijed osmisliti sadržaj ali i isti dobro uvježbati.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r-HR" dirty="0"/>
              <a:t>Slične upute dali smo i našim učenicima.  </a:t>
            </a:r>
            <a:r>
              <a:rPr lang="hr-HR" sz="1100" b="1" dirty="0"/>
              <a:t>Zadali smo im teme poput: </a:t>
            </a:r>
            <a:r>
              <a:rPr lang="hr-HR" sz="1100" dirty="0"/>
              <a:t>Povijesni razvoj računala, Aritmetički i geometrijski niz, Zašto brod ne tone,…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8631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Mi smo ovaj put koristili aplikaciju VOCAROO koja je primjer besplatne usluge hostinga. A</a:t>
            </a:r>
            <a:r>
              <a:rPr lang="hr-HR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latu se može pristupiti izravno bez prijave na račun.</a:t>
            </a:r>
          </a:p>
          <a:p>
            <a:pPr marL="158750" indent="0">
              <a:buNone/>
            </a:pPr>
            <a:r>
              <a:rPr lang="hr-HR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Vocaroo</a:t>
            </a:r>
            <a:r>
              <a:rPr lang="hr-HR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je jednostavan i lak za uporabu. K</a:t>
            </a:r>
            <a:r>
              <a:rPr lang="hr-HR" dirty="0"/>
              <a:t>orisnicima omogućuje snimanje, slanje i preuzimanje glasovnih poruka. </a:t>
            </a:r>
          </a:p>
          <a:p>
            <a:r>
              <a:rPr lang="hr-HR" dirty="0"/>
              <a:t>Nastavnici i učenici mogu koristiti </a:t>
            </a:r>
            <a:r>
              <a:rPr lang="hr-HR" dirty="0" err="1"/>
              <a:t>Vocaroo</a:t>
            </a:r>
            <a:r>
              <a:rPr lang="hr-HR" dirty="0"/>
              <a:t> u različitim aktivnostima, kao što su </a:t>
            </a:r>
            <a:r>
              <a:rPr lang="hr-HR" dirty="0" err="1"/>
              <a:t>podcasting</a:t>
            </a:r>
            <a:r>
              <a:rPr lang="hr-HR" dirty="0"/>
              <a:t>, digitalno pripovijedanje, emitiranje i davanje povratnih informacija</a:t>
            </a:r>
          </a:p>
        </p:txBody>
      </p:sp>
    </p:spTree>
    <p:extLst>
      <p:ext uri="{BB962C8B-B14F-4D97-AF65-F5344CB8AC3E}">
        <p14:creationId xmlns:p14="http://schemas.microsoft.com/office/powerpoint/2010/main" val="295294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4" y="787598"/>
            <a:ext cx="4076700" cy="14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900" b="0"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2203722"/>
            <a:ext cx="2125800" cy="6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Fira Sans Condensed ExtraBold"/>
              <a:buNone/>
              <a:defRPr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390000"/>
            <a:ext cx="8229600" cy="4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5025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"/>
              <a:buNone/>
              <a:defRPr sz="2800" b="1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slide" Target="slide5.xml"/><Relationship Id="rId26" Type="http://schemas.openxmlformats.org/officeDocument/2006/relationships/slide" Target="slide28.xml"/><Relationship Id="rId3" Type="http://schemas.openxmlformats.org/officeDocument/2006/relationships/image" Target="../media/image2.jpeg"/><Relationship Id="rId21" Type="http://schemas.openxmlformats.org/officeDocument/2006/relationships/slide" Target="slide12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slide" Target="slide4.xml"/><Relationship Id="rId25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slide" Target="slide24.xml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slide" Target="slide22.xml"/><Relationship Id="rId10" Type="http://schemas.openxmlformats.org/officeDocument/2006/relationships/image" Target="../media/image6.png"/><Relationship Id="rId19" Type="http://schemas.openxmlformats.org/officeDocument/2006/relationships/slide" Target="slide7.xml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hyperlink" Target="https://bit.ly/PODCAST-UCENICI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microsoft.com/office/2017/06/relationships/model3d" Target="../media/model3d2.glb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microsoft.com/office/2017/06/relationships/model3d" Target="../media/model3d1.glb"/><Relationship Id="rId12" Type="http://schemas.microsoft.com/office/2017/06/relationships/model3d" Target="../media/model3d3.glb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0.png"/><Relationship Id="rId10" Type="http://schemas.microsoft.com/office/2017/06/relationships/model3d" Target="../media/model3d2.glb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hyperlink" Target="https://bit.ly/PODCAST-UCENIC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s://bit.ly/podcast-evaluacij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DBDF6C2-2F43-4CDF-9F20-1B9B9931CE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3905"/>
            <a:ext cx="9144000" cy="3482340"/>
          </a:xfrm>
          <a:prstGeom prst="rect">
            <a:avLst/>
          </a:prstGeom>
        </p:spPr>
      </p:pic>
      <p:sp>
        <p:nvSpPr>
          <p:cNvPr id="61" name="Google Shape;61;p17"/>
          <p:cNvSpPr txBox="1">
            <a:spLocks noGrp="1"/>
          </p:cNvSpPr>
          <p:nvPr>
            <p:ph type="ctrTitle"/>
          </p:nvPr>
        </p:nvSpPr>
        <p:spPr>
          <a:xfrm>
            <a:off x="425870" y="551824"/>
            <a:ext cx="5543681" cy="984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hr-HR" sz="4800"/>
              <a:t>„Ako ne sada, kada?”</a:t>
            </a:r>
            <a:endParaRPr sz="4800"/>
          </a:p>
        </p:txBody>
      </p:sp>
      <p:grpSp>
        <p:nvGrpSpPr>
          <p:cNvPr id="63" name="Google Shape;63;p17"/>
          <p:cNvGrpSpPr>
            <a:grpSpLocks noChangeAspect="1"/>
          </p:cNvGrpSpPr>
          <p:nvPr/>
        </p:nvGrpSpPr>
        <p:grpSpPr>
          <a:xfrm>
            <a:off x="5969551" y="96929"/>
            <a:ext cx="2859933" cy="1894114"/>
            <a:chOff x="1216349" y="628488"/>
            <a:chExt cx="7684532" cy="5089409"/>
          </a:xfrm>
        </p:grpSpPr>
        <p:sp>
          <p:nvSpPr>
            <p:cNvPr id="64" name="Google Shape;64;p17"/>
            <p:cNvSpPr/>
            <p:nvPr/>
          </p:nvSpPr>
          <p:spPr>
            <a:xfrm>
              <a:off x="7322217" y="3600048"/>
              <a:ext cx="191797" cy="638267"/>
            </a:xfrm>
            <a:custGeom>
              <a:avLst/>
              <a:gdLst/>
              <a:ahLst/>
              <a:cxnLst/>
              <a:rect l="l" t="t" r="r" b="b"/>
              <a:pathLst>
                <a:path w="7132" h="23734" extrusionOk="0">
                  <a:moveTo>
                    <a:pt x="1704" y="1"/>
                  </a:moveTo>
                  <a:lnTo>
                    <a:pt x="1" y="1118"/>
                  </a:lnTo>
                  <a:lnTo>
                    <a:pt x="799" y="2502"/>
                  </a:lnTo>
                  <a:lnTo>
                    <a:pt x="3779" y="7983"/>
                  </a:lnTo>
                  <a:lnTo>
                    <a:pt x="4205" y="8887"/>
                  </a:lnTo>
                  <a:lnTo>
                    <a:pt x="4577" y="9845"/>
                  </a:lnTo>
                  <a:lnTo>
                    <a:pt x="4843" y="10803"/>
                  </a:lnTo>
                  <a:lnTo>
                    <a:pt x="5056" y="11761"/>
                  </a:lnTo>
                  <a:lnTo>
                    <a:pt x="5109" y="12719"/>
                  </a:lnTo>
                  <a:lnTo>
                    <a:pt x="5109" y="13676"/>
                  </a:lnTo>
                  <a:lnTo>
                    <a:pt x="5056" y="14634"/>
                  </a:lnTo>
                  <a:lnTo>
                    <a:pt x="4896" y="15592"/>
                  </a:lnTo>
                  <a:lnTo>
                    <a:pt x="4630" y="16550"/>
                  </a:lnTo>
                  <a:lnTo>
                    <a:pt x="4311" y="17454"/>
                  </a:lnTo>
                  <a:lnTo>
                    <a:pt x="3939" y="18306"/>
                  </a:lnTo>
                  <a:lnTo>
                    <a:pt x="3460" y="19157"/>
                  </a:lnTo>
                  <a:lnTo>
                    <a:pt x="2874" y="19955"/>
                  </a:lnTo>
                  <a:lnTo>
                    <a:pt x="2289" y="20754"/>
                  </a:lnTo>
                  <a:lnTo>
                    <a:pt x="1544" y="21445"/>
                  </a:lnTo>
                  <a:lnTo>
                    <a:pt x="799" y="22084"/>
                  </a:lnTo>
                  <a:lnTo>
                    <a:pt x="2023" y="23733"/>
                  </a:lnTo>
                  <a:lnTo>
                    <a:pt x="2928" y="22935"/>
                  </a:lnTo>
                  <a:lnTo>
                    <a:pt x="3779" y="22084"/>
                  </a:lnTo>
                  <a:lnTo>
                    <a:pt x="4524" y="21179"/>
                  </a:lnTo>
                  <a:lnTo>
                    <a:pt x="5162" y="20221"/>
                  </a:lnTo>
                  <a:lnTo>
                    <a:pt x="5748" y="19264"/>
                  </a:lnTo>
                  <a:lnTo>
                    <a:pt x="6227" y="18199"/>
                  </a:lnTo>
                  <a:lnTo>
                    <a:pt x="6599" y="17135"/>
                  </a:lnTo>
                  <a:lnTo>
                    <a:pt x="6865" y="16018"/>
                  </a:lnTo>
                  <a:lnTo>
                    <a:pt x="7078" y="14900"/>
                  </a:lnTo>
                  <a:lnTo>
                    <a:pt x="7131" y="13783"/>
                  </a:lnTo>
                  <a:lnTo>
                    <a:pt x="7131" y="12612"/>
                  </a:lnTo>
                  <a:lnTo>
                    <a:pt x="7025" y="11495"/>
                  </a:lnTo>
                  <a:lnTo>
                    <a:pt x="6812" y="10377"/>
                  </a:lnTo>
                  <a:lnTo>
                    <a:pt x="6493" y="9207"/>
                  </a:lnTo>
                  <a:lnTo>
                    <a:pt x="6067" y="8089"/>
                  </a:lnTo>
                  <a:lnTo>
                    <a:pt x="5588" y="7025"/>
                  </a:lnTo>
                  <a:lnTo>
                    <a:pt x="2289" y="1012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7"/>
            <p:cNvSpPr/>
            <p:nvPr/>
          </p:nvSpPr>
          <p:spPr>
            <a:xfrm>
              <a:off x="6945898" y="4156701"/>
              <a:ext cx="837164" cy="148850"/>
            </a:xfrm>
            <a:custGeom>
              <a:avLst/>
              <a:gdLst/>
              <a:ahLst/>
              <a:cxnLst/>
              <a:rect l="l" t="t" r="r" b="b"/>
              <a:pathLst>
                <a:path w="31130" h="5535" extrusionOk="0">
                  <a:moveTo>
                    <a:pt x="14474" y="0"/>
                  </a:moveTo>
                  <a:lnTo>
                    <a:pt x="13356" y="54"/>
                  </a:lnTo>
                  <a:lnTo>
                    <a:pt x="12292" y="213"/>
                  </a:lnTo>
                  <a:lnTo>
                    <a:pt x="11228" y="373"/>
                  </a:lnTo>
                  <a:lnTo>
                    <a:pt x="10164" y="586"/>
                  </a:lnTo>
                  <a:lnTo>
                    <a:pt x="9153" y="798"/>
                  </a:lnTo>
                  <a:lnTo>
                    <a:pt x="8141" y="1118"/>
                  </a:lnTo>
                  <a:lnTo>
                    <a:pt x="7130" y="1437"/>
                  </a:lnTo>
                  <a:lnTo>
                    <a:pt x="6173" y="1810"/>
                  </a:lnTo>
                  <a:lnTo>
                    <a:pt x="5215" y="2235"/>
                  </a:lnTo>
                  <a:lnTo>
                    <a:pt x="4310" y="2714"/>
                  </a:lnTo>
                  <a:lnTo>
                    <a:pt x="3406" y="3193"/>
                  </a:lnTo>
                  <a:lnTo>
                    <a:pt x="2501" y="3725"/>
                  </a:lnTo>
                  <a:lnTo>
                    <a:pt x="1650" y="4310"/>
                  </a:lnTo>
                  <a:lnTo>
                    <a:pt x="798" y="4896"/>
                  </a:lnTo>
                  <a:lnTo>
                    <a:pt x="0" y="5534"/>
                  </a:lnTo>
                  <a:lnTo>
                    <a:pt x="31129" y="5534"/>
                  </a:lnTo>
                  <a:lnTo>
                    <a:pt x="30331" y="4896"/>
                  </a:lnTo>
                  <a:lnTo>
                    <a:pt x="29480" y="4310"/>
                  </a:lnTo>
                  <a:lnTo>
                    <a:pt x="28628" y="3725"/>
                  </a:lnTo>
                  <a:lnTo>
                    <a:pt x="27724" y="3193"/>
                  </a:lnTo>
                  <a:lnTo>
                    <a:pt x="26819" y="2714"/>
                  </a:lnTo>
                  <a:lnTo>
                    <a:pt x="25861" y="2235"/>
                  </a:lnTo>
                  <a:lnTo>
                    <a:pt x="24957" y="1810"/>
                  </a:lnTo>
                  <a:lnTo>
                    <a:pt x="23946" y="1437"/>
                  </a:lnTo>
                  <a:lnTo>
                    <a:pt x="22988" y="1118"/>
                  </a:lnTo>
                  <a:lnTo>
                    <a:pt x="21977" y="798"/>
                  </a:lnTo>
                  <a:lnTo>
                    <a:pt x="20912" y="586"/>
                  </a:lnTo>
                  <a:lnTo>
                    <a:pt x="19901" y="373"/>
                  </a:lnTo>
                  <a:lnTo>
                    <a:pt x="18837" y="213"/>
                  </a:lnTo>
                  <a:lnTo>
                    <a:pt x="17720" y="54"/>
                  </a:lnTo>
                  <a:lnTo>
                    <a:pt x="166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7"/>
            <p:cNvSpPr/>
            <p:nvPr/>
          </p:nvSpPr>
          <p:spPr>
            <a:xfrm>
              <a:off x="3198223" y="3972091"/>
              <a:ext cx="85868" cy="95926"/>
            </a:xfrm>
            <a:custGeom>
              <a:avLst/>
              <a:gdLst/>
              <a:ahLst/>
              <a:cxnLst/>
              <a:rect l="l" t="t" r="r" b="b"/>
              <a:pathLst>
                <a:path w="3193" h="3567" extrusionOk="0">
                  <a:moveTo>
                    <a:pt x="1277" y="1"/>
                  </a:moveTo>
                  <a:lnTo>
                    <a:pt x="958" y="107"/>
                  </a:lnTo>
                  <a:lnTo>
                    <a:pt x="692" y="267"/>
                  </a:lnTo>
                  <a:lnTo>
                    <a:pt x="479" y="480"/>
                  </a:lnTo>
                  <a:lnTo>
                    <a:pt x="266" y="693"/>
                  </a:lnTo>
                  <a:lnTo>
                    <a:pt x="160" y="959"/>
                  </a:lnTo>
                  <a:lnTo>
                    <a:pt x="53" y="1278"/>
                  </a:lnTo>
                  <a:lnTo>
                    <a:pt x="0" y="1597"/>
                  </a:lnTo>
                  <a:lnTo>
                    <a:pt x="0" y="1970"/>
                  </a:lnTo>
                  <a:lnTo>
                    <a:pt x="53" y="2289"/>
                  </a:lnTo>
                  <a:lnTo>
                    <a:pt x="160" y="2555"/>
                  </a:lnTo>
                  <a:lnTo>
                    <a:pt x="266" y="2821"/>
                  </a:lnTo>
                  <a:lnTo>
                    <a:pt x="479" y="3087"/>
                  </a:lnTo>
                  <a:lnTo>
                    <a:pt x="692" y="3247"/>
                  </a:lnTo>
                  <a:lnTo>
                    <a:pt x="958" y="3407"/>
                  </a:lnTo>
                  <a:lnTo>
                    <a:pt x="1277" y="3513"/>
                  </a:lnTo>
                  <a:lnTo>
                    <a:pt x="1596" y="3566"/>
                  </a:lnTo>
                  <a:lnTo>
                    <a:pt x="1916" y="3513"/>
                  </a:lnTo>
                  <a:lnTo>
                    <a:pt x="2235" y="3407"/>
                  </a:lnTo>
                  <a:lnTo>
                    <a:pt x="2501" y="3247"/>
                  </a:lnTo>
                  <a:lnTo>
                    <a:pt x="2714" y="3087"/>
                  </a:lnTo>
                  <a:lnTo>
                    <a:pt x="2927" y="2821"/>
                  </a:lnTo>
                  <a:lnTo>
                    <a:pt x="3086" y="2555"/>
                  </a:lnTo>
                  <a:lnTo>
                    <a:pt x="3193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93" y="1278"/>
                  </a:lnTo>
                  <a:lnTo>
                    <a:pt x="3086" y="959"/>
                  </a:lnTo>
                  <a:lnTo>
                    <a:pt x="2927" y="693"/>
                  </a:lnTo>
                  <a:lnTo>
                    <a:pt x="2714" y="480"/>
                  </a:lnTo>
                  <a:lnTo>
                    <a:pt x="2501" y="267"/>
                  </a:lnTo>
                  <a:lnTo>
                    <a:pt x="2235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7"/>
            <p:cNvSpPr/>
            <p:nvPr/>
          </p:nvSpPr>
          <p:spPr>
            <a:xfrm>
              <a:off x="3826407" y="3972091"/>
              <a:ext cx="85868" cy="95926"/>
            </a:xfrm>
            <a:custGeom>
              <a:avLst/>
              <a:gdLst/>
              <a:ahLst/>
              <a:cxnLst/>
              <a:rect l="l" t="t" r="r" b="b"/>
              <a:pathLst>
                <a:path w="3193" h="3567" extrusionOk="0">
                  <a:moveTo>
                    <a:pt x="1277" y="1"/>
                  </a:moveTo>
                  <a:lnTo>
                    <a:pt x="958" y="107"/>
                  </a:lnTo>
                  <a:lnTo>
                    <a:pt x="692" y="267"/>
                  </a:lnTo>
                  <a:lnTo>
                    <a:pt x="479" y="480"/>
                  </a:lnTo>
                  <a:lnTo>
                    <a:pt x="266" y="693"/>
                  </a:lnTo>
                  <a:lnTo>
                    <a:pt x="107" y="959"/>
                  </a:lnTo>
                  <a:lnTo>
                    <a:pt x="53" y="1278"/>
                  </a:lnTo>
                  <a:lnTo>
                    <a:pt x="0" y="1597"/>
                  </a:lnTo>
                  <a:lnTo>
                    <a:pt x="0" y="1970"/>
                  </a:lnTo>
                  <a:lnTo>
                    <a:pt x="53" y="2289"/>
                  </a:lnTo>
                  <a:lnTo>
                    <a:pt x="107" y="2555"/>
                  </a:lnTo>
                  <a:lnTo>
                    <a:pt x="266" y="2821"/>
                  </a:lnTo>
                  <a:lnTo>
                    <a:pt x="479" y="3087"/>
                  </a:lnTo>
                  <a:lnTo>
                    <a:pt x="692" y="3247"/>
                  </a:lnTo>
                  <a:lnTo>
                    <a:pt x="958" y="3407"/>
                  </a:lnTo>
                  <a:lnTo>
                    <a:pt x="1277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235" y="3407"/>
                  </a:lnTo>
                  <a:lnTo>
                    <a:pt x="2501" y="3247"/>
                  </a:lnTo>
                  <a:lnTo>
                    <a:pt x="2714" y="3087"/>
                  </a:lnTo>
                  <a:lnTo>
                    <a:pt x="2927" y="2821"/>
                  </a:lnTo>
                  <a:lnTo>
                    <a:pt x="3087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87" y="959"/>
                  </a:lnTo>
                  <a:lnTo>
                    <a:pt x="2927" y="693"/>
                  </a:lnTo>
                  <a:lnTo>
                    <a:pt x="2714" y="480"/>
                  </a:lnTo>
                  <a:lnTo>
                    <a:pt x="2501" y="267"/>
                  </a:lnTo>
                  <a:lnTo>
                    <a:pt x="2235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7"/>
            <p:cNvSpPr/>
            <p:nvPr/>
          </p:nvSpPr>
          <p:spPr>
            <a:xfrm>
              <a:off x="3872204" y="3677334"/>
              <a:ext cx="767028" cy="1847461"/>
            </a:xfrm>
            <a:custGeom>
              <a:avLst/>
              <a:gdLst/>
              <a:ahLst/>
              <a:cxnLst/>
              <a:rect l="l" t="t" r="r" b="b"/>
              <a:pathLst>
                <a:path w="28522" h="68698" extrusionOk="0">
                  <a:moveTo>
                    <a:pt x="14421" y="0"/>
                  </a:moveTo>
                  <a:lnTo>
                    <a:pt x="13729" y="53"/>
                  </a:lnTo>
                  <a:lnTo>
                    <a:pt x="12452" y="213"/>
                  </a:lnTo>
                  <a:lnTo>
                    <a:pt x="11175" y="426"/>
                  </a:lnTo>
                  <a:lnTo>
                    <a:pt x="9951" y="692"/>
                  </a:lnTo>
                  <a:lnTo>
                    <a:pt x="8780" y="1065"/>
                  </a:lnTo>
                  <a:lnTo>
                    <a:pt x="7663" y="1543"/>
                  </a:lnTo>
                  <a:lnTo>
                    <a:pt x="6598" y="2076"/>
                  </a:lnTo>
                  <a:lnTo>
                    <a:pt x="5534" y="2661"/>
                  </a:lnTo>
                  <a:lnTo>
                    <a:pt x="4629" y="3299"/>
                  </a:lnTo>
                  <a:lnTo>
                    <a:pt x="3618" y="4151"/>
                  </a:lnTo>
                  <a:lnTo>
                    <a:pt x="3193" y="4577"/>
                  </a:lnTo>
                  <a:lnTo>
                    <a:pt x="2767" y="5002"/>
                  </a:lnTo>
                  <a:lnTo>
                    <a:pt x="2341" y="5481"/>
                  </a:lnTo>
                  <a:lnTo>
                    <a:pt x="2022" y="5960"/>
                  </a:lnTo>
                  <a:lnTo>
                    <a:pt x="1650" y="6492"/>
                  </a:lnTo>
                  <a:lnTo>
                    <a:pt x="1330" y="7024"/>
                  </a:lnTo>
                  <a:lnTo>
                    <a:pt x="1064" y="7503"/>
                  </a:lnTo>
                  <a:lnTo>
                    <a:pt x="851" y="8089"/>
                  </a:lnTo>
                  <a:lnTo>
                    <a:pt x="639" y="8621"/>
                  </a:lnTo>
                  <a:lnTo>
                    <a:pt x="426" y="9206"/>
                  </a:lnTo>
                  <a:lnTo>
                    <a:pt x="266" y="9791"/>
                  </a:lnTo>
                  <a:lnTo>
                    <a:pt x="160" y="10377"/>
                  </a:lnTo>
                  <a:lnTo>
                    <a:pt x="53" y="11015"/>
                  </a:lnTo>
                  <a:lnTo>
                    <a:pt x="0" y="11600"/>
                  </a:lnTo>
                  <a:lnTo>
                    <a:pt x="319" y="11654"/>
                  </a:lnTo>
                  <a:lnTo>
                    <a:pt x="479" y="10696"/>
                  </a:lnTo>
                  <a:lnTo>
                    <a:pt x="639" y="9685"/>
                  </a:lnTo>
                  <a:lnTo>
                    <a:pt x="958" y="8727"/>
                  </a:lnTo>
                  <a:lnTo>
                    <a:pt x="1384" y="7822"/>
                  </a:lnTo>
                  <a:lnTo>
                    <a:pt x="1862" y="6865"/>
                  </a:lnTo>
                  <a:lnTo>
                    <a:pt x="2448" y="5960"/>
                  </a:lnTo>
                  <a:lnTo>
                    <a:pt x="3140" y="5109"/>
                  </a:lnTo>
                  <a:lnTo>
                    <a:pt x="3885" y="4310"/>
                  </a:lnTo>
                  <a:lnTo>
                    <a:pt x="4789" y="3565"/>
                  </a:lnTo>
                  <a:lnTo>
                    <a:pt x="5747" y="2874"/>
                  </a:lnTo>
                  <a:lnTo>
                    <a:pt x="6811" y="2235"/>
                  </a:lnTo>
                  <a:lnTo>
                    <a:pt x="8035" y="1703"/>
                  </a:lnTo>
                  <a:lnTo>
                    <a:pt x="9312" y="1224"/>
                  </a:lnTo>
                  <a:lnTo>
                    <a:pt x="10696" y="852"/>
                  </a:lnTo>
                  <a:lnTo>
                    <a:pt x="12132" y="586"/>
                  </a:lnTo>
                  <a:lnTo>
                    <a:pt x="13729" y="373"/>
                  </a:lnTo>
                  <a:lnTo>
                    <a:pt x="15112" y="373"/>
                  </a:lnTo>
                  <a:lnTo>
                    <a:pt x="15698" y="426"/>
                  </a:lnTo>
                  <a:lnTo>
                    <a:pt x="16283" y="479"/>
                  </a:lnTo>
                  <a:lnTo>
                    <a:pt x="16815" y="586"/>
                  </a:lnTo>
                  <a:lnTo>
                    <a:pt x="17294" y="745"/>
                  </a:lnTo>
                  <a:lnTo>
                    <a:pt x="17773" y="905"/>
                  </a:lnTo>
                  <a:lnTo>
                    <a:pt x="18199" y="1118"/>
                  </a:lnTo>
                  <a:lnTo>
                    <a:pt x="18784" y="1543"/>
                  </a:lnTo>
                  <a:lnTo>
                    <a:pt x="19316" y="2076"/>
                  </a:lnTo>
                  <a:lnTo>
                    <a:pt x="19795" y="2661"/>
                  </a:lnTo>
                  <a:lnTo>
                    <a:pt x="20221" y="3299"/>
                  </a:lnTo>
                  <a:lnTo>
                    <a:pt x="20540" y="4044"/>
                  </a:lnTo>
                  <a:lnTo>
                    <a:pt x="20753" y="4843"/>
                  </a:lnTo>
                  <a:lnTo>
                    <a:pt x="20966" y="5641"/>
                  </a:lnTo>
                  <a:lnTo>
                    <a:pt x="21019" y="6492"/>
                  </a:lnTo>
                  <a:lnTo>
                    <a:pt x="21019" y="7344"/>
                  </a:lnTo>
                  <a:lnTo>
                    <a:pt x="20912" y="8142"/>
                  </a:lnTo>
                  <a:lnTo>
                    <a:pt x="20806" y="8993"/>
                  </a:lnTo>
                  <a:lnTo>
                    <a:pt x="20646" y="9791"/>
                  </a:lnTo>
                  <a:lnTo>
                    <a:pt x="20434" y="10536"/>
                  </a:lnTo>
                  <a:lnTo>
                    <a:pt x="20167" y="11334"/>
                  </a:lnTo>
                  <a:lnTo>
                    <a:pt x="19635" y="12771"/>
                  </a:lnTo>
                  <a:lnTo>
                    <a:pt x="19423" y="13356"/>
                  </a:lnTo>
                  <a:lnTo>
                    <a:pt x="19263" y="13942"/>
                  </a:lnTo>
                  <a:lnTo>
                    <a:pt x="19156" y="14527"/>
                  </a:lnTo>
                  <a:lnTo>
                    <a:pt x="19156" y="15112"/>
                  </a:lnTo>
                  <a:lnTo>
                    <a:pt x="19210" y="15432"/>
                  </a:lnTo>
                  <a:lnTo>
                    <a:pt x="19263" y="15698"/>
                  </a:lnTo>
                  <a:lnTo>
                    <a:pt x="19529" y="16230"/>
                  </a:lnTo>
                  <a:lnTo>
                    <a:pt x="19848" y="16709"/>
                  </a:lnTo>
                  <a:lnTo>
                    <a:pt x="20274" y="17188"/>
                  </a:lnTo>
                  <a:lnTo>
                    <a:pt x="20753" y="17560"/>
                  </a:lnTo>
                  <a:lnTo>
                    <a:pt x="21232" y="17933"/>
                  </a:lnTo>
                  <a:lnTo>
                    <a:pt x="22349" y="18624"/>
                  </a:lnTo>
                  <a:lnTo>
                    <a:pt x="23094" y="19103"/>
                  </a:lnTo>
                  <a:lnTo>
                    <a:pt x="23839" y="19636"/>
                  </a:lnTo>
                  <a:lnTo>
                    <a:pt x="24584" y="20221"/>
                  </a:lnTo>
                  <a:lnTo>
                    <a:pt x="25223" y="20913"/>
                  </a:lnTo>
                  <a:lnTo>
                    <a:pt x="25808" y="21604"/>
                  </a:lnTo>
                  <a:lnTo>
                    <a:pt x="26340" y="22403"/>
                  </a:lnTo>
                  <a:lnTo>
                    <a:pt x="26819" y="23201"/>
                  </a:lnTo>
                  <a:lnTo>
                    <a:pt x="27245" y="24052"/>
                  </a:lnTo>
                  <a:lnTo>
                    <a:pt x="27564" y="24904"/>
                  </a:lnTo>
                  <a:lnTo>
                    <a:pt x="27777" y="25648"/>
                  </a:lnTo>
                  <a:lnTo>
                    <a:pt x="27936" y="26340"/>
                  </a:lnTo>
                  <a:lnTo>
                    <a:pt x="28043" y="27085"/>
                  </a:lnTo>
                  <a:lnTo>
                    <a:pt x="28149" y="27830"/>
                  </a:lnTo>
                  <a:lnTo>
                    <a:pt x="28149" y="28522"/>
                  </a:lnTo>
                  <a:lnTo>
                    <a:pt x="28149" y="29267"/>
                  </a:lnTo>
                  <a:lnTo>
                    <a:pt x="28096" y="30757"/>
                  </a:lnTo>
                  <a:lnTo>
                    <a:pt x="27936" y="32300"/>
                  </a:lnTo>
                  <a:lnTo>
                    <a:pt x="27670" y="33790"/>
                  </a:lnTo>
                  <a:lnTo>
                    <a:pt x="27032" y="36770"/>
                  </a:lnTo>
                  <a:lnTo>
                    <a:pt x="26819" y="37940"/>
                  </a:lnTo>
                  <a:lnTo>
                    <a:pt x="26447" y="39856"/>
                  </a:lnTo>
                  <a:lnTo>
                    <a:pt x="26074" y="41772"/>
                  </a:lnTo>
                  <a:lnTo>
                    <a:pt x="25755" y="43687"/>
                  </a:lnTo>
                  <a:lnTo>
                    <a:pt x="25489" y="45603"/>
                  </a:lnTo>
                  <a:lnTo>
                    <a:pt x="25276" y="47519"/>
                  </a:lnTo>
                  <a:lnTo>
                    <a:pt x="25063" y="49434"/>
                  </a:lnTo>
                  <a:lnTo>
                    <a:pt x="24957" y="51350"/>
                  </a:lnTo>
                  <a:lnTo>
                    <a:pt x="24850" y="53266"/>
                  </a:lnTo>
                  <a:lnTo>
                    <a:pt x="24744" y="55181"/>
                  </a:lnTo>
                  <a:lnTo>
                    <a:pt x="24744" y="57097"/>
                  </a:lnTo>
                  <a:lnTo>
                    <a:pt x="24744" y="59066"/>
                  </a:lnTo>
                  <a:lnTo>
                    <a:pt x="24797" y="60981"/>
                  </a:lnTo>
                  <a:lnTo>
                    <a:pt x="24850" y="62897"/>
                  </a:lnTo>
                  <a:lnTo>
                    <a:pt x="24957" y="64813"/>
                  </a:lnTo>
                  <a:lnTo>
                    <a:pt x="25116" y="66781"/>
                  </a:lnTo>
                  <a:lnTo>
                    <a:pt x="25329" y="68697"/>
                  </a:lnTo>
                  <a:lnTo>
                    <a:pt x="25702" y="68644"/>
                  </a:lnTo>
                  <a:lnTo>
                    <a:pt x="25489" y="66728"/>
                  </a:lnTo>
                  <a:lnTo>
                    <a:pt x="25329" y="64813"/>
                  </a:lnTo>
                  <a:lnTo>
                    <a:pt x="25169" y="62897"/>
                  </a:lnTo>
                  <a:lnTo>
                    <a:pt x="25116" y="60981"/>
                  </a:lnTo>
                  <a:lnTo>
                    <a:pt x="25063" y="59066"/>
                  </a:lnTo>
                  <a:lnTo>
                    <a:pt x="25063" y="57150"/>
                  </a:lnTo>
                  <a:lnTo>
                    <a:pt x="25116" y="55181"/>
                  </a:lnTo>
                  <a:lnTo>
                    <a:pt x="25169" y="53266"/>
                  </a:lnTo>
                  <a:lnTo>
                    <a:pt x="25276" y="51350"/>
                  </a:lnTo>
                  <a:lnTo>
                    <a:pt x="25435" y="49434"/>
                  </a:lnTo>
                  <a:lnTo>
                    <a:pt x="25595" y="47519"/>
                  </a:lnTo>
                  <a:lnTo>
                    <a:pt x="25861" y="45603"/>
                  </a:lnTo>
                  <a:lnTo>
                    <a:pt x="26127" y="43741"/>
                  </a:lnTo>
                  <a:lnTo>
                    <a:pt x="26393" y="41825"/>
                  </a:lnTo>
                  <a:lnTo>
                    <a:pt x="26766" y="39909"/>
                  </a:lnTo>
                  <a:lnTo>
                    <a:pt x="27138" y="38047"/>
                  </a:lnTo>
                  <a:lnTo>
                    <a:pt x="27404" y="36876"/>
                  </a:lnTo>
                  <a:lnTo>
                    <a:pt x="27724" y="35333"/>
                  </a:lnTo>
                  <a:lnTo>
                    <a:pt x="27990" y="33843"/>
                  </a:lnTo>
                  <a:lnTo>
                    <a:pt x="28256" y="32300"/>
                  </a:lnTo>
                  <a:lnTo>
                    <a:pt x="28415" y="30757"/>
                  </a:lnTo>
                  <a:lnTo>
                    <a:pt x="28522" y="29267"/>
                  </a:lnTo>
                  <a:lnTo>
                    <a:pt x="28522" y="28522"/>
                  </a:lnTo>
                  <a:lnTo>
                    <a:pt x="28469" y="27777"/>
                  </a:lnTo>
                  <a:lnTo>
                    <a:pt x="28362" y="27032"/>
                  </a:lnTo>
                  <a:lnTo>
                    <a:pt x="28256" y="26287"/>
                  </a:lnTo>
                  <a:lnTo>
                    <a:pt x="28096" y="25542"/>
                  </a:lnTo>
                  <a:lnTo>
                    <a:pt x="27883" y="24797"/>
                  </a:lnTo>
                  <a:lnTo>
                    <a:pt x="27564" y="23892"/>
                  </a:lnTo>
                  <a:lnTo>
                    <a:pt x="27138" y="23041"/>
                  </a:lnTo>
                  <a:lnTo>
                    <a:pt x="26659" y="22190"/>
                  </a:lnTo>
                  <a:lnTo>
                    <a:pt x="26074" y="21392"/>
                  </a:lnTo>
                  <a:lnTo>
                    <a:pt x="25489" y="20700"/>
                  </a:lnTo>
                  <a:lnTo>
                    <a:pt x="24797" y="20008"/>
                  </a:lnTo>
                  <a:lnTo>
                    <a:pt x="24052" y="19369"/>
                  </a:lnTo>
                  <a:lnTo>
                    <a:pt x="23254" y="18837"/>
                  </a:lnTo>
                  <a:lnTo>
                    <a:pt x="22509" y="18358"/>
                  </a:lnTo>
                  <a:lnTo>
                    <a:pt x="21445" y="17667"/>
                  </a:lnTo>
                  <a:lnTo>
                    <a:pt x="20966" y="17347"/>
                  </a:lnTo>
                  <a:lnTo>
                    <a:pt x="20540" y="16922"/>
                  </a:lnTo>
                  <a:lnTo>
                    <a:pt x="20114" y="16549"/>
                  </a:lnTo>
                  <a:lnTo>
                    <a:pt x="19795" y="16070"/>
                  </a:lnTo>
                  <a:lnTo>
                    <a:pt x="19582" y="15591"/>
                  </a:lnTo>
                  <a:lnTo>
                    <a:pt x="19476" y="15059"/>
                  </a:lnTo>
                  <a:lnTo>
                    <a:pt x="19476" y="14527"/>
                  </a:lnTo>
                  <a:lnTo>
                    <a:pt x="19582" y="13995"/>
                  </a:lnTo>
                  <a:lnTo>
                    <a:pt x="19742" y="13463"/>
                  </a:lnTo>
                  <a:lnTo>
                    <a:pt x="19955" y="12931"/>
                  </a:lnTo>
                  <a:lnTo>
                    <a:pt x="19955" y="12878"/>
                  </a:lnTo>
                  <a:lnTo>
                    <a:pt x="20487" y="11388"/>
                  </a:lnTo>
                  <a:lnTo>
                    <a:pt x="20753" y="10643"/>
                  </a:lnTo>
                  <a:lnTo>
                    <a:pt x="20966" y="9845"/>
                  </a:lnTo>
                  <a:lnTo>
                    <a:pt x="21125" y="9046"/>
                  </a:lnTo>
                  <a:lnTo>
                    <a:pt x="21285" y="8195"/>
                  </a:lnTo>
                  <a:lnTo>
                    <a:pt x="21338" y="7344"/>
                  </a:lnTo>
                  <a:lnTo>
                    <a:pt x="21338" y="6492"/>
                  </a:lnTo>
                  <a:lnTo>
                    <a:pt x="21285" y="5588"/>
                  </a:lnTo>
                  <a:lnTo>
                    <a:pt x="21125" y="4736"/>
                  </a:lnTo>
                  <a:lnTo>
                    <a:pt x="20859" y="3885"/>
                  </a:lnTo>
                  <a:lnTo>
                    <a:pt x="20487" y="3140"/>
                  </a:lnTo>
                  <a:lnTo>
                    <a:pt x="20061" y="2448"/>
                  </a:lnTo>
                  <a:lnTo>
                    <a:pt x="19582" y="1809"/>
                  </a:lnTo>
                  <a:lnTo>
                    <a:pt x="18997" y="1277"/>
                  </a:lnTo>
                  <a:lnTo>
                    <a:pt x="18358" y="852"/>
                  </a:lnTo>
                  <a:lnTo>
                    <a:pt x="17879" y="639"/>
                  </a:lnTo>
                  <a:lnTo>
                    <a:pt x="17400" y="426"/>
                  </a:lnTo>
                  <a:lnTo>
                    <a:pt x="16868" y="266"/>
                  </a:lnTo>
                  <a:lnTo>
                    <a:pt x="16336" y="160"/>
                  </a:lnTo>
                  <a:lnTo>
                    <a:pt x="15751" y="53"/>
                  </a:lnTo>
                  <a:lnTo>
                    <a:pt x="15112" y="53"/>
                  </a:lnTo>
                  <a:lnTo>
                    <a:pt x="14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7"/>
            <p:cNvSpPr/>
            <p:nvPr/>
          </p:nvSpPr>
          <p:spPr>
            <a:xfrm>
              <a:off x="2256645" y="3972091"/>
              <a:ext cx="85895" cy="95926"/>
            </a:xfrm>
            <a:custGeom>
              <a:avLst/>
              <a:gdLst/>
              <a:ahLst/>
              <a:cxnLst/>
              <a:rect l="l" t="t" r="r" b="b"/>
              <a:pathLst>
                <a:path w="3194" h="3567" extrusionOk="0">
                  <a:moveTo>
                    <a:pt x="1277" y="1"/>
                  </a:moveTo>
                  <a:lnTo>
                    <a:pt x="958" y="107"/>
                  </a:lnTo>
                  <a:lnTo>
                    <a:pt x="692" y="267"/>
                  </a:lnTo>
                  <a:lnTo>
                    <a:pt x="479" y="480"/>
                  </a:lnTo>
                  <a:lnTo>
                    <a:pt x="266" y="693"/>
                  </a:lnTo>
                  <a:lnTo>
                    <a:pt x="107" y="959"/>
                  </a:lnTo>
                  <a:lnTo>
                    <a:pt x="0" y="1278"/>
                  </a:lnTo>
                  <a:lnTo>
                    <a:pt x="0" y="1597"/>
                  </a:lnTo>
                  <a:lnTo>
                    <a:pt x="0" y="1970"/>
                  </a:lnTo>
                  <a:lnTo>
                    <a:pt x="0" y="2289"/>
                  </a:lnTo>
                  <a:lnTo>
                    <a:pt x="107" y="2555"/>
                  </a:lnTo>
                  <a:lnTo>
                    <a:pt x="266" y="2821"/>
                  </a:lnTo>
                  <a:lnTo>
                    <a:pt x="479" y="3087"/>
                  </a:lnTo>
                  <a:lnTo>
                    <a:pt x="692" y="3247"/>
                  </a:lnTo>
                  <a:lnTo>
                    <a:pt x="958" y="3407"/>
                  </a:lnTo>
                  <a:lnTo>
                    <a:pt x="1277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182" y="3407"/>
                  </a:lnTo>
                  <a:lnTo>
                    <a:pt x="2501" y="3247"/>
                  </a:lnTo>
                  <a:lnTo>
                    <a:pt x="2714" y="3087"/>
                  </a:lnTo>
                  <a:lnTo>
                    <a:pt x="2927" y="2821"/>
                  </a:lnTo>
                  <a:lnTo>
                    <a:pt x="3033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33" y="959"/>
                  </a:lnTo>
                  <a:lnTo>
                    <a:pt x="2927" y="693"/>
                  </a:lnTo>
                  <a:lnTo>
                    <a:pt x="2714" y="480"/>
                  </a:lnTo>
                  <a:lnTo>
                    <a:pt x="2501" y="267"/>
                  </a:lnTo>
                  <a:lnTo>
                    <a:pt x="2182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7"/>
            <p:cNvSpPr/>
            <p:nvPr/>
          </p:nvSpPr>
          <p:spPr>
            <a:xfrm>
              <a:off x="3684743" y="3972091"/>
              <a:ext cx="85868" cy="95926"/>
            </a:xfrm>
            <a:custGeom>
              <a:avLst/>
              <a:gdLst/>
              <a:ahLst/>
              <a:cxnLst/>
              <a:rect l="l" t="t" r="r" b="b"/>
              <a:pathLst>
                <a:path w="3193" h="3567" extrusionOk="0">
                  <a:moveTo>
                    <a:pt x="1277" y="1"/>
                  </a:moveTo>
                  <a:lnTo>
                    <a:pt x="958" y="107"/>
                  </a:lnTo>
                  <a:lnTo>
                    <a:pt x="692" y="267"/>
                  </a:lnTo>
                  <a:lnTo>
                    <a:pt x="479" y="480"/>
                  </a:lnTo>
                  <a:lnTo>
                    <a:pt x="266" y="693"/>
                  </a:lnTo>
                  <a:lnTo>
                    <a:pt x="160" y="959"/>
                  </a:lnTo>
                  <a:lnTo>
                    <a:pt x="53" y="1278"/>
                  </a:lnTo>
                  <a:lnTo>
                    <a:pt x="0" y="1597"/>
                  </a:lnTo>
                  <a:lnTo>
                    <a:pt x="0" y="1970"/>
                  </a:lnTo>
                  <a:lnTo>
                    <a:pt x="53" y="2289"/>
                  </a:lnTo>
                  <a:lnTo>
                    <a:pt x="160" y="2555"/>
                  </a:lnTo>
                  <a:lnTo>
                    <a:pt x="266" y="2821"/>
                  </a:lnTo>
                  <a:lnTo>
                    <a:pt x="479" y="3087"/>
                  </a:lnTo>
                  <a:lnTo>
                    <a:pt x="692" y="3247"/>
                  </a:lnTo>
                  <a:lnTo>
                    <a:pt x="958" y="3407"/>
                  </a:lnTo>
                  <a:lnTo>
                    <a:pt x="1277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235" y="3407"/>
                  </a:lnTo>
                  <a:lnTo>
                    <a:pt x="2501" y="3247"/>
                  </a:lnTo>
                  <a:lnTo>
                    <a:pt x="2714" y="3087"/>
                  </a:lnTo>
                  <a:lnTo>
                    <a:pt x="2927" y="2821"/>
                  </a:lnTo>
                  <a:lnTo>
                    <a:pt x="3087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87" y="959"/>
                  </a:lnTo>
                  <a:lnTo>
                    <a:pt x="2927" y="693"/>
                  </a:lnTo>
                  <a:lnTo>
                    <a:pt x="2714" y="480"/>
                  </a:lnTo>
                  <a:lnTo>
                    <a:pt x="2501" y="267"/>
                  </a:lnTo>
                  <a:lnTo>
                    <a:pt x="2235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7"/>
            <p:cNvSpPr/>
            <p:nvPr/>
          </p:nvSpPr>
          <p:spPr>
            <a:xfrm>
              <a:off x="3513014" y="3972091"/>
              <a:ext cx="85895" cy="95926"/>
            </a:xfrm>
            <a:custGeom>
              <a:avLst/>
              <a:gdLst/>
              <a:ahLst/>
              <a:cxnLst/>
              <a:rect l="l" t="t" r="r" b="b"/>
              <a:pathLst>
                <a:path w="3194" h="3567" extrusionOk="0">
                  <a:moveTo>
                    <a:pt x="1278" y="1"/>
                  </a:moveTo>
                  <a:lnTo>
                    <a:pt x="959" y="107"/>
                  </a:lnTo>
                  <a:lnTo>
                    <a:pt x="692" y="267"/>
                  </a:lnTo>
                  <a:lnTo>
                    <a:pt x="426" y="480"/>
                  </a:lnTo>
                  <a:lnTo>
                    <a:pt x="267" y="693"/>
                  </a:lnTo>
                  <a:lnTo>
                    <a:pt x="107" y="959"/>
                  </a:lnTo>
                  <a:lnTo>
                    <a:pt x="1" y="1278"/>
                  </a:lnTo>
                  <a:lnTo>
                    <a:pt x="1" y="1597"/>
                  </a:lnTo>
                  <a:lnTo>
                    <a:pt x="1" y="1970"/>
                  </a:lnTo>
                  <a:lnTo>
                    <a:pt x="1" y="2289"/>
                  </a:lnTo>
                  <a:lnTo>
                    <a:pt x="107" y="2555"/>
                  </a:lnTo>
                  <a:lnTo>
                    <a:pt x="267" y="2821"/>
                  </a:lnTo>
                  <a:lnTo>
                    <a:pt x="426" y="3087"/>
                  </a:lnTo>
                  <a:lnTo>
                    <a:pt x="692" y="3247"/>
                  </a:lnTo>
                  <a:lnTo>
                    <a:pt x="959" y="3407"/>
                  </a:lnTo>
                  <a:lnTo>
                    <a:pt x="1278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182" y="3407"/>
                  </a:lnTo>
                  <a:lnTo>
                    <a:pt x="2448" y="3247"/>
                  </a:lnTo>
                  <a:lnTo>
                    <a:pt x="2715" y="3087"/>
                  </a:lnTo>
                  <a:lnTo>
                    <a:pt x="2874" y="2821"/>
                  </a:lnTo>
                  <a:lnTo>
                    <a:pt x="3034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34" y="959"/>
                  </a:lnTo>
                  <a:lnTo>
                    <a:pt x="2874" y="693"/>
                  </a:lnTo>
                  <a:lnTo>
                    <a:pt x="2715" y="480"/>
                  </a:lnTo>
                  <a:lnTo>
                    <a:pt x="2448" y="267"/>
                  </a:lnTo>
                  <a:lnTo>
                    <a:pt x="2182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7"/>
            <p:cNvSpPr/>
            <p:nvPr/>
          </p:nvSpPr>
          <p:spPr>
            <a:xfrm>
              <a:off x="3371350" y="3972091"/>
              <a:ext cx="85895" cy="95926"/>
            </a:xfrm>
            <a:custGeom>
              <a:avLst/>
              <a:gdLst/>
              <a:ahLst/>
              <a:cxnLst/>
              <a:rect l="l" t="t" r="r" b="b"/>
              <a:pathLst>
                <a:path w="3194" h="3567" extrusionOk="0">
                  <a:moveTo>
                    <a:pt x="1278" y="1"/>
                  </a:moveTo>
                  <a:lnTo>
                    <a:pt x="959" y="107"/>
                  </a:lnTo>
                  <a:lnTo>
                    <a:pt x="692" y="267"/>
                  </a:lnTo>
                  <a:lnTo>
                    <a:pt x="426" y="480"/>
                  </a:lnTo>
                  <a:lnTo>
                    <a:pt x="267" y="693"/>
                  </a:lnTo>
                  <a:lnTo>
                    <a:pt x="107" y="959"/>
                  </a:lnTo>
                  <a:lnTo>
                    <a:pt x="1" y="1278"/>
                  </a:lnTo>
                  <a:lnTo>
                    <a:pt x="1" y="1597"/>
                  </a:lnTo>
                  <a:lnTo>
                    <a:pt x="1" y="1970"/>
                  </a:lnTo>
                  <a:lnTo>
                    <a:pt x="1" y="2289"/>
                  </a:lnTo>
                  <a:lnTo>
                    <a:pt x="107" y="2555"/>
                  </a:lnTo>
                  <a:lnTo>
                    <a:pt x="267" y="2821"/>
                  </a:lnTo>
                  <a:lnTo>
                    <a:pt x="426" y="3087"/>
                  </a:lnTo>
                  <a:lnTo>
                    <a:pt x="692" y="3247"/>
                  </a:lnTo>
                  <a:lnTo>
                    <a:pt x="959" y="3407"/>
                  </a:lnTo>
                  <a:lnTo>
                    <a:pt x="1278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182" y="3407"/>
                  </a:lnTo>
                  <a:lnTo>
                    <a:pt x="2448" y="3247"/>
                  </a:lnTo>
                  <a:lnTo>
                    <a:pt x="2715" y="3087"/>
                  </a:lnTo>
                  <a:lnTo>
                    <a:pt x="2927" y="2821"/>
                  </a:lnTo>
                  <a:lnTo>
                    <a:pt x="3034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34" y="959"/>
                  </a:lnTo>
                  <a:lnTo>
                    <a:pt x="2927" y="693"/>
                  </a:lnTo>
                  <a:lnTo>
                    <a:pt x="2715" y="480"/>
                  </a:lnTo>
                  <a:lnTo>
                    <a:pt x="2448" y="267"/>
                  </a:lnTo>
                  <a:lnTo>
                    <a:pt x="2182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7"/>
            <p:cNvSpPr/>
            <p:nvPr/>
          </p:nvSpPr>
          <p:spPr>
            <a:xfrm>
              <a:off x="2570011" y="3972091"/>
              <a:ext cx="85895" cy="95926"/>
            </a:xfrm>
            <a:custGeom>
              <a:avLst/>
              <a:gdLst/>
              <a:ahLst/>
              <a:cxnLst/>
              <a:rect l="l" t="t" r="r" b="b"/>
              <a:pathLst>
                <a:path w="3194" h="3567" extrusionOk="0">
                  <a:moveTo>
                    <a:pt x="1" y="1"/>
                  </a:moveTo>
                  <a:lnTo>
                    <a:pt x="1" y="3566"/>
                  </a:lnTo>
                  <a:lnTo>
                    <a:pt x="3194" y="3566"/>
                  </a:lnTo>
                  <a:lnTo>
                    <a:pt x="31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7"/>
            <p:cNvSpPr/>
            <p:nvPr/>
          </p:nvSpPr>
          <p:spPr>
            <a:xfrm>
              <a:off x="2884830" y="3972091"/>
              <a:ext cx="85895" cy="95926"/>
            </a:xfrm>
            <a:custGeom>
              <a:avLst/>
              <a:gdLst/>
              <a:ahLst/>
              <a:cxnLst/>
              <a:rect l="l" t="t" r="r" b="b"/>
              <a:pathLst>
                <a:path w="3194" h="3567" extrusionOk="0">
                  <a:moveTo>
                    <a:pt x="1278" y="1"/>
                  </a:moveTo>
                  <a:lnTo>
                    <a:pt x="958" y="107"/>
                  </a:lnTo>
                  <a:lnTo>
                    <a:pt x="692" y="267"/>
                  </a:lnTo>
                  <a:lnTo>
                    <a:pt x="479" y="480"/>
                  </a:lnTo>
                  <a:lnTo>
                    <a:pt x="267" y="693"/>
                  </a:lnTo>
                  <a:lnTo>
                    <a:pt x="107" y="959"/>
                  </a:lnTo>
                  <a:lnTo>
                    <a:pt x="1" y="1278"/>
                  </a:lnTo>
                  <a:lnTo>
                    <a:pt x="1" y="1597"/>
                  </a:lnTo>
                  <a:lnTo>
                    <a:pt x="1" y="1970"/>
                  </a:lnTo>
                  <a:lnTo>
                    <a:pt x="1" y="2289"/>
                  </a:lnTo>
                  <a:lnTo>
                    <a:pt x="107" y="2555"/>
                  </a:lnTo>
                  <a:lnTo>
                    <a:pt x="267" y="2821"/>
                  </a:lnTo>
                  <a:lnTo>
                    <a:pt x="479" y="3087"/>
                  </a:lnTo>
                  <a:lnTo>
                    <a:pt x="692" y="3247"/>
                  </a:lnTo>
                  <a:lnTo>
                    <a:pt x="958" y="3407"/>
                  </a:lnTo>
                  <a:lnTo>
                    <a:pt x="1278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182" y="3407"/>
                  </a:lnTo>
                  <a:lnTo>
                    <a:pt x="2448" y="3247"/>
                  </a:lnTo>
                  <a:lnTo>
                    <a:pt x="2714" y="3087"/>
                  </a:lnTo>
                  <a:lnTo>
                    <a:pt x="2927" y="2821"/>
                  </a:lnTo>
                  <a:lnTo>
                    <a:pt x="3034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34" y="959"/>
                  </a:lnTo>
                  <a:lnTo>
                    <a:pt x="2927" y="693"/>
                  </a:lnTo>
                  <a:lnTo>
                    <a:pt x="2714" y="480"/>
                  </a:lnTo>
                  <a:lnTo>
                    <a:pt x="2448" y="267"/>
                  </a:lnTo>
                  <a:lnTo>
                    <a:pt x="2182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7"/>
            <p:cNvSpPr/>
            <p:nvPr/>
          </p:nvSpPr>
          <p:spPr>
            <a:xfrm>
              <a:off x="3102328" y="3230882"/>
              <a:ext cx="645420" cy="2364039"/>
            </a:xfrm>
            <a:custGeom>
              <a:avLst/>
              <a:gdLst/>
              <a:ahLst/>
              <a:cxnLst/>
              <a:rect l="l" t="t" r="r" b="b"/>
              <a:pathLst>
                <a:path w="24000" h="87907" extrusionOk="0">
                  <a:moveTo>
                    <a:pt x="12399" y="0"/>
                  </a:moveTo>
                  <a:lnTo>
                    <a:pt x="11761" y="53"/>
                  </a:lnTo>
                  <a:lnTo>
                    <a:pt x="11069" y="160"/>
                  </a:lnTo>
                  <a:lnTo>
                    <a:pt x="10430" y="319"/>
                  </a:lnTo>
                  <a:lnTo>
                    <a:pt x="9845" y="585"/>
                  </a:lnTo>
                  <a:lnTo>
                    <a:pt x="8994" y="958"/>
                  </a:lnTo>
                  <a:lnTo>
                    <a:pt x="8195" y="1490"/>
                  </a:lnTo>
                  <a:lnTo>
                    <a:pt x="7451" y="2129"/>
                  </a:lnTo>
                  <a:lnTo>
                    <a:pt x="6706" y="2820"/>
                  </a:lnTo>
                  <a:lnTo>
                    <a:pt x="6067" y="3672"/>
                  </a:lnTo>
                  <a:lnTo>
                    <a:pt x="5482" y="4576"/>
                  </a:lnTo>
                  <a:lnTo>
                    <a:pt x="4896" y="5534"/>
                  </a:lnTo>
                  <a:lnTo>
                    <a:pt x="4417" y="6652"/>
                  </a:lnTo>
                  <a:lnTo>
                    <a:pt x="3992" y="7716"/>
                  </a:lnTo>
                  <a:lnTo>
                    <a:pt x="3672" y="8780"/>
                  </a:lnTo>
                  <a:lnTo>
                    <a:pt x="3406" y="9844"/>
                  </a:lnTo>
                  <a:lnTo>
                    <a:pt x="3194" y="10962"/>
                  </a:lnTo>
                  <a:lnTo>
                    <a:pt x="3087" y="12079"/>
                  </a:lnTo>
                  <a:lnTo>
                    <a:pt x="2981" y="13197"/>
                  </a:lnTo>
                  <a:lnTo>
                    <a:pt x="2981" y="14367"/>
                  </a:lnTo>
                  <a:lnTo>
                    <a:pt x="3087" y="15485"/>
                  </a:lnTo>
                  <a:lnTo>
                    <a:pt x="3247" y="16815"/>
                  </a:lnTo>
                  <a:lnTo>
                    <a:pt x="3513" y="18199"/>
                  </a:lnTo>
                  <a:lnTo>
                    <a:pt x="3779" y="19529"/>
                  </a:lnTo>
                  <a:lnTo>
                    <a:pt x="4098" y="20859"/>
                  </a:lnTo>
                  <a:lnTo>
                    <a:pt x="4630" y="23201"/>
                  </a:lnTo>
                  <a:lnTo>
                    <a:pt x="4843" y="24318"/>
                  </a:lnTo>
                  <a:lnTo>
                    <a:pt x="5003" y="25489"/>
                  </a:lnTo>
                  <a:lnTo>
                    <a:pt x="5109" y="26659"/>
                  </a:lnTo>
                  <a:lnTo>
                    <a:pt x="5162" y="27830"/>
                  </a:lnTo>
                  <a:lnTo>
                    <a:pt x="5109" y="28947"/>
                  </a:lnTo>
                  <a:lnTo>
                    <a:pt x="4896" y="30118"/>
                  </a:lnTo>
                  <a:lnTo>
                    <a:pt x="4737" y="30810"/>
                  </a:lnTo>
                  <a:lnTo>
                    <a:pt x="4524" y="31502"/>
                  </a:lnTo>
                  <a:lnTo>
                    <a:pt x="4258" y="32193"/>
                  </a:lnTo>
                  <a:lnTo>
                    <a:pt x="3939" y="32885"/>
                  </a:lnTo>
                  <a:lnTo>
                    <a:pt x="3300" y="34215"/>
                  </a:lnTo>
                  <a:lnTo>
                    <a:pt x="2608" y="35493"/>
                  </a:lnTo>
                  <a:lnTo>
                    <a:pt x="1597" y="37302"/>
                  </a:lnTo>
                  <a:lnTo>
                    <a:pt x="1171" y="38260"/>
                  </a:lnTo>
                  <a:lnTo>
                    <a:pt x="799" y="39164"/>
                  </a:lnTo>
                  <a:lnTo>
                    <a:pt x="427" y="40122"/>
                  </a:lnTo>
                  <a:lnTo>
                    <a:pt x="214" y="41080"/>
                  </a:lnTo>
                  <a:lnTo>
                    <a:pt x="54" y="42091"/>
                  </a:lnTo>
                  <a:lnTo>
                    <a:pt x="1" y="42623"/>
                  </a:lnTo>
                  <a:lnTo>
                    <a:pt x="1" y="43102"/>
                  </a:lnTo>
                  <a:lnTo>
                    <a:pt x="1278" y="87906"/>
                  </a:lnTo>
                  <a:lnTo>
                    <a:pt x="1650" y="87906"/>
                  </a:lnTo>
                  <a:lnTo>
                    <a:pt x="373" y="43102"/>
                  </a:lnTo>
                  <a:lnTo>
                    <a:pt x="373" y="42091"/>
                  </a:lnTo>
                  <a:lnTo>
                    <a:pt x="533" y="41133"/>
                  </a:lnTo>
                  <a:lnTo>
                    <a:pt x="799" y="40228"/>
                  </a:lnTo>
                  <a:lnTo>
                    <a:pt x="1118" y="39271"/>
                  </a:lnTo>
                  <a:lnTo>
                    <a:pt x="1491" y="38366"/>
                  </a:lnTo>
                  <a:lnTo>
                    <a:pt x="1916" y="37461"/>
                  </a:lnTo>
                  <a:lnTo>
                    <a:pt x="2874" y="35652"/>
                  </a:lnTo>
                  <a:lnTo>
                    <a:pt x="3619" y="34322"/>
                  </a:lnTo>
                  <a:lnTo>
                    <a:pt x="4258" y="32992"/>
                  </a:lnTo>
                  <a:lnTo>
                    <a:pt x="4577" y="32300"/>
                  </a:lnTo>
                  <a:lnTo>
                    <a:pt x="4843" y="31608"/>
                  </a:lnTo>
                  <a:lnTo>
                    <a:pt x="5056" y="30916"/>
                  </a:lnTo>
                  <a:lnTo>
                    <a:pt x="5216" y="30171"/>
                  </a:lnTo>
                  <a:lnTo>
                    <a:pt x="5375" y="29586"/>
                  </a:lnTo>
                  <a:lnTo>
                    <a:pt x="5428" y="29001"/>
                  </a:lnTo>
                  <a:lnTo>
                    <a:pt x="5482" y="27830"/>
                  </a:lnTo>
                  <a:lnTo>
                    <a:pt x="5482" y="26659"/>
                  </a:lnTo>
                  <a:lnTo>
                    <a:pt x="5375" y="25489"/>
                  </a:lnTo>
                  <a:lnTo>
                    <a:pt x="5162" y="24318"/>
                  </a:lnTo>
                  <a:lnTo>
                    <a:pt x="4950" y="23147"/>
                  </a:lnTo>
                  <a:lnTo>
                    <a:pt x="4417" y="20806"/>
                  </a:lnTo>
                  <a:lnTo>
                    <a:pt x="4098" y="19476"/>
                  </a:lnTo>
                  <a:lnTo>
                    <a:pt x="3832" y="18145"/>
                  </a:lnTo>
                  <a:lnTo>
                    <a:pt x="3566" y="16762"/>
                  </a:lnTo>
                  <a:lnTo>
                    <a:pt x="3406" y="15432"/>
                  </a:lnTo>
                  <a:lnTo>
                    <a:pt x="3353" y="14314"/>
                  </a:lnTo>
                  <a:lnTo>
                    <a:pt x="3353" y="13250"/>
                  </a:lnTo>
                  <a:lnTo>
                    <a:pt x="3406" y="12132"/>
                  </a:lnTo>
                  <a:lnTo>
                    <a:pt x="3566" y="11015"/>
                  </a:lnTo>
                  <a:lnTo>
                    <a:pt x="3726" y="9951"/>
                  </a:lnTo>
                  <a:lnTo>
                    <a:pt x="3992" y="8833"/>
                  </a:lnTo>
                  <a:lnTo>
                    <a:pt x="4311" y="7822"/>
                  </a:lnTo>
                  <a:lnTo>
                    <a:pt x="4737" y="6758"/>
                  </a:lnTo>
                  <a:lnTo>
                    <a:pt x="5216" y="5694"/>
                  </a:lnTo>
                  <a:lnTo>
                    <a:pt x="5748" y="4736"/>
                  </a:lnTo>
                  <a:lnTo>
                    <a:pt x="6333" y="3885"/>
                  </a:lnTo>
                  <a:lnTo>
                    <a:pt x="6972" y="3086"/>
                  </a:lnTo>
                  <a:lnTo>
                    <a:pt x="7663" y="2395"/>
                  </a:lnTo>
                  <a:lnTo>
                    <a:pt x="8408" y="1756"/>
                  </a:lnTo>
                  <a:lnTo>
                    <a:pt x="9153" y="1277"/>
                  </a:lnTo>
                  <a:lnTo>
                    <a:pt x="9952" y="852"/>
                  </a:lnTo>
                  <a:lnTo>
                    <a:pt x="10537" y="639"/>
                  </a:lnTo>
                  <a:lnTo>
                    <a:pt x="11175" y="532"/>
                  </a:lnTo>
                  <a:lnTo>
                    <a:pt x="11814" y="426"/>
                  </a:lnTo>
                  <a:lnTo>
                    <a:pt x="12452" y="373"/>
                  </a:lnTo>
                  <a:lnTo>
                    <a:pt x="13091" y="373"/>
                  </a:lnTo>
                  <a:lnTo>
                    <a:pt x="13730" y="426"/>
                  </a:lnTo>
                  <a:lnTo>
                    <a:pt x="14368" y="532"/>
                  </a:lnTo>
                  <a:lnTo>
                    <a:pt x="15007" y="692"/>
                  </a:lnTo>
                  <a:lnTo>
                    <a:pt x="15645" y="905"/>
                  </a:lnTo>
                  <a:lnTo>
                    <a:pt x="16284" y="1118"/>
                  </a:lnTo>
                  <a:lnTo>
                    <a:pt x="16922" y="1437"/>
                  </a:lnTo>
                  <a:lnTo>
                    <a:pt x="17508" y="1809"/>
                  </a:lnTo>
                  <a:lnTo>
                    <a:pt x="18093" y="2182"/>
                  </a:lnTo>
                  <a:lnTo>
                    <a:pt x="18625" y="2608"/>
                  </a:lnTo>
                  <a:lnTo>
                    <a:pt x="19157" y="3086"/>
                  </a:lnTo>
                  <a:lnTo>
                    <a:pt x="19689" y="3619"/>
                  </a:lnTo>
                  <a:lnTo>
                    <a:pt x="20115" y="4151"/>
                  </a:lnTo>
                  <a:lnTo>
                    <a:pt x="20488" y="4683"/>
                  </a:lnTo>
                  <a:lnTo>
                    <a:pt x="20860" y="5215"/>
                  </a:lnTo>
                  <a:lnTo>
                    <a:pt x="21233" y="5747"/>
                  </a:lnTo>
                  <a:lnTo>
                    <a:pt x="21818" y="6971"/>
                  </a:lnTo>
                  <a:lnTo>
                    <a:pt x="22350" y="8195"/>
                  </a:lnTo>
                  <a:lnTo>
                    <a:pt x="22722" y="9472"/>
                  </a:lnTo>
                  <a:lnTo>
                    <a:pt x="23042" y="10802"/>
                  </a:lnTo>
                  <a:lnTo>
                    <a:pt x="23308" y="12186"/>
                  </a:lnTo>
                  <a:lnTo>
                    <a:pt x="23467" y="13622"/>
                  </a:lnTo>
                  <a:lnTo>
                    <a:pt x="23627" y="15006"/>
                  </a:lnTo>
                  <a:lnTo>
                    <a:pt x="23680" y="16443"/>
                  </a:lnTo>
                  <a:lnTo>
                    <a:pt x="23680" y="17879"/>
                  </a:lnTo>
                  <a:lnTo>
                    <a:pt x="23680" y="19316"/>
                  </a:lnTo>
                  <a:lnTo>
                    <a:pt x="23521" y="22190"/>
                  </a:lnTo>
                  <a:lnTo>
                    <a:pt x="23361" y="24903"/>
                  </a:lnTo>
                  <a:lnTo>
                    <a:pt x="23201" y="27032"/>
                  </a:lnTo>
                  <a:lnTo>
                    <a:pt x="23148" y="28947"/>
                  </a:lnTo>
                  <a:lnTo>
                    <a:pt x="23467" y="29001"/>
                  </a:lnTo>
                  <a:lnTo>
                    <a:pt x="23574" y="27032"/>
                  </a:lnTo>
                  <a:lnTo>
                    <a:pt x="23680" y="24957"/>
                  </a:lnTo>
                  <a:lnTo>
                    <a:pt x="23893" y="22190"/>
                  </a:lnTo>
                  <a:lnTo>
                    <a:pt x="24000" y="19316"/>
                  </a:lnTo>
                  <a:lnTo>
                    <a:pt x="24000" y="17879"/>
                  </a:lnTo>
                  <a:lnTo>
                    <a:pt x="24000" y="16389"/>
                  </a:lnTo>
                  <a:lnTo>
                    <a:pt x="23946" y="14953"/>
                  </a:lnTo>
                  <a:lnTo>
                    <a:pt x="23840" y="13516"/>
                  </a:lnTo>
                  <a:lnTo>
                    <a:pt x="23627" y="12079"/>
                  </a:lnTo>
                  <a:lnTo>
                    <a:pt x="23361" y="10696"/>
                  </a:lnTo>
                  <a:lnTo>
                    <a:pt x="23042" y="9365"/>
                  </a:lnTo>
                  <a:lnTo>
                    <a:pt x="22616" y="8035"/>
                  </a:lnTo>
                  <a:lnTo>
                    <a:pt x="22137" y="6758"/>
                  </a:lnTo>
                  <a:lnTo>
                    <a:pt x="21499" y="5587"/>
                  </a:lnTo>
                  <a:lnTo>
                    <a:pt x="21179" y="5002"/>
                  </a:lnTo>
                  <a:lnTo>
                    <a:pt x="20754" y="4470"/>
                  </a:lnTo>
                  <a:lnTo>
                    <a:pt x="20381" y="3938"/>
                  </a:lnTo>
                  <a:lnTo>
                    <a:pt x="19902" y="3406"/>
                  </a:lnTo>
                  <a:lnTo>
                    <a:pt x="19423" y="2874"/>
                  </a:lnTo>
                  <a:lnTo>
                    <a:pt x="18838" y="2341"/>
                  </a:lnTo>
                  <a:lnTo>
                    <a:pt x="18253" y="1916"/>
                  </a:lnTo>
                  <a:lnTo>
                    <a:pt x="17667" y="1490"/>
                  </a:lnTo>
                  <a:lnTo>
                    <a:pt x="17029" y="1118"/>
                  </a:lnTo>
                  <a:lnTo>
                    <a:pt x="16390" y="852"/>
                  </a:lnTo>
                  <a:lnTo>
                    <a:pt x="15752" y="585"/>
                  </a:lnTo>
                  <a:lnTo>
                    <a:pt x="15113" y="373"/>
                  </a:lnTo>
                  <a:lnTo>
                    <a:pt x="14421" y="213"/>
                  </a:lnTo>
                  <a:lnTo>
                    <a:pt x="13730" y="107"/>
                  </a:lnTo>
                  <a:lnTo>
                    <a:pt x="130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7"/>
            <p:cNvSpPr/>
            <p:nvPr/>
          </p:nvSpPr>
          <p:spPr>
            <a:xfrm>
              <a:off x="2159325" y="4033646"/>
              <a:ext cx="2000587" cy="309102"/>
            </a:xfrm>
            <a:custGeom>
              <a:avLst/>
              <a:gdLst/>
              <a:ahLst/>
              <a:cxnLst/>
              <a:rect l="l" t="t" r="r" b="b"/>
              <a:pathLst>
                <a:path w="74392" h="11494" extrusionOk="0">
                  <a:moveTo>
                    <a:pt x="1" y="0"/>
                  </a:moveTo>
                  <a:lnTo>
                    <a:pt x="1" y="11494"/>
                  </a:lnTo>
                  <a:lnTo>
                    <a:pt x="74392" y="11494"/>
                  </a:lnTo>
                  <a:lnTo>
                    <a:pt x="743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7"/>
            <p:cNvSpPr/>
            <p:nvPr/>
          </p:nvSpPr>
          <p:spPr>
            <a:xfrm>
              <a:off x="1954708" y="3780355"/>
              <a:ext cx="648271" cy="769905"/>
            </a:xfrm>
            <a:custGeom>
              <a:avLst/>
              <a:gdLst/>
              <a:ahLst/>
              <a:cxnLst/>
              <a:rect l="l" t="t" r="r" b="b"/>
              <a:pathLst>
                <a:path w="24106" h="28629" extrusionOk="0">
                  <a:moveTo>
                    <a:pt x="18572" y="1"/>
                  </a:moveTo>
                  <a:lnTo>
                    <a:pt x="17933" y="107"/>
                  </a:lnTo>
                  <a:lnTo>
                    <a:pt x="17295" y="267"/>
                  </a:lnTo>
                  <a:lnTo>
                    <a:pt x="16656" y="479"/>
                  </a:lnTo>
                  <a:lnTo>
                    <a:pt x="16071" y="746"/>
                  </a:lnTo>
                  <a:lnTo>
                    <a:pt x="15485" y="1065"/>
                  </a:lnTo>
                  <a:lnTo>
                    <a:pt x="14953" y="1384"/>
                  </a:lnTo>
                  <a:lnTo>
                    <a:pt x="13836" y="2182"/>
                  </a:lnTo>
                  <a:lnTo>
                    <a:pt x="12452" y="3087"/>
                  </a:lnTo>
                  <a:lnTo>
                    <a:pt x="11707" y="3513"/>
                  </a:lnTo>
                  <a:lnTo>
                    <a:pt x="10962" y="3885"/>
                  </a:lnTo>
                  <a:lnTo>
                    <a:pt x="10377" y="4098"/>
                  </a:lnTo>
                  <a:lnTo>
                    <a:pt x="9845" y="4258"/>
                  </a:lnTo>
                  <a:lnTo>
                    <a:pt x="8727" y="4524"/>
                  </a:lnTo>
                  <a:lnTo>
                    <a:pt x="7982" y="4683"/>
                  </a:lnTo>
                  <a:lnTo>
                    <a:pt x="7237" y="4896"/>
                  </a:lnTo>
                  <a:lnTo>
                    <a:pt x="6546" y="5162"/>
                  </a:lnTo>
                  <a:lnTo>
                    <a:pt x="5854" y="5481"/>
                  </a:lnTo>
                  <a:lnTo>
                    <a:pt x="5322" y="5747"/>
                  </a:lnTo>
                  <a:lnTo>
                    <a:pt x="4896" y="6120"/>
                  </a:lnTo>
                  <a:lnTo>
                    <a:pt x="4417" y="6492"/>
                  </a:lnTo>
                  <a:lnTo>
                    <a:pt x="4045" y="6918"/>
                  </a:lnTo>
                  <a:lnTo>
                    <a:pt x="3672" y="7344"/>
                  </a:lnTo>
                  <a:lnTo>
                    <a:pt x="3353" y="7823"/>
                  </a:lnTo>
                  <a:lnTo>
                    <a:pt x="3087" y="8302"/>
                  </a:lnTo>
                  <a:lnTo>
                    <a:pt x="2768" y="8781"/>
                  </a:lnTo>
                  <a:lnTo>
                    <a:pt x="2342" y="9845"/>
                  </a:lnTo>
                  <a:lnTo>
                    <a:pt x="1969" y="10909"/>
                  </a:lnTo>
                  <a:lnTo>
                    <a:pt x="1650" y="11973"/>
                  </a:lnTo>
                  <a:lnTo>
                    <a:pt x="1384" y="13037"/>
                  </a:lnTo>
                  <a:lnTo>
                    <a:pt x="1012" y="14953"/>
                  </a:lnTo>
                  <a:lnTo>
                    <a:pt x="639" y="16922"/>
                  </a:lnTo>
                  <a:lnTo>
                    <a:pt x="426" y="18838"/>
                  </a:lnTo>
                  <a:lnTo>
                    <a:pt x="213" y="20806"/>
                  </a:lnTo>
                  <a:lnTo>
                    <a:pt x="54" y="22722"/>
                  </a:lnTo>
                  <a:lnTo>
                    <a:pt x="1" y="24691"/>
                  </a:lnTo>
                  <a:lnTo>
                    <a:pt x="1" y="26660"/>
                  </a:lnTo>
                  <a:lnTo>
                    <a:pt x="54" y="28629"/>
                  </a:lnTo>
                  <a:lnTo>
                    <a:pt x="373" y="28575"/>
                  </a:lnTo>
                  <a:lnTo>
                    <a:pt x="320" y="26660"/>
                  </a:lnTo>
                  <a:lnTo>
                    <a:pt x="320" y="24691"/>
                  </a:lnTo>
                  <a:lnTo>
                    <a:pt x="426" y="22775"/>
                  </a:lnTo>
                  <a:lnTo>
                    <a:pt x="533" y="20806"/>
                  </a:lnTo>
                  <a:lnTo>
                    <a:pt x="746" y="18891"/>
                  </a:lnTo>
                  <a:lnTo>
                    <a:pt x="1012" y="16922"/>
                  </a:lnTo>
                  <a:lnTo>
                    <a:pt x="1331" y="15006"/>
                  </a:lnTo>
                  <a:lnTo>
                    <a:pt x="1703" y="13144"/>
                  </a:lnTo>
                  <a:lnTo>
                    <a:pt x="1969" y="12080"/>
                  </a:lnTo>
                  <a:lnTo>
                    <a:pt x="2235" y="11069"/>
                  </a:lnTo>
                  <a:lnTo>
                    <a:pt x="2608" y="10004"/>
                  </a:lnTo>
                  <a:lnTo>
                    <a:pt x="3087" y="8993"/>
                  </a:lnTo>
                  <a:lnTo>
                    <a:pt x="3353" y="8461"/>
                  </a:lnTo>
                  <a:lnTo>
                    <a:pt x="3619" y="8036"/>
                  </a:lnTo>
                  <a:lnTo>
                    <a:pt x="3938" y="7557"/>
                  </a:lnTo>
                  <a:lnTo>
                    <a:pt x="4311" y="7131"/>
                  </a:lnTo>
                  <a:lnTo>
                    <a:pt x="4683" y="6758"/>
                  </a:lnTo>
                  <a:lnTo>
                    <a:pt x="5056" y="6386"/>
                  </a:lnTo>
                  <a:lnTo>
                    <a:pt x="5535" y="6067"/>
                  </a:lnTo>
                  <a:lnTo>
                    <a:pt x="6014" y="5747"/>
                  </a:lnTo>
                  <a:lnTo>
                    <a:pt x="6652" y="5481"/>
                  </a:lnTo>
                  <a:lnTo>
                    <a:pt x="7344" y="5215"/>
                  </a:lnTo>
                  <a:lnTo>
                    <a:pt x="8781" y="4843"/>
                  </a:lnTo>
                  <a:lnTo>
                    <a:pt x="9951" y="4577"/>
                  </a:lnTo>
                  <a:lnTo>
                    <a:pt x="10537" y="4417"/>
                  </a:lnTo>
                  <a:lnTo>
                    <a:pt x="11069" y="4204"/>
                  </a:lnTo>
                  <a:lnTo>
                    <a:pt x="11867" y="3832"/>
                  </a:lnTo>
                  <a:lnTo>
                    <a:pt x="12612" y="3406"/>
                  </a:lnTo>
                  <a:lnTo>
                    <a:pt x="14049" y="2448"/>
                  </a:lnTo>
                  <a:lnTo>
                    <a:pt x="15113" y="1703"/>
                  </a:lnTo>
                  <a:lnTo>
                    <a:pt x="15698" y="1331"/>
                  </a:lnTo>
                  <a:lnTo>
                    <a:pt x="16230" y="1012"/>
                  </a:lnTo>
                  <a:lnTo>
                    <a:pt x="16816" y="799"/>
                  </a:lnTo>
                  <a:lnTo>
                    <a:pt x="17348" y="586"/>
                  </a:lnTo>
                  <a:lnTo>
                    <a:pt x="17986" y="426"/>
                  </a:lnTo>
                  <a:lnTo>
                    <a:pt x="18572" y="373"/>
                  </a:lnTo>
                  <a:lnTo>
                    <a:pt x="19104" y="320"/>
                  </a:lnTo>
                  <a:lnTo>
                    <a:pt x="19636" y="373"/>
                  </a:lnTo>
                  <a:lnTo>
                    <a:pt x="20062" y="479"/>
                  </a:lnTo>
                  <a:lnTo>
                    <a:pt x="20540" y="586"/>
                  </a:lnTo>
                  <a:lnTo>
                    <a:pt x="20966" y="746"/>
                  </a:lnTo>
                  <a:lnTo>
                    <a:pt x="21339" y="958"/>
                  </a:lnTo>
                  <a:lnTo>
                    <a:pt x="21711" y="1224"/>
                  </a:lnTo>
                  <a:lnTo>
                    <a:pt x="22030" y="1544"/>
                  </a:lnTo>
                  <a:lnTo>
                    <a:pt x="22350" y="1863"/>
                  </a:lnTo>
                  <a:lnTo>
                    <a:pt x="22616" y="2235"/>
                  </a:lnTo>
                  <a:lnTo>
                    <a:pt x="22829" y="2661"/>
                  </a:lnTo>
                  <a:lnTo>
                    <a:pt x="23041" y="3087"/>
                  </a:lnTo>
                  <a:lnTo>
                    <a:pt x="23201" y="3566"/>
                  </a:lnTo>
                  <a:lnTo>
                    <a:pt x="23361" y="4045"/>
                  </a:lnTo>
                  <a:lnTo>
                    <a:pt x="23574" y="5002"/>
                  </a:lnTo>
                  <a:lnTo>
                    <a:pt x="23680" y="5960"/>
                  </a:lnTo>
                  <a:lnTo>
                    <a:pt x="23733" y="6865"/>
                  </a:lnTo>
                  <a:lnTo>
                    <a:pt x="23786" y="7769"/>
                  </a:lnTo>
                  <a:lnTo>
                    <a:pt x="23733" y="8514"/>
                  </a:lnTo>
                  <a:lnTo>
                    <a:pt x="24052" y="8514"/>
                  </a:lnTo>
                  <a:lnTo>
                    <a:pt x="24106" y="7769"/>
                  </a:lnTo>
                  <a:lnTo>
                    <a:pt x="24106" y="6865"/>
                  </a:lnTo>
                  <a:lnTo>
                    <a:pt x="24052" y="5907"/>
                  </a:lnTo>
                  <a:lnTo>
                    <a:pt x="23893" y="4896"/>
                  </a:lnTo>
                  <a:lnTo>
                    <a:pt x="23680" y="3885"/>
                  </a:lnTo>
                  <a:lnTo>
                    <a:pt x="23520" y="3406"/>
                  </a:lnTo>
                  <a:lnTo>
                    <a:pt x="23361" y="2927"/>
                  </a:lnTo>
                  <a:lnTo>
                    <a:pt x="23148" y="2502"/>
                  </a:lnTo>
                  <a:lnTo>
                    <a:pt x="22882" y="2076"/>
                  </a:lnTo>
                  <a:lnTo>
                    <a:pt x="22616" y="1650"/>
                  </a:lnTo>
                  <a:lnTo>
                    <a:pt x="22243" y="1278"/>
                  </a:lnTo>
                  <a:lnTo>
                    <a:pt x="21924" y="958"/>
                  </a:lnTo>
                  <a:lnTo>
                    <a:pt x="21498" y="692"/>
                  </a:lnTo>
                  <a:lnTo>
                    <a:pt x="21073" y="479"/>
                  </a:lnTo>
                  <a:lnTo>
                    <a:pt x="20647" y="267"/>
                  </a:lnTo>
                  <a:lnTo>
                    <a:pt x="20168" y="160"/>
                  </a:lnTo>
                  <a:lnTo>
                    <a:pt x="19689" y="54"/>
                  </a:lnTo>
                  <a:lnTo>
                    <a:pt x="19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2455534" y="3109252"/>
              <a:ext cx="508053" cy="519482"/>
            </a:xfrm>
            <a:custGeom>
              <a:avLst/>
              <a:gdLst/>
              <a:ahLst/>
              <a:cxnLst/>
              <a:rect l="l" t="t" r="r" b="b"/>
              <a:pathLst>
                <a:path w="18892" h="19317" extrusionOk="0">
                  <a:moveTo>
                    <a:pt x="13517" y="0"/>
                  </a:moveTo>
                  <a:lnTo>
                    <a:pt x="13091" y="53"/>
                  </a:lnTo>
                  <a:lnTo>
                    <a:pt x="12719" y="213"/>
                  </a:lnTo>
                  <a:lnTo>
                    <a:pt x="12346" y="426"/>
                  </a:lnTo>
                  <a:lnTo>
                    <a:pt x="12027" y="745"/>
                  </a:lnTo>
                  <a:lnTo>
                    <a:pt x="533" y="14101"/>
                  </a:lnTo>
                  <a:lnTo>
                    <a:pt x="320" y="14474"/>
                  </a:lnTo>
                  <a:lnTo>
                    <a:pt x="160" y="14793"/>
                  </a:lnTo>
                  <a:lnTo>
                    <a:pt x="54" y="15219"/>
                  </a:lnTo>
                  <a:lnTo>
                    <a:pt x="1" y="15591"/>
                  </a:lnTo>
                  <a:lnTo>
                    <a:pt x="54" y="15964"/>
                  </a:lnTo>
                  <a:lnTo>
                    <a:pt x="214" y="16336"/>
                  </a:lnTo>
                  <a:lnTo>
                    <a:pt x="373" y="16709"/>
                  </a:lnTo>
                  <a:lnTo>
                    <a:pt x="639" y="17028"/>
                  </a:lnTo>
                  <a:lnTo>
                    <a:pt x="2289" y="18678"/>
                  </a:lnTo>
                  <a:lnTo>
                    <a:pt x="2608" y="18944"/>
                  </a:lnTo>
                  <a:lnTo>
                    <a:pt x="2981" y="19156"/>
                  </a:lnTo>
                  <a:lnTo>
                    <a:pt x="3353" y="19263"/>
                  </a:lnTo>
                  <a:lnTo>
                    <a:pt x="3779" y="19316"/>
                  </a:lnTo>
                  <a:lnTo>
                    <a:pt x="4151" y="19316"/>
                  </a:lnTo>
                  <a:lnTo>
                    <a:pt x="4577" y="19210"/>
                  </a:lnTo>
                  <a:lnTo>
                    <a:pt x="4950" y="18997"/>
                  </a:lnTo>
                  <a:lnTo>
                    <a:pt x="5269" y="18731"/>
                  </a:lnTo>
                  <a:lnTo>
                    <a:pt x="18253" y="6598"/>
                  </a:lnTo>
                  <a:lnTo>
                    <a:pt x="18519" y="6279"/>
                  </a:lnTo>
                  <a:lnTo>
                    <a:pt x="18732" y="5853"/>
                  </a:lnTo>
                  <a:lnTo>
                    <a:pt x="18891" y="5481"/>
                  </a:lnTo>
                  <a:lnTo>
                    <a:pt x="18891" y="5055"/>
                  </a:lnTo>
                  <a:lnTo>
                    <a:pt x="18891" y="4630"/>
                  </a:lnTo>
                  <a:lnTo>
                    <a:pt x="18732" y="4204"/>
                  </a:lnTo>
                  <a:lnTo>
                    <a:pt x="18519" y="3831"/>
                  </a:lnTo>
                  <a:lnTo>
                    <a:pt x="18253" y="3459"/>
                  </a:lnTo>
                  <a:lnTo>
                    <a:pt x="15113" y="532"/>
                  </a:lnTo>
                  <a:lnTo>
                    <a:pt x="14741" y="266"/>
                  </a:lnTo>
                  <a:lnTo>
                    <a:pt x="14368" y="107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7"/>
            <p:cNvSpPr/>
            <p:nvPr/>
          </p:nvSpPr>
          <p:spPr>
            <a:xfrm>
              <a:off x="2697369" y="2675654"/>
              <a:ext cx="666880" cy="685490"/>
            </a:xfrm>
            <a:custGeom>
              <a:avLst/>
              <a:gdLst/>
              <a:ahLst/>
              <a:cxnLst/>
              <a:rect l="l" t="t" r="r" b="b"/>
              <a:pathLst>
                <a:path w="24798" h="25490" extrusionOk="0">
                  <a:moveTo>
                    <a:pt x="16656" y="1"/>
                  </a:moveTo>
                  <a:lnTo>
                    <a:pt x="16443" y="54"/>
                  </a:lnTo>
                  <a:lnTo>
                    <a:pt x="16284" y="160"/>
                  </a:lnTo>
                  <a:lnTo>
                    <a:pt x="16071" y="320"/>
                  </a:lnTo>
                  <a:lnTo>
                    <a:pt x="13996" y="2076"/>
                  </a:lnTo>
                  <a:lnTo>
                    <a:pt x="11920" y="3832"/>
                  </a:lnTo>
                  <a:lnTo>
                    <a:pt x="9898" y="5641"/>
                  </a:lnTo>
                  <a:lnTo>
                    <a:pt x="7929" y="7504"/>
                  </a:lnTo>
                  <a:lnTo>
                    <a:pt x="5961" y="9313"/>
                  </a:lnTo>
                  <a:lnTo>
                    <a:pt x="4045" y="11175"/>
                  </a:lnTo>
                  <a:lnTo>
                    <a:pt x="2182" y="13091"/>
                  </a:lnTo>
                  <a:lnTo>
                    <a:pt x="320" y="15007"/>
                  </a:lnTo>
                  <a:lnTo>
                    <a:pt x="160" y="15166"/>
                  </a:lnTo>
                  <a:lnTo>
                    <a:pt x="54" y="15379"/>
                  </a:lnTo>
                  <a:lnTo>
                    <a:pt x="1" y="15592"/>
                  </a:lnTo>
                  <a:lnTo>
                    <a:pt x="1" y="15858"/>
                  </a:lnTo>
                  <a:lnTo>
                    <a:pt x="1" y="16071"/>
                  </a:lnTo>
                  <a:lnTo>
                    <a:pt x="54" y="16284"/>
                  </a:lnTo>
                  <a:lnTo>
                    <a:pt x="160" y="16497"/>
                  </a:lnTo>
                  <a:lnTo>
                    <a:pt x="267" y="16709"/>
                  </a:lnTo>
                  <a:lnTo>
                    <a:pt x="2395" y="19051"/>
                  </a:lnTo>
                  <a:lnTo>
                    <a:pt x="3460" y="20168"/>
                  </a:lnTo>
                  <a:lnTo>
                    <a:pt x="4524" y="21232"/>
                  </a:lnTo>
                  <a:lnTo>
                    <a:pt x="5588" y="22297"/>
                  </a:lnTo>
                  <a:lnTo>
                    <a:pt x="6705" y="23308"/>
                  </a:lnTo>
                  <a:lnTo>
                    <a:pt x="7823" y="24266"/>
                  </a:lnTo>
                  <a:lnTo>
                    <a:pt x="8940" y="25223"/>
                  </a:lnTo>
                  <a:lnTo>
                    <a:pt x="9100" y="25330"/>
                  </a:lnTo>
                  <a:lnTo>
                    <a:pt x="9313" y="25436"/>
                  </a:lnTo>
                  <a:lnTo>
                    <a:pt x="9579" y="25489"/>
                  </a:lnTo>
                  <a:lnTo>
                    <a:pt x="10005" y="25489"/>
                  </a:lnTo>
                  <a:lnTo>
                    <a:pt x="10217" y="25383"/>
                  </a:lnTo>
                  <a:lnTo>
                    <a:pt x="10430" y="25277"/>
                  </a:lnTo>
                  <a:lnTo>
                    <a:pt x="10590" y="25117"/>
                  </a:lnTo>
                  <a:lnTo>
                    <a:pt x="12346" y="23308"/>
                  </a:lnTo>
                  <a:lnTo>
                    <a:pt x="14262" y="21126"/>
                  </a:lnTo>
                  <a:lnTo>
                    <a:pt x="16284" y="18731"/>
                  </a:lnTo>
                  <a:lnTo>
                    <a:pt x="18306" y="16231"/>
                  </a:lnTo>
                  <a:lnTo>
                    <a:pt x="21977" y="11601"/>
                  </a:lnTo>
                  <a:lnTo>
                    <a:pt x="24532" y="8302"/>
                  </a:lnTo>
                  <a:lnTo>
                    <a:pt x="24691" y="8089"/>
                  </a:lnTo>
                  <a:lnTo>
                    <a:pt x="24744" y="7876"/>
                  </a:lnTo>
                  <a:lnTo>
                    <a:pt x="24798" y="7663"/>
                  </a:lnTo>
                  <a:lnTo>
                    <a:pt x="24798" y="7397"/>
                  </a:lnTo>
                  <a:lnTo>
                    <a:pt x="24798" y="7184"/>
                  </a:lnTo>
                  <a:lnTo>
                    <a:pt x="24691" y="6918"/>
                  </a:lnTo>
                  <a:lnTo>
                    <a:pt x="24585" y="6706"/>
                  </a:lnTo>
                  <a:lnTo>
                    <a:pt x="24425" y="6546"/>
                  </a:lnTo>
                  <a:lnTo>
                    <a:pt x="21073" y="3300"/>
                  </a:lnTo>
                  <a:lnTo>
                    <a:pt x="19210" y="1597"/>
                  </a:lnTo>
                  <a:lnTo>
                    <a:pt x="17667" y="267"/>
                  </a:lnTo>
                  <a:lnTo>
                    <a:pt x="17508" y="160"/>
                  </a:lnTo>
                  <a:lnTo>
                    <a:pt x="17295" y="54"/>
                  </a:lnTo>
                  <a:lnTo>
                    <a:pt x="17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2700247" y="3791811"/>
              <a:ext cx="128815" cy="536640"/>
            </a:xfrm>
            <a:custGeom>
              <a:avLst/>
              <a:gdLst/>
              <a:ahLst/>
              <a:cxnLst/>
              <a:rect l="l" t="t" r="r" b="b"/>
              <a:pathLst>
                <a:path w="4790" h="19955" extrusionOk="0">
                  <a:moveTo>
                    <a:pt x="3459" y="0"/>
                  </a:moveTo>
                  <a:lnTo>
                    <a:pt x="0" y="19742"/>
                  </a:lnTo>
                  <a:lnTo>
                    <a:pt x="1330" y="19955"/>
                  </a:lnTo>
                  <a:lnTo>
                    <a:pt x="4789" y="21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7"/>
            <p:cNvSpPr/>
            <p:nvPr/>
          </p:nvSpPr>
          <p:spPr>
            <a:xfrm>
              <a:off x="2707400" y="3528517"/>
              <a:ext cx="178889" cy="350624"/>
            </a:xfrm>
            <a:custGeom>
              <a:avLst/>
              <a:gdLst/>
              <a:ahLst/>
              <a:cxnLst/>
              <a:rect l="l" t="t" r="r" b="b"/>
              <a:pathLst>
                <a:path w="6652" h="13038" extrusionOk="0">
                  <a:moveTo>
                    <a:pt x="1650" y="0"/>
                  </a:moveTo>
                  <a:lnTo>
                    <a:pt x="1331" y="53"/>
                  </a:lnTo>
                  <a:lnTo>
                    <a:pt x="1011" y="160"/>
                  </a:lnTo>
                  <a:lnTo>
                    <a:pt x="745" y="319"/>
                  </a:lnTo>
                  <a:lnTo>
                    <a:pt x="479" y="532"/>
                  </a:lnTo>
                  <a:lnTo>
                    <a:pt x="266" y="745"/>
                  </a:lnTo>
                  <a:lnTo>
                    <a:pt x="107" y="1064"/>
                  </a:lnTo>
                  <a:lnTo>
                    <a:pt x="0" y="1384"/>
                  </a:lnTo>
                  <a:lnTo>
                    <a:pt x="0" y="1703"/>
                  </a:lnTo>
                  <a:lnTo>
                    <a:pt x="0" y="13037"/>
                  </a:lnTo>
                  <a:lnTo>
                    <a:pt x="6652" y="13037"/>
                  </a:lnTo>
                  <a:lnTo>
                    <a:pt x="6652" y="1703"/>
                  </a:lnTo>
                  <a:lnTo>
                    <a:pt x="6652" y="1384"/>
                  </a:lnTo>
                  <a:lnTo>
                    <a:pt x="6545" y="1064"/>
                  </a:lnTo>
                  <a:lnTo>
                    <a:pt x="6386" y="745"/>
                  </a:lnTo>
                  <a:lnTo>
                    <a:pt x="6173" y="532"/>
                  </a:lnTo>
                  <a:lnTo>
                    <a:pt x="5907" y="319"/>
                  </a:lnTo>
                  <a:lnTo>
                    <a:pt x="5641" y="160"/>
                  </a:lnTo>
                  <a:lnTo>
                    <a:pt x="5321" y="53"/>
                  </a:lnTo>
                  <a:lnTo>
                    <a:pt x="50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2687366" y="3777505"/>
              <a:ext cx="218959" cy="120209"/>
            </a:xfrm>
            <a:custGeom>
              <a:avLst/>
              <a:gdLst/>
              <a:ahLst/>
              <a:cxnLst/>
              <a:rect l="l" t="t" r="r" b="b"/>
              <a:pathLst>
                <a:path w="8142" h="4470" extrusionOk="0">
                  <a:moveTo>
                    <a:pt x="532" y="0"/>
                  </a:moveTo>
                  <a:lnTo>
                    <a:pt x="320" y="53"/>
                  </a:lnTo>
                  <a:lnTo>
                    <a:pt x="160" y="160"/>
                  </a:lnTo>
                  <a:lnTo>
                    <a:pt x="0" y="319"/>
                  </a:lnTo>
                  <a:lnTo>
                    <a:pt x="0" y="585"/>
                  </a:lnTo>
                  <a:lnTo>
                    <a:pt x="0" y="3885"/>
                  </a:lnTo>
                  <a:lnTo>
                    <a:pt x="0" y="4097"/>
                  </a:lnTo>
                  <a:lnTo>
                    <a:pt x="160" y="4310"/>
                  </a:lnTo>
                  <a:lnTo>
                    <a:pt x="320" y="4417"/>
                  </a:lnTo>
                  <a:lnTo>
                    <a:pt x="532" y="4470"/>
                  </a:lnTo>
                  <a:lnTo>
                    <a:pt x="7610" y="4470"/>
                  </a:lnTo>
                  <a:lnTo>
                    <a:pt x="7822" y="4417"/>
                  </a:lnTo>
                  <a:lnTo>
                    <a:pt x="7982" y="4310"/>
                  </a:lnTo>
                  <a:lnTo>
                    <a:pt x="8142" y="4097"/>
                  </a:lnTo>
                  <a:lnTo>
                    <a:pt x="8142" y="3885"/>
                  </a:lnTo>
                  <a:lnTo>
                    <a:pt x="8142" y="585"/>
                  </a:lnTo>
                  <a:lnTo>
                    <a:pt x="8142" y="319"/>
                  </a:lnTo>
                  <a:lnTo>
                    <a:pt x="7982" y="160"/>
                  </a:lnTo>
                  <a:lnTo>
                    <a:pt x="7822" y="53"/>
                  </a:lnTo>
                  <a:lnTo>
                    <a:pt x="76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7"/>
            <p:cNvSpPr/>
            <p:nvPr/>
          </p:nvSpPr>
          <p:spPr>
            <a:xfrm>
              <a:off x="2252342" y="3806117"/>
              <a:ext cx="1130534" cy="532364"/>
            </a:xfrm>
            <a:custGeom>
              <a:avLst/>
              <a:gdLst/>
              <a:ahLst/>
              <a:cxnLst/>
              <a:rect l="l" t="t" r="r" b="b"/>
              <a:pathLst>
                <a:path w="42039" h="19796" extrusionOk="0">
                  <a:moveTo>
                    <a:pt x="20753" y="0"/>
                  </a:moveTo>
                  <a:lnTo>
                    <a:pt x="1" y="18837"/>
                  </a:lnTo>
                  <a:lnTo>
                    <a:pt x="905" y="19795"/>
                  </a:lnTo>
                  <a:lnTo>
                    <a:pt x="20807" y="1810"/>
                  </a:lnTo>
                  <a:lnTo>
                    <a:pt x="41134" y="19795"/>
                  </a:lnTo>
                  <a:lnTo>
                    <a:pt x="42038" y="18784"/>
                  </a:lnTo>
                  <a:lnTo>
                    <a:pt x="207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7"/>
            <p:cNvSpPr/>
            <p:nvPr/>
          </p:nvSpPr>
          <p:spPr>
            <a:xfrm>
              <a:off x="2538548" y="3223729"/>
              <a:ext cx="356353" cy="430737"/>
            </a:xfrm>
            <a:custGeom>
              <a:avLst/>
              <a:gdLst/>
              <a:ahLst/>
              <a:cxnLst/>
              <a:rect l="l" t="t" r="r" b="b"/>
              <a:pathLst>
                <a:path w="13251" h="16017" extrusionOk="0">
                  <a:moveTo>
                    <a:pt x="4683" y="0"/>
                  </a:moveTo>
                  <a:lnTo>
                    <a:pt x="4630" y="53"/>
                  </a:lnTo>
                  <a:lnTo>
                    <a:pt x="2288" y="2820"/>
                  </a:lnTo>
                  <a:lnTo>
                    <a:pt x="0" y="5587"/>
                  </a:lnTo>
                  <a:lnTo>
                    <a:pt x="53" y="6066"/>
                  </a:lnTo>
                  <a:lnTo>
                    <a:pt x="160" y="6971"/>
                  </a:lnTo>
                  <a:lnTo>
                    <a:pt x="373" y="7822"/>
                  </a:lnTo>
                  <a:lnTo>
                    <a:pt x="692" y="8620"/>
                  </a:lnTo>
                  <a:lnTo>
                    <a:pt x="1064" y="9419"/>
                  </a:lnTo>
                  <a:lnTo>
                    <a:pt x="1543" y="10217"/>
                  </a:lnTo>
                  <a:lnTo>
                    <a:pt x="2075" y="10909"/>
                  </a:lnTo>
                  <a:lnTo>
                    <a:pt x="2661" y="11600"/>
                  </a:lnTo>
                  <a:lnTo>
                    <a:pt x="3246" y="12239"/>
                  </a:lnTo>
                  <a:lnTo>
                    <a:pt x="3831" y="12718"/>
                  </a:lnTo>
                  <a:lnTo>
                    <a:pt x="4364" y="13197"/>
                  </a:lnTo>
                  <a:lnTo>
                    <a:pt x="5002" y="13676"/>
                  </a:lnTo>
                  <a:lnTo>
                    <a:pt x="5641" y="14101"/>
                  </a:lnTo>
                  <a:lnTo>
                    <a:pt x="6918" y="14846"/>
                  </a:lnTo>
                  <a:lnTo>
                    <a:pt x="8248" y="15485"/>
                  </a:lnTo>
                  <a:lnTo>
                    <a:pt x="8993" y="15751"/>
                  </a:lnTo>
                  <a:lnTo>
                    <a:pt x="9791" y="15910"/>
                  </a:lnTo>
                  <a:lnTo>
                    <a:pt x="10589" y="16017"/>
                  </a:lnTo>
                  <a:lnTo>
                    <a:pt x="10962" y="15964"/>
                  </a:lnTo>
                  <a:lnTo>
                    <a:pt x="11388" y="15910"/>
                  </a:lnTo>
                  <a:lnTo>
                    <a:pt x="11707" y="15804"/>
                  </a:lnTo>
                  <a:lnTo>
                    <a:pt x="12079" y="15698"/>
                  </a:lnTo>
                  <a:lnTo>
                    <a:pt x="12399" y="15485"/>
                  </a:lnTo>
                  <a:lnTo>
                    <a:pt x="12665" y="15272"/>
                  </a:lnTo>
                  <a:lnTo>
                    <a:pt x="12878" y="14953"/>
                  </a:lnTo>
                  <a:lnTo>
                    <a:pt x="13037" y="14580"/>
                  </a:lnTo>
                  <a:lnTo>
                    <a:pt x="13197" y="14154"/>
                  </a:lnTo>
                  <a:lnTo>
                    <a:pt x="13250" y="13676"/>
                  </a:lnTo>
                  <a:lnTo>
                    <a:pt x="13250" y="13197"/>
                  </a:lnTo>
                  <a:lnTo>
                    <a:pt x="13144" y="12665"/>
                  </a:lnTo>
                  <a:lnTo>
                    <a:pt x="12931" y="12132"/>
                  </a:lnTo>
                  <a:lnTo>
                    <a:pt x="12771" y="11653"/>
                  </a:lnTo>
                  <a:lnTo>
                    <a:pt x="12665" y="11441"/>
                  </a:lnTo>
                  <a:lnTo>
                    <a:pt x="12186" y="10696"/>
                  </a:lnTo>
                  <a:lnTo>
                    <a:pt x="11334" y="9206"/>
                  </a:lnTo>
                  <a:lnTo>
                    <a:pt x="10110" y="7290"/>
                  </a:lnTo>
                  <a:lnTo>
                    <a:pt x="8727" y="5162"/>
                  </a:lnTo>
                  <a:lnTo>
                    <a:pt x="7343" y="3086"/>
                  </a:lnTo>
                  <a:lnTo>
                    <a:pt x="6120" y="1384"/>
                  </a:lnTo>
                  <a:lnTo>
                    <a:pt x="5587" y="745"/>
                  </a:lnTo>
                  <a:lnTo>
                    <a:pt x="5162" y="266"/>
                  </a:lnTo>
                  <a:lnTo>
                    <a:pt x="4789" y="53"/>
                  </a:lnTo>
                  <a:lnTo>
                    <a:pt x="46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7"/>
            <p:cNvSpPr/>
            <p:nvPr/>
          </p:nvSpPr>
          <p:spPr>
            <a:xfrm>
              <a:off x="2831880" y="2675654"/>
              <a:ext cx="532364" cy="538092"/>
            </a:xfrm>
            <a:custGeom>
              <a:avLst/>
              <a:gdLst/>
              <a:ahLst/>
              <a:cxnLst/>
              <a:rect l="l" t="t" r="r" b="b"/>
              <a:pathLst>
                <a:path w="19796" h="20009" extrusionOk="0">
                  <a:moveTo>
                    <a:pt x="11654" y="1"/>
                  </a:moveTo>
                  <a:lnTo>
                    <a:pt x="11441" y="54"/>
                  </a:lnTo>
                  <a:lnTo>
                    <a:pt x="11282" y="160"/>
                  </a:lnTo>
                  <a:lnTo>
                    <a:pt x="11069" y="320"/>
                  </a:lnTo>
                  <a:lnTo>
                    <a:pt x="8195" y="2715"/>
                  </a:lnTo>
                  <a:lnTo>
                    <a:pt x="5375" y="5216"/>
                  </a:lnTo>
                  <a:lnTo>
                    <a:pt x="2661" y="7717"/>
                  </a:lnTo>
                  <a:lnTo>
                    <a:pt x="1" y="10271"/>
                  </a:lnTo>
                  <a:lnTo>
                    <a:pt x="1384" y="11388"/>
                  </a:lnTo>
                  <a:lnTo>
                    <a:pt x="2715" y="12506"/>
                  </a:lnTo>
                  <a:lnTo>
                    <a:pt x="4045" y="13676"/>
                  </a:lnTo>
                  <a:lnTo>
                    <a:pt x="5375" y="14847"/>
                  </a:lnTo>
                  <a:lnTo>
                    <a:pt x="6599" y="16124"/>
                  </a:lnTo>
                  <a:lnTo>
                    <a:pt x="7823" y="17401"/>
                  </a:lnTo>
                  <a:lnTo>
                    <a:pt x="9047" y="18678"/>
                  </a:lnTo>
                  <a:lnTo>
                    <a:pt x="10164" y="20009"/>
                  </a:lnTo>
                  <a:lnTo>
                    <a:pt x="12984" y="16603"/>
                  </a:lnTo>
                  <a:lnTo>
                    <a:pt x="15645" y="13304"/>
                  </a:lnTo>
                  <a:lnTo>
                    <a:pt x="19530" y="8302"/>
                  </a:lnTo>
                  <a:lnTo>
                    <a:pt x="19689" y="8089"/>
                  </a:lnTo>
                  <a:lnTo>
                    <a:pt x="19742" y="7876"/>
                  </a:lnTo>
                  <a:lnTo>
                    <a:pt x="19796" y="7663"/>
                  </a:lnTo>
                  <a:lnTo>
                    <a:pt x="19796" y="7397"/>
                  </a:lnTo>
                  <a:lnTo>
                    <a:pt x="19796" y="7184"/>
                  </a:lnTo>
                  <a:lnTo>
                    <a:pt x="19689" y="6918"/>
                  </a:lnTo>
                  <a:lnTo>
                    <a:pt x="19583" y="6706"/>
                  </a:lnTo>
                  <a:lnTo>
                    <a:pt x="19423" y="6546"/>
                  </a:lnTo>
                  <a:lnTo>
                    <a:pt x="16071" y="3300"/>
                  </a:lnTo>
                  <a:lnTo>
                    <a:pt x="14208" y="1597"/>
                  </a:lnTo>
                  <a:lnTo>
                    <a:pt x="12665" y="267"/>
                  </a:lnTo>
                  <a:lnTo>
                    <a:pt x="12506" y="160"/>
                  </a:lnTo>
                  <a:lnTo>
                    <a:pt x="12293" y="54"/>
                  </a:lnTo>
                  <a:lnTo>
                    <a:pt x="120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7"/>
            <p:cNvSpPr/>
            <p:nvPr/>
          </p:nvSpPr>
          <p:spPr>
            <a:xfrm>
              <a:off x="2808996" y="2934673"/>
              <a:ext cx="314830" cy="310555"/>
            </a:xfrm>
            <a:custGeom>
              <a:avLst/>
              <a:gdLst/>
              <a:ahLst/>
              <a:cxnLst/>
              <a:rect l="l" t="t" r="r" b="b"/>
              <a:pathLst>
                <a:path w="11707" h="11548" extrusionOk="0">
                  <a:moveTo>
                    <a:pt x="1384" y="0"/>
                  </a:moveTo>
                  <a:lnTo>
                    <a:pt x="745" y="586"/>
                  </a:lnTo>
                  <a:lnTo>
                    <a:pt x="0" y="1171"/>
                  </a:lnTo>
                  <a:lnTo>
                    <a:pt x="266" y="1437"/>
                  </a:lnTo>
                  <a:lnTo>
                    <a:pt x="532" y="1756"/>
                  </a:lnTo>
                  <a:lnTo>
                    <a:pt x="1118" y="2342"/>
                  </a:lnTo>
                  <a:lnTo>
                    <a:pt x="2022" y="3087"/>
                  </a:lnTo>
                  <a:lnTo>
                    <a:pt x="5428" y="6226"/>
                  </a:lnTo>
                  <a:lnTo>
                    <a:pt x="8621" y="9312"/>
                  </a:lnTo>
                  <a:lnTo>
                    <a:pt x="9046" y="9791"/>
                  </a:lnTo>
                  <a:lnTo>
                    <a:pt x="9578" y="10430"/>
                  </a:lnTo>
                  <a:lnTo>
                    <a:pt x="10164" y="11068"/>
                  </a:lnTo>
                  <a:lnTo>
                    <a:pt x="10430" y="11334"/>
                  </a:lnTo>
                  <a:lnTo>
                    <a:pt x="10749" y="11547"/>
                  </a:lnTo>
                  <a:lnTo>
                    <a:pt x="11707" y="10323"/>
                  </a:lnTo>
                  <a:lnTo>
                    <a:pt x="11494" y="10004"/>
                  </a:lnTo>
                  <a:lnTo>
                    <a:pt x="11281" y="9685"/>
                  </a:lnTo>
                  <a:lnTo>
                    <a:pt x="10749" y="9046"/>
                  </a:lnTo>
                  <a:lnTo>
                    <a:pt x="9898" y="8195"/>
                  </a:lnTo>
                  <a:lnTo>
                    <a:pt x="8301" y="6599"/>
                  </a:lnTo>
                  <a:lnTo>
                    <a:pt x="6599" y="5002"/>
                  </a:lnTo>
                  <a:lnTo>
                    <a:pt x="3299" y="1969"/>
                  </a:lnTo>
                  <a:lnTo>
                    <a:pt x="2927" y="1543"/>
                  </a:lnTo>
                  <a:lnTo>
                    <a:pt x="2448" y="1011"/>
                  </a:lnTo>
                  <a:lnTo>
                    <a:pt x="1969" y="479"/>
                  </a:lnTo>
                  <a:lnTo>
                    <a:pt x="1650" y="213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2763200" y="3545674"/>
              <a:ext cx="81592" cy="81592"/>
            </a:xfrm>
            <a:custGeom>
              <a:avLst/>
              <a:gdLst/>
              <a:ahLst/>
              <a:cxnLst/>
              <a:rect l="l" t="t" r="r" b="b"/>
              <a:pathLst>
                <a:path w="3034" h="3034" extrusionOk="0">
                  <a:moveTo>
                    <a:pt x="1490" y="1"/>
                  </a:moveTo>
                  <a:lnTo>
                    <a:pt x="1171" y="54"/>
                  </a:lnTo>
                  <a:lnTo>
                    <a:pt x="905" y="107"/>
                  </a:lnTo>
                  <a:lnTo>
                    <a:pt x="639" y="267"/>
                  </a:lnTo>
                  <a:lnTo>
                    <a:pt x="426" y="426"/>
                  </a:lnTo>
                  <a:lnTo>
                    <a:pt x="213" y="693"/>
                  </a:lnTo>
                  <a:lnTo>
                    <a:pt x="107" y="959"/>
                  </a:lnTo>
                  <a:lnTo>
                    <a:pt x="0" y="1225"/>
                  </a:lnTo>
                  <a:lnTo>
                    <a:pt x="0" y="1544"/>
                  </a:lnTo>
                  <a:lnTo>
                    <a:pt x="0" y="1810"/>
                  </a:lnTo>
                  <a:lnTo>
                    <a:pt x="107" y="2129"/>
                  </a:lnTo>
                  <a:lnTo>
                    <a:pt x="213" y="2395"/>
                  </a:lnTo>
                  <a:lnTo>
                    <a:pt x="426" y="2608"/>
                  </a:lnTo>
                  <a:lnTo>
                    <a:pt x="639" y="2768"/>
                  </a:lnTo>
                  <a:lnTo>
                    <a:pt x="905" y="2927"/>
                  </a:lnTo>
                  <a:lnTo>
                    <a:pt x="1171" y="3034"/>
                  </a:lnTo>
                  <a:lnTo>
                    <a:pt x="1810" y="3034"/>
                  </a:lnTo>
                  <a:lnTo>
                    <a:pt x="2076" y="2927"/>
                  </a:lnTo>
                  <a:lnTo>
                    <a:pt x="2342" y="2768"/>
                  </a:lnTo>
                  <a:lnTo>
                    <a:pt x="2555" y="2608"/>
                  </a:lnTo>
                  <a:lnTo>
                    <a:pt x="2768" y="2395"/>
                  </a:lnTo>
                  <a:lnTo>
                    <a:pt x="2927" y="2129"/>
                  </a:lnTo>
                  <a:lnTo>
                    <a:pt x="2980" y="1810"/>
                  </a:lnTo>
                  <a:lnTo>
                    <a:pt x="3034" y="1544"/>
                  </a:lnTo>
                  <a:lnTo>
                    <a:pt x="2980" y="1225"/>
                  </a:lnTo>
                  <a:lnTo>
                    <a:pt x="2927" y="959"/>
                  </a:lnTo>
                  <a:lnTo>
                    <a:pt x="2768" y="693"/>
                  </a:lnTo>
                  <a:lnTo>
                    <a:pt x="2555" y="426"/>
                  </a:lnTo>
                  <a:lnTo>
                    <a:pt x="2342" y="267"/>
                  </a:lnTo>
                  <a:lnTo>
                    <a:pt x="2076" y="107"/>
                  </a:lnTo>
                  <a:lnTo>
                    <a:pt x="1810" y="54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1672805" y="4431451"/>
              <a:ext cx="7043468" cy="211805"/>
            </a:xfrm>
            <a:custGeom>
              <a:avLst/>
              <a:gdLst/>
              <a:ahLst/>
              <a:cxnLst/>
              <a:rect l="l" t="t" r="r" b="b"/>
              <a:pathLst>
                <a:path w="261912" h="7876" extrusionOk="0">
                  <a:moveTo>
                    <a:pt x="1" y="0"/>
                  </a:moveTo>
                  <a:lnTo>
                    <a:pt x="1" y="7875"/>
                  </a:lnTo>
                  <a:lnTo>
                    <a:pt x="261912" y="7875"/>
                  </a:lnTo>
                  <a:lnTo>
                    <a:pt x="2619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1216349" y="4291212"/>
              <a:ext cx="7684532" cy="197499"/>
            </a:xfrm>
            <a:custGeom>
              <a:avLst/>
              <a:gdLst/>
              <a:ahLst/>
              <a:cxnLst/>
              <a:rect l="l" t="t" r="r" b="b"/>
              <a:pathLst>
                <a:path w="285750" h="7344" extrusionOk="0">
                  <a:moveTo>
                    <a:pt x="0" y="0"/>
                  </a:moveTo>
                  <a:lnTo>
                    <a:pt x="0" y="7344"/>
                  </a:lnTo>
                  <a:lnTo>
                    <a:pt x="285750" y="734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6024355" y="2210594"/>
              <a:ext cx="2665988" cy="1665721"/>
            </a:xfrm>
            <a:custGeom>
              <a:avLst/>
              <a:gdLst/>
              <a:ahLst/>
              <a:cxnLst/>
              <a:rect l="l" t="t" r="r" b="b"/>
              <a:pathLst>
                <a:path w="99135" h="61940" extrusionOk="0">
                  <a:moveTo>
                    <a:pt x="0" y="1"/>
                  </a:moveTo>
                  <a:lnTo>
                    <a:pt x="0" y="61940"/>
                  </a:lnTo>
                  <a:lnTo>
                    <a:pt x="99135" y="61940"/>
                  </a:lnTo>
                  <a:lnTo>
                    <a:pt x="991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/>
            <p:nvPr/>
          </p:nvSpPr>
          <p:spPr>
            <a:xfrm>
              <a:off x="6114495" y="2244961"/>
              <a:ext cx="2465666" cy="1597011"/>
            </a:xfrm>
            <a:custGeom>
              <a:avLst/>
              <a:gdLst/>
              <a:ahLst/>
              <a:cxnLst/>
              <a:rect l="l" t="t" r="r" b="b"/>
              <a:pathLst>
                <a:path w="91686" h="59385" extrusionOk="0">
                  <a:moveTo>
                    <a:pt x="1" y="0"/>
                  </a:moveTo>
                  <a:lnTo>
                    <a:pt x="1" y="59385"/>
                  </a:lnTo>
                  <a:lnTo>
                    <a:pt x="91685" y="59385"/>
                  </a:lnTo>
                  <a:lnTo>
                    <a:pt x="91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6317687" y="3265223"/>
              <a:ext cx="290520" cy="214656"/>
            </a:xfrm>
            <a:custGeom>
              <a:avLst/>
              <a:gdLst/>
              <a:ahLst/>
              <a:cxnLst/>
              <a:rect l="l" t="t" r="r" b="b"/>
              <a:pathLst>
                <a:path w="10803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0803" y="7982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F2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6317687" y="3487023"/>
              <a:ext cx="290520" cy="214656"/>
            </a:xfrm>
            <a:custGeom>
              <a:avLst/>
              <a:gdLst/>
              <a:ahLst/>
              <a:cxnLst/>
              <a:rect l="l" t="t" r="r" b="b"/>
              <a:pathLst>
                <a:path w="10803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0803" y="7982"/>
                  </a:lnTo>
                  <a:lnTo>
                    <a:pt x="10803" y="0"/>
                  </a:lnTo>
                  <a:close/>
                </a:path>
              </a:pathLst>
            </a:custGeom>
            <a:solidFill>
              <a:srgbClr val="044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6598140" y="2349407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6588134" y="2574068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588134" y="2798728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6588134" y="3023388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88134" y="3251497"/>
              <a:ext cx="373537" cy="214656"/>
            </a:xfrm>
            <a:custGeom>
              <a:avLst/>
              <a:gdLst/>
              <a:ahLst/>
              <a:cxnLst/>
              <a:rect l="l" t="t" r="r" b="b"/>
              <a:pathLst>
                <a:path w="13890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3889" y="7982"/>
                  </a:lnTo>
                  <a:lnTo>
                    <a:pt x="138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6588134" y="3476993"/>
              <a:ext cx="373537" cy="214656"/>
            </a:xfrm>
            <a:custGeom>
              <a:avLst/>
              <a:gdLst/>
              <a:ahLst/>
              <a:cxnLst/>
              <a:rect l="l" t="t" r="r" b="b"/>
              <a:pathLst>
                <a:path w="13890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3889" y="7982"/>
                  </a:lnTo>
                  <a:lnTo>
                    <a:pt x="138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6961612" y="2349407"/>
              <a:ext cx="374962" cy="214656"/>
            </a:xfrm>
            <a:custGeom>
              <a:avLst/>
              <a:gdLst/>
              <a:ahLst/>
              <a:cxnLst/>
              <a:rect l="l" t="t" r="r" b="b"/>
              <a:pathLst>
                <a:path w="13943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6957327" y="257406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942" y="7983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6957327" y="279872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0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6957327" y="302338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0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6957327" y="3251470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1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6957326" y="3476981"/>
              <a:ext cx="374962" cy="214662"/>
            </a:xfrm>
            <a:custGeom>
              <a:avLst/>
              <a:gdLst/>
              <a:ahLst/>
              <a:cxnLst/>
              <a:rect l="l" t="t" r="r" b="b"/>
              <a:pathLst>
                <a:path w="13943" h="8036" extrusionOk="0">
                  <a:moveTo>
                    <a:pt x="1" y="0"/>
                  </a:moveTo>
                  <a:lnTo>
                    <a:pt x="1" y="8035"/>
                  </a:lnTo>
                  <a:lnTo>
                    <a:pt x="13942" y="8035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7326508" y="2349407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0" y="0"/>
                  </a:moveTo>
                  <a:lnTo>
                    <a:pt x="0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7326520" y="257406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0" y="0"/>
                  </a:moveTo>
                  <a:lnTo>
                    <a:pt x="0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7326529" y="2800888"/>
              <a:ext cx="374962" cy="211809"/>
            </a:xfrm>
            <a:custGeom>
              <a:avLst/>
              <a:gdLst/>
              <a:ahLst/>
              <a:cxnLst/>
              <a:rect l="l" t="t" r="r" b="b"/>
              <a:pathLst>
                <a:path w="13943" h="8036" extrusionOk="0">
                  <a:moveTo>
                    <a:pt x="0" y="0"/>
                  </a:moveTo>
                  <a:lnTo>
                    <a:pt x="0" y="8036"/>
                  </a:lnTo>
                  <a:lnTo>
                    <a:pt x="13942" y="8036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7326520" y="3023388"/>
              <a:ext cx="374962" cy="216108"/>
            </a:xfrm>
            <a:custGeom>
              <a:avLst/>
              <a:gdLst/>
              <a:ahLst/>
              <a:cxnLst/>
              <a:rect l="l" t="t" r="r" b="b"/>
              <a:pathLst>
                <a:path w="13943" h="8036" extrusionOk="0">
                  <a:moveTo>
                    <a:pt x="0" y="0"/>
                  </a:moveTo>
                  <a:lnTo>
                    <a:pt x="0" y="8035"/>
                  </a:lnTo>
                  <a:lnTo>
                    <a:pt x="13942" y="8035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7326520" y="3252046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0" y="1"/>
                  </a:moveTo>
                  <a:lnTo>
                    <a:pt x="0" y="7983"/>
                  </a:lnTo>
                  <a:lnTo>
                    <a:pt x="13942" y="7983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7326520" y="3476993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0" y="1"/>
                  </a:moveTo>
                  <a:lnTo>
                    <a:pt x="0" y="7982"/>
                  </a:lnTo>
                  <a:lnTo>
                    <a:pt x="13942" y="7982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7691404" y="2349407"/>
              <a:ext cx="374962" cy="216108"/>
            </a:xfrm>
            <a:custGeom>
              <a:avLst/>
              <a:gdLst/>
              <a:ahLst/>
              <a:cxnLst/>
              <a:rect l="l" t="t" r="r" b="b"/>
              <a:pathLst>
                <a:path w="13943" h="8036" extrusionOk="0">
                  <a:moveTo>
                    <a:pt x="1" y="1"/>
                  </a:moveTo>
                  <a:lnTo>
                    <a:pt x="1" y="8036"/>
                  </a:lnTo>
                  <a:lnTo>
                    <a:pt x="13942" y="8036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7691410" y="257406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1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7691410" y="279872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942" y="7983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7691410" y="3023388"/>
              <a:ext cx="374962" cy="214683"/>
            </a:xfrm>
            <a:custGeom>
              <a:avLst/>
              <a:gdLst/>
              <a:ahLst/>
              <a:cxnLst/>
              <a:rect l="l" t="t" r="r" b="b"/>
              <a:pathLst>
                <a:path w="1394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942" y="7983"/>
                  </a:lnTo>
                  <a:lnTo>
                    <a:pt x="1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7691410" y="3251782"/>
              <a:ext cx="374962" cy="214656"/>
            </a:xfrm>
            <a:custGeom>
              <a:avLst/>
              <a:gdLst/>
              <a:ahLst/>
              <a:cxnLst/>
              <a:rect l="l" t="t" r="r" b="b"/>
              <a:pathLst>
                <a:path w="13943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7691410" y="3476993"/>
              <a:ext cx="374962" cy="214656"/>
            </a:xfrm>
            <a:custGeom>
              <a:avLst/>
              <a:gdLst/>
              <a:ahLst/>
              <a:cxnLst/>
              <a:rect l="l" t="t" r="r" b="b"/>
              <a:pathLst>
                <a:path w="13943" h="7982" extrusionOk="0">
                  <a:moveTo>
                    <a:pt x="1" y="0"/>
                  </a:moveTo>
                  <a:lnTo>
                    <a:pt x="1" y="7982"/>
                  </a:lnTo>
                  <a:lnTo>
                    <a:pt x="13942" y="7982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8056300" y="2349407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2"/>
                  </a:lnTo>
                  <a:lnTo>
                    <a:pt x="13889" y="7982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8056300" y="2574068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2"/>
                  </a:lnTo>
                  <a:lnTo>
                    <a:pt x="13889" y="7982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8056300" y="2798728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8056300" y="3023388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8056300" y="3250335"/>
              <a:ext cx="373537" cy="216108"/>
            </a:xfrm>
            <a:custGeom>
              <a:avLst/>
              <a:gdLst/>
              <a:ahLst/>
              <a:cxnLst/>
              <a:rect l="l" t="t" r="r" b="b"/>
              <a:pathLst>
                <a:path w="13890" h="8036" extrusionOk="0">
                  <a:moveTo>
                    <a:pt x="1" y="1"/>
                  </a:moveTo>
                  <a:lnTo>
                    <a:pt x="1" y="8036"/>
                  </a:lnTo>
                  <a:lnTo>
                    <a:pt x="13889" y="8036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8056300" y="3476993"/>
              <a:ext cx="373537" cy="214683"/>
            </a:xfrm>
            <a:custGeom>
              <a:avLst/>
              <a:gdLst/>
              <a:ahLst/>
              <a:cxnLst/>
              <a:rect l="l" t="t" r="r" b="b"/>
              <a:pathLst>
                <a:path w="13890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3889" y="7983"/>
                  </a:lnTo>
                  <a:lnTo>
                    <a:pt x="13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6317687" y="2349407"/>
              <a:ext cx="290520" cy="214683"/>
            </a:xfrm>
            <a:custGeom>
              <a:avLst/>
              <a:gdLst/>
              <a:ahLst/>
              <a:cxnLst/>
              <a:rect l="l" t="t" r="r" b="b"/>
              <a:pathLst>
                <a:path w="1080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0803" y="7983"/>
                  </a:lnTo>
                  <a:lnTo>
                    <a:pt x="108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6317687" y="2574068"/>
              <a:ext cx="290520" cy="214683"/>
            </a:xfrm>
            <a:custGeom>
              <a:avLst/>
              <a:gdLst/>
              <a:ahLst/>
              <a:cxnLst/>
              <a:rect l="l" t="t" r="r" b="b"/>
              <a:pathLst>
                <a:path w="1080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0803" y="7983"/>
                  </a:lnTo>
                  <a:lnTo>
                    <a:pt x="108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6317687" y="2798728"/>
              <a:ext cx="290520" cy="214683"/>
            </a:xfrm>
            <a:custGeom>
              <a:avLst/>
              <a:gdLst/>
              <a:ahLst/>
              <a:cxnLst/>
              <a:rect l="l" t="t" r="r" b="b"/>
              <a:pathLst>
                <a:path w="1080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0803" y="7983"/>
                  </a:lnTo>
                  <a:lnTo>
                    <a:pt x="10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6317687" y="3023388"/>
              <a:ext cx="290520" cy="214683"/>
            </a:xfrm>
            <a:custGeom>
              <a:avLst/>
              <a:gdLst/>
              <a:ahLst/>
              <a:cxnLst/>
              <a:rect l="l" t="t" r="r" b="b"/>
              <a:pathLst>
                <a:path w="10803" h="7983" extrusionOk="0">
                  <a:moveTo>
                    <a:pt x="1" y="1"/>
                  </a:moveTo>
                  <a:lnTo>
                    <a:pt x="1" y="7983"/>
                  </a:lnTo>
                  <a:lnTo>
                    <a:pt x="10803" y="7983"/>
                  </a:lnTo>
                  <a:lnTo>
                    <a:pt x="108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4833789" y="2687110"/>
              <a:ext cx="246174" cy="204652"/>
            </a:xfrm>
            <a:custGeom>
              <a:avLst/>
              <a:gdLst/>
              <a:ahLst/>
              <a:cxnLst/>
              <a:rect l="l" t="t" r="r" b="b"/>
              <a:pathLst>
                <a:path w="9154" h="7610" extrusionOk="0">
                  <a:moveTo>
                    <a:pt x="1118" y="1"/>
                  </a:moveTo>
                  <a:lnTo>
                    <a:pt x="692" y="267"/>
                  </a:lnTo>
                  <a:lnTo>
                    <a:pt x="373" y="533"/>
                  </a:lnTo>
                  <a:lnTo>
                    <a:pt x="160" y="799"/>
                  </a:lnTo>
                  <a:lnTo>
                    <a:pt x="54" y="1171"/>
                  </a:lnTo>
                  <a:lnTo>
                    <a:pt x="1" y="1437"/>
                  </a:lnTo>
                  <a:lnTo>
                    <a:pt x="54" y="1757"/>
                  </a:lnTo>
                  <a:lnTo>
                    <a:pt x="160" y="2076"/>
                  </a:lnTo>
                  <a:lnTo>
                    <a:pt x="267" y="2342"/>
                  </a:lnTo>
                  <a:lnTo>
                    <a:pt x="639" y="2927"/>
                  </a:lnTo>
                  <a:lnTo>
                    <a:pt x="1065" y="3459"/>
                  </a:lnTo>
                  <a:lnTo>
                    <a:pt x="1916" y="4311"/>
                  </a:lnTo>
                  <a:lnTo>
                    <a:pt x="2768" y="5056"/>
                  </a:lnTo>
                  <a:lnTo>
                    <a:pt x="3726" y="5747"/>
                  </a:lnTo>
                  <a:lnTo>
                    <a:pt x="4737" y="6333"/>
                  </a:lnTo>
                  <a:lnTo>
                    <a:pt x="5748" y="6812"/>
                  </a:lnTo>
                  <a:lnTo>
                    <a:pt x="6865" y="7184"/>
                  </a:lnTo>
                  <a:lnTo>
                    <a:pt x="7983" y="7450"/>
                  </a:lnTo>
                  <a:lnTo>
                    <a:pt x="9153" y="7610"/>
                  </a:lnTo>
                  <a:lnTo>
                    <a:pt x="9153" y="7291"/>
                  </a:lnTo>
                  <a:lnTo>
                    <a:pt x="8036" y="7131"/>
                  </a:lnTo>
                  <a:lnTo>
                    <a:pt x="6971" y="6865"/>
                  </a:lnTo>
                  <a:lnTo>
                    <a:pt x="5907" y="6492"/>
                  </a:lnTo>
                  <a:lnTo>
                    <a:pt x="4896" y="6013"/>
                  </a:lnTo>
                  <a:lnTo>
                    <a:pt x="3885" y="5428"/>
                  </a:lnTo>
                  <a:lnTo>
                    <a:pt x="2981" y="4790"/>
                  </a:lnTo>
                  <a:lnTo>
                    <a:pt x="2129" y="4045"/>
                  </a:lnTo>
                  <a:lnTo>
                    <a:pt x="1331" y="3246"/>
                  </a:lnTo>
                  <a:lnTo>
                    <a:pt x="958" y="2768"/>
                  </a:lnTo>
                  <a:lnTo>
                    <a:pt x="586" y="2235"/>
                  </a:lnTo>
                  <a:lnTo>
                    <a:pt x="480" y="1969"/>
                  </a:lnTo>
                  <a:lnTo>
                    <a:pt x="373" y="1703"/>
                  </a:lnTo>
                  <a:lnTo>
                    <a:pt x="373" y="1490"/>
                  </a:lnTo>
                  <a:lnTo>
                    <a:pt x="373" y="1224"/>
                  </a:lnTo>
                  <a:lnTo>
                    <a:pt x="480" y="958"/>
                  </a:lnTo>
                  <a:lnTo>
                    <a:pt x="639" y="746"/>
                  </a:lnTo>
                  <a:lnTo>
                    <a:pt x="905" y="533"/>
                  </a:lnTo>
                  <a:lnTo>
                    <a:pt x="1278" y="320"/>
                  </a:lnTo>
                  <a:lnTo>
                    <a:pt x="11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4447439" y="2697141"/>
              <a:ext cx="3042349" cy="2724641"/>
            </a:xfrm>
            <a:custGeom>
              <a:avLst/>
              <a:gdLst/>
              <a:ahLst/>
              <a:cxnLst/>
              <a:rect l="l" t="t" r="r" b="b"/>
              <a:pathLst>
                <a:path w="113130" h="101316" extrusionOk="0">
                  <a:moveTo>
                    <a:pt x="88812" y="0"/>
                  </a:moveTo>
                  <a:lnTo>
                    <a:pt x="0" y="2607"/>
                  </a:lnTo>
                  <a:lnTo>
                    <a:pt x="54" y="4629"/>
                  </a:lnTo>
                  <a:lnTo>
                    <a:pt x="88918" y="2022"/>
                  </a:lnTo>
                  <a:lnTo>
                    <a:pt x="89823" y="2022"/>
                  </a:lnTo>
                  <a:lnTo>
                    <a:pt x="90727" y="2128"/>
                  </a:lnTo>
                  <a:lnTo>
                    <a:pt x="91579" y="2288"/>
                  </a:lnTo>
                  <a:lnTo>
                    <a:pt x="92430" y="2554"/>
                  </a:lnTo>
                  <a:lnTo>
                    <a:pt x="93228" y="2873"/>
                  </a:lnTo>
                  <a:lnTo>
                    <a:pt x="93973" y="3299"/>
                  </a:lnTo>
                  <a:lnTo>
                    <a:pt x="94718" y="3725"/>
                  </a:lnTo>
                  <a:lnTo>
                    <a:pt x="95410" y="4257"/>
                  </a:lnTo>
                  <a:lnTo>
                    <a:pt x="96049" y="4842"/>
                  </a:lnTo>
                  <a:lnTo>
                    <a:pt x="96581" y="5481"/>
                  </a:lnTo>
                  <a:lnTo>
                    <a:pt x="97113" y="6173"/>
                  </a:lnTo>
                  <a:lnTo>
                    <a:pt x="97592" y="6918"/>
                  </a:lnTo>
                  <a:lnTo>
                    <a:pt x="97964" y="7716"/>
                  </a:lnTo>
                  <a:lnTo>
                    <a:pt x="98283" y="8567"/>
                  </a:lnTo>
                  <a:lnTo>
                    <a:pt x="98550" y="9419"/>
                  </a:lnTo>
                  <a:lnTo>
                    <a:pt x="98709" y="10323"/>
                  </a:lnTo>
                  <a:lnTo>
                    <a:pt x="111161" y="101316"/>
                  </a:lnTo>
                  <a:lnTo>
                    <a:pt x="113130" y="101050"/>
                  </a:lnTo>
                  <a:lnTo>
                    <a:pt x="100678" y="10057"/>
                  </a:lnTo>
                  <a:lnTo>
                    <a:pt x="100518" y="8940"/>
                  </a:lnTo>
                  <a:lnTo>
                    <a:pt x="100199" y="7929"/>
                  </a:lnTo>
                  <a:lnTo>
                    <a:pt x="99827" y="6918"/>
                  </a:lnTo>
                  <a:lnTo>
                    <a:pt x="99348" y="5960"/>
                  </a:lnTo>
                  <a:lnTo>
                    <a:pt x="98816" y="5055"/>
                  </a:lnTo>
                  <a:lnTo>
                    <a:pt x="98177" y="4204"/>
                  </a:lnTo>
                  <a:lnTo>
                    <a:pt x="97485" y="3459"/>
                  </a:lnTo>
                  <a:lnTo>
                    <a:pt x="96687" y="2714"/>
                  </a:lnTo>
                  <a:lnTo>
                    <a:pt x="95889" y="2075"/>
                  </a:lnTo>
                  <a:lnTo>
                    <a:pt x="94984" y="1543"/>
                  </a:lnTo>
                  <a:lnTo>
                    <a:pt x="94080" y="1064"/>
                  </a:lnTo>
                  <a:lnTo>
                    <a:pt x="93069" y="639"/>
                  </a:lnTo>
                  <a:lnTo>
                    <a:pt x="92058" y="373"/>
                  </a:lnTo>
                  <a:lnTo>
                    <a:pt x="91047" y="106"/>
                  </a:lnTo>
                  <a:lnTo>
                    <a:pt x="89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5846898" y="2661348"/>
              <a:ext cx="1681480" cy="2965086"/>
            </a:xfrm>
            <a:custGeom>
              <a:avLst/>
              <a:gdLst/>
              <a:ahLst/>
              <a:cxnLst/>
              <a:rect l="l" t="t" r="r" b="b"/>
              <a:pathLst>
                <a:path w="62526" h="110257" extrusionOk="0">
                  <a:moveTo>
                    <a:pt x="34163" y="1"/>
                  </a:moveTo>
                  <a:lnTo>
                    <a:pt x="33312" y="54"/>
                  </a:lnTo>
                  <a:lnTo>
                    <a:pt x="32460" y="107"/>
                  </a:lnTo>
                  <a:lnTo>
                    <a:pt x="31662" y="214"/>
                  </a:lnTo>
                  <a:lnTo>
                    <a:pt x="29959" y="533"/>
                  </a:lnTo>
                  <a:lnTo>
                    <a:pt x="28257" y="959"/>
                  </a:lnTo>
                  <a:lnTo>
                    <a:pt x="26607" y="1437"/>
                  </a:lnTo>
                  <a:lnTo>
                    <a:pt x="24904" y="2076"/>
                  </a:lnTo>
                  <a:lnTo>
                    <a:pt x="23255" y="2768"/>
                  </a:lnTo>
                  <a:lnTo>
                    <a:pt x="21605" y="3513"/>
                  </a:lnTo>
                  <a:lnTo>
                    <a:pt x="20009" y="4311"/>
                  </a:lnTo>
                  <a:lnTo>
                    <a:pt x="18412" y="5162"/>
                  </a:lnTo>
                  <a:lnTo>
                    <a:pt x="15326" y="6971"/>
                  </a:lnTo>
                  <a:lnTo>
                    <a:pt x="14315" y="7397"/>
                  </a:lnTo>
                  <a:lnTo>
                    <a:pt x="13357" y="7716"/>
                  </a:lnTo>
                  <a:lnTo>
                    <a:pt x="12346" y="8036"/>
                  </a:lnTo>
                  <a:lnTo>
                    <a:pt x="11335" y="8195"/>
                  </a:lnTo>
                  <a:lnTo>
                    <a:pt x="10324" y="8302"/>
                  </a:lnTo>
                  <a:lnTo>
                    <a:pt x="9313" y="8302"/>
                  </a:lnTo>
                  <a:lnTo>
                    <a:pt x="8302" y="8249"/>
                  </a:lnTo>
                  <a:lnTo>
                    <a:pt x="7291" y="8089"/>
                  </a:lnTo>
                  <a:lnTo>
                    <a:pt x="6333" y="7876"/>
                  </a:lnTo>
                  <a:lnTo>
                    <a:pt x="5322" y="7557"/>
                  </a:lnTo>
                  <a:lnTo>
                    <a:pt x="4418" y="7184"/>
                  </a:lnTo>
                  <a:lnTo>
                    <a:pt x="3513" y="6759"/>
                  </a:lnTo>
                  <a:lnTo>
                    <a:pt x="2608" y="6227"/>
                  </a:lnTo>
                  <a:lnTo>
                    <a:pt x="1810" y="5588"/>
                  </a:lnTo>
                  <a:lnTo>
                    <a:pt x="1012" y="4896"/>
                  </a:lnTo>
                  <a:lnTo>
                    <a:pt x="267" y="4151"/>
                  </a:lnTo>
                  <a:lnTo>
                    <a:pt x="1" y="4364"/>
                  </a:lnTo>
                  <a:lnTo>
                    <a:pt x="746" y="5162"/>
                  </a:lnTo>
                  <a:lnTo>
                    <a:pt x="1597" y="5854"/>
                  </a:lnTo>
                  <a:lnTo>
                    <a:pt x="2449" y="6493"/>
                  </a:lnTo>
                  <a:lnTo>
                    <a:pt x="3353" y="7025"/>
                  </a:lnTo>
                  <a:lnTo>
                    <a:pt x="4258" y="7504"/>
                  </a:lnTo>
                  <a:lnTo>
                    <a:pt x="5216" y="7876"/>
                  </a:lnTo>
                  <a:lnTo>
                    <a:pt x="6227" y="8195"/>
                  </a:lnTo>
                  <a:lnTo>
                    <a:pt x="7238" y="8461"/>
                  </a:lnTo>
                  <a:lnTo>
                    <a:pt x="8249" y="8568"/>
                  </a:lnTo>
                  <a:lnTo>
                    <a:pt x="9260" y="8674"/>
                  </a:lnTo>
                  <a:lnTo>
                    <a:pt x="10324" y="8621"/>
                  </a:lnTo>
                  <a:lnTo>
                    <a:pt x="11388" y="8515"/>
                  </a:lnTo>
                  <a:lnTo>
                    <a:pt x="12399" y="8355"/>
                  </a:lnTo>
                  <a:lnTo>
                    <a:pt x="13464" y="8036"/>
                  </a:lnTo>
                  <a:lnTo>
                    <a:pt x="14475" y="7716"/>
                  </a:lnTo>
                  <a:lnTo>
                    <a:pt x="15486" y="7238"/>
                  </a:lnTo>
                  <a:lnTo>
                    <a:pt x="18572" y="5482"/>
                  </a:lnTo>
                  <a:lnTo>
                    <a:pt x="20115" y="4630"/>
                  </a:lnTo>
                  <a:lnTo>
                    <a:pt x="21712" y="3832"/>
                  </a:lnTo>
                  <a:lnTo>
                    <a:pt x="23361" y="3087"/>
                  </a:lnTo>
                  <a:lnTo>
                    <a:pt x="25011" y="2395"/>
                  </a:lnTo>
                  <a:lnTo>
                    <a:pt x="26660" y="1810"/>
                  </a:lnTo>
                  <a:lnTo>
                    <a:pt x="28310" y="1278"/>
                  </a:lnTo>
                  <a:lnTo>
                    <a:pt x="29959" y="852"/>
                  </a:lnTo>
                  <a:lnTo>
                    <a:pt x="31662" y="533"/>
                  </a:lnTo>
                  <a:lnTo>
                    <a:pt x="32460" y="426"/>
                  </a:lnTo>
                  <a:lnTo>
                    <a:pt x="33312" y="373"/>
                  </a:lnTo>
                  <a:lnTo>
                    <a:pt x="34163" y="320"/>
                  </a:lnTo>
                  <a:lnTo>
                    <a:pt x="34961" y="320"/>
                  </a:lnTo>
                  <a:lnTo>
                    <a:pt x="35813" y="373"/>
                  </a:lnTo>
                  <a:lnTo>
                    <a:pt x="36664" y="480"/>
                  </a:lnTo>
                  <a:lnTo>
                    <a:pt x="37462" y="586"/>
                  </a:lnTo>
                  <a:lnTo>
                    <a:pt x="38314" y="746"/>
                  </a:lnTo>
                  <a:lnTo>
                    <a:pt x="39112" y="959"/>
                  </a:lnTo>
                  <a:lnTo>
                    <a:pt x="39963" y="1171"/>
                  </a:lnTo>
                  <a:lnTo>
                    <a:pt x="40762" y="1491"/>
                  </a:lnTo>
                  <a:lnTo>
                    <a:pt x="41613" y="1863"/>
                  </a:lnTo>
                  <a:lnTo>
                    <a:pt x="42464" y="2395"/>
                  </a:lnTo>
                  <a:lnTo>
                    <a:pt x="43316" y="2927"/>
                  </a:lnTo>
                  <a:lnTo>
                    <a:pt x="44061" y="3513"/>
                  </a:lnTo>
                  <a:lnTo>
                    <a:pt x="44806" y="4151"/>
                  </a:lnTo>
                  <a:lnTo>
                    <a:pt x="45444" y="4843"/>
                  </a:lnTo>
                  <a:lnTo>
                    <a:pt x="46083" y="5535"/>
                  </a:lnTo>
                  <a:lnTo>
                    <a:pt x="46668" y="6280"/>
                  </a:lnTo>
                  <a:lnTo>
                    <a:pt x="47200" y="7078"/>
                  </a:lnTo>
                  <a:lnTo>
                    <a:pt x="47679" y="7876"/>
                  </a:lnTo>
                  <a:lnTo>
                    <a:pt x="48105" y="8727"/>
                  </a:lnTo>
                  <a:lnTo>
                    <a:pt x="48477" y="9632"/>
                  </a:lnTo>
                  <a:lnTo>
                    <a:pt x="48797" y="10590"/>
                  </a:lnTo>
                  <a:lnTo>
                    <a:pt x="49063" y="11548"/>
                  </a:lnTo>
                  <a:lnTo>
                    <a:pt x="49276" y="12559"/>
                  </a:lnTo>
                  <a:lnTo>
                    <a:pt x="49488" y="13623"/>
                  </a:lnTo>
                  <a:lnTo>
                    <a:pt x="49595" y="14687"/>
                  </a:lnTo>
                  <a:lnTo>
                    <a:pt x="49701" y="15751"/>
                  </a:lnTo>
                  <a:lnTo>
                    <a:pt x="49701" y="16763"/>
                  </a:lnTo>
                  <a:lnTo>
                    <a:pt x="49701" y="17827"/>
                  </a:lnTo>
                  <a:lnTo>
                    <a:pt x="49701" y="18838"/>
                  </a:lnTo>
                  <a:lnTo>
                    <a:pt x="49542" y="20966"/>
                  </a:lnTo>
                  <a:lnTo>
                    <a:pt x="49222" y="22988"/>
                  </a:lnTo>
                  <a:lnTo>
                    <a:pt x="48903" y="25064"/>
                  </a:lnTo>
                  <a:lnTo>
                    <a:pt x="48477" y="27032"/>
                  </a:lnTo>
                  <a:lnTo>
                    <a:pt x="48052" y="28895"/>
                  </a:lnTo>
                  <a:lnTo>
                    <a:pt x="47573" y="30651"/>
                  </a:lnTo>
                  <a:lnTo>
                    <a:pt x="47413" y="31822"/>
                  </a:lnTo>
                  <a:lnTo>
                    <a:pt x="47307" y="32939"/>
                  </a:lnTo>
                  <a:lnTo>
                    <a:pt x="47360" y="34003"/>
                  </a:lnTo>
                  <a:lnTo>
                    <a:pt x="47520" y="35067"/>
                  </a:lnTo>
                  <a:lnTo>
                    <a:pt x="47732" y="36078"/>
                  </a:lnTo>
                  <a:lnTo>
                    <a:pt x="48052" y="37090"/>
                  </a:lnTo>
                  <a:lnTo>
                    <a:pt x="48477" y="38047"/>
                  </a:lnTo>
                  <a:lnTo>
                    <a:pt x="48956" y="38952"/>
                  </a:lnTo>
                  <a:lnTo>
                    <a:pt x="49488" y="39857"/>
                  </a:lnTo>
                  <a:lnTo>
                    <a:pt x="50074" y="40761"/>
                  </a:lnTo>
                  <a:lnTo>
                    <a:pt x="50712" y="41613"/>
                  </a:lnTo>
                  <a:lnTo>
                    <a:pt x="51404" y="42464"/>
                  </a:lnTo>
                  <a:lnTo>
                    <a:pt x="52149" y="43315"/>
                  </a:lnTo>
                  <a:lnTo>
                    <a:pt x="52841" y="44114"/>
                  </a:lnTo>
                  <a:lnTo>
                    <a:pt x="54384" y="45657"/>
                  </a:lnTo>
                  <a:lnTo>
                    <a:pt x="55022" y="46668"/>
                  </a:lnTo>
                  <a:lnTo>
                    <a:pt x="55555" y="47732"/>
                  </a:lnTo>
                  <a:lnTo>
                    <a:pt x="55980" y="48903"/>
                  </a:lnTo>
                  <a:lnTo>
                    <a:pt x="56300" y="50073"/>
                  </a:lnTo>
                  <a:lnTo>
                    <a:pt x="56512" y="51297"/>
                  </a:lnTo>
                  <a:lnTo>
                    <a:pt x="56619" y="52521"/>
                  </a:lnTo>
                  <a:lnTo>
                    <a:pt x="56619" y="53851"/>
                  </a:lnTo>
                  <a:lnTo>
                    <a:pt x="56512" y="55235"/>
                  </a:lnTo>
                  <a:lnTo>
                    <a:pt x="56246" y="56618"/>
                  </a:lnTo>
                  <a:lnTo>
                    <a:pt x="55927" y="58055"/>
                  </a:lnTo>
                  <a:lnTo>
                    <a:pt x="55501" y="59545"/>
                  </a:lnTo>
                  <a:lnTo>
                    <a:pt x="54969" y="61088"/>
                  </a:lnTo>
                  <a:lnTo>
                    <a:pt x="54278" y="62685"/>
                  </a:lnTo>
                  <a:lnTo>
                    <a:pt x="53533" y="64334"/>
                  </a:lnTo>
                  <a:lnTo>
                    <a:pt x="52628" y="65984"/>
                  </a:lnTo>
                  <a:lnTo>
                    <a:pt x="51670" y="67686"/>
                  </a:lnTo>
                  <a:lnTo>
                    <a:pt x="51351" y="68219"/>
                  </a:lnTo>
                  <a:lnTo>
                    <a:pt x="51138" y="68751"/>
                  </a:lnTo>
                  <a:lnTo>
                    <a:pt x="50925" y="69283"/>
                  </a:lnTo>
                  <a:lnTo>
                    <a:pt x="50766" y="69815"/>
                  </a:lnTo>
                  <a:lnTo>
                    <a:pt x="50659" y="70400"/>
                  </a:lnTo>
                  <a:lnTo>
                    <a:pt x="50553" y="70986"/>
                  </a:lnTo>
                  <a:lnTo>
                    <a:pt x="50499" y="71571"/>
                  </a:lnTo>
                  <a:lnTo>
                    <a:pt x="50499" y="72156"/>
                  </a:lnTo>
                  <a:lnTo>
                    <a:pt x="50499" y="72742"/>
                  </a:lnTo>
                  <a:lnTo>
                    <a:pt x="50606" y="73380"/>
                  </a:lnTo>
                  <a:lnTo>
                    <a:pt x="50712" y="73965"/>
                  </a:lnTo>
                  <a:lnTo>
                    <a:pt x="50872" y="74604"/>
                  </a:lnTo>
                  <a:lnTo>
                    <a:pt x="51032" y="75189"/>
                  </a:lnTo>
                  <a:lnTo>
                    <a:pt x="51244" y="75828"/>
                  </a:lnTo>
                  <a:lnTo>
                    <a:pt x="51510" y="76413"/>
                  </a:lnTo>
                  <a:lnTo>
                    <a:pt x="51830" y="77052"/>
                  </a:lnTo>
                  <a:lnTo>
                    <a:pt x="52628" y="78488"/>
                  </a:lnTo>
                  <a:lnTo>
                    <a:pt x="53213" y="79500"/>
                  </a:lnTo>
                  <a:lnTo>
                    <a:pt x="53958" y="80617"/>
                  </a:lnTo>
                  <a:lnTo>
                    <a:pt x="54810" y="81788"/>
                  </a:lnTo>
                  <a:lnTo>
                    <a:pt x="55714" y="82905"/>
                  </a:lnTo>
                  <a:lnTo>
                    <a:pt x="56193" y="83437"/>
                  </a:lnTo>
                  <a:lnTo>
                    <a:pt x="56725" y="83969"/>
                  </a:lnTo>
                  <a:lnTo>
                    <a:pt x="57257" y="84448"/>
                  </a:lnTo>
                  <a:lnTo>
                    <a:pt x="57790" y="84874"/>
                  </a:lnTo>
                  <a:lnTo>
                    <a:pt x="58854" y="85619"/>
                  </a:lnTo>
                  <a:lnTo>
                    <a:pt x="59918" y="86364"/>
                  </a:lnTo>
                  <a:lnTo>
                    <a:pt x="60397" y="86736"/>
                  </a:lnTo>
                  <a:lnTo>
                    <a:pt x="60876" y="87215"/>
                  </a:lnTo>
                  <a:lnTo>
                    <a:pt x="61302" y="87747"/>
                  </a:lnTo>
                  <a:lnTo>
                    <a:pt x="61674" y="88386"/>
                  </a:lnTo>
                  <a:lnTo>
                    <a:pt x="61940" y="89131"/>
                  </a:lnTo>
                  <a:lnTo>
                    <a:pt x="62100" y="89876"/>
                  </a:lnTo>
                  <a:lnTo>
                    <a:pt x="62206" y="90621"/>
                  </a:lnTo>
                  <a:lnTo>
                    <a:pt x="62206" y="91419"/>
                  </a:lnTo>
                  <a:lnTo>
                    <a:pt x="62100" y="92270"/>
                  </a:lnTo>
                  <a:lnTo>
                    <a:pt x="61940" y="93069"/>
                  </a:lnTo>
                  <a:lnTo>
                    <a:pt x="61674" y="93760"/>
                  </a:lnTo>
                  <a:lnTo>
                    <a:pt x="61408" y="94452"/>
                  </a:lnTo>
                  <a:lnTo>
                    <a:pt x="61035" y="95037"/>
                  </a:lnTo>
                  <a:lnTo>
                    <a:pt x="60663" y="95623"/>
                  </a:lnTo>
                  <a:lnTo>
                    <a:pt x="60291" y="96155"/>
                  </a:lnTo>
                  <a:lnTo>
                    <a:pt x="59865" y="96634"/>
                  </a:lnTo>
                  <a:lnTo>
                    <a:pt x="58960" y="97645"/>
                  </a:lnTo>
                  <a:lnTo>
                    <a:pt x="57896" y="98815"/>
                  </a:lnTo>
                  <a:lnTo>
                    <a:pt x="57364" y="99454"/>
                  </a:lnTo>
                  <a:lnTo>
                    <a:pt x="56885" y="100093"/>
                  </a:lnTo>
                  <a:lnTo>
                    <a:pt x="56672" y="100465"/>
                  </a:lnTo>
                  <a:lnTo>
                    <a:pt x="55076" y="102806"/>
                  </a:lnTo>
                  <a:lnTo>
                    <a:pt x="53586" y="105201"/>
                  </a:lnTo>
                  <a:lnTo>
                    <a:pt x="52841" y="106425"/>
                  </a:lnTo>
                  <a:lnTo>
                    <a:pt x="52149" y="107649"/>
                  </a:lnTo>
                  <a:lnTo>
                    <a:pt x="51457" y="108873"/>
                  </a:lnTo>
                  <a:lnTo>
                    <a:pt x="50872" y="110096"/>
                  </a:lnTo>
                  <a:lnTo>
                    <a:pt x="51138" y="110256"/>
                  </a:lnTo>
                  <a:lnTo>
                    <a:pt x="51777" y="109032"/>
                  </a:lnTo>
                  <a:lnTo>
                    <a:pt x="52415" y="107808"/>
                  </a:lnTo>
                  <a:lnTo>
                    <a:pt x="53107" y="106584"/>
                  </a:lnTo>
                  <a:lnTo>
                    <a:pt x="53852" y="105361"/>
                  </a:lnTo>
                  <a:lnTo>
                    <a:pt x="55395" y="103019"/>
                  </a:lnTo>
                  <a:lnTo>
                    <a:pt x="56938" y="100678"/>
                  </a:lnTo>
                  <a:lnTo>
                    <a:pt x="57204" y="100305"/>
                  </a:lnTo>
                  <a:lnTo>
                    <a:pt x="57683" y="99667"/>
                  </a:lnTo>
                  <a:lnTo>
                    <a:pt x="58162" y="99028"/>
                  </a:lnTo>
                  <a:lnTo>
                    <a:pt x="59173" y="97911"/>
                  </a:lnTo>
                  <a:lnTo>
                    <a:pt x="60078" y="96900"/>
                  </a:lnTo>
                  <a:lnTo>
                    <a:pt x="60557" y="96368"/>
                  </a:lnTo>
                  <a:lnTo>
                    <a:pt x="60929" y="95782"/>
                  </a:lnTo>
                  <a:lnTo>
                    <a:pt x="61355" y="95197"/>
                  </a:lnTo>
                  <a:lnTo>
                    <a:pt x="61674" y="94559"/>
                  </a:lnTo>
                  <a:lnTo>
                    <a:pt x="61993" y="93920"/>
                  </a:lnTo>
                  <a:lnTo>
                    <a:pt x="62259" y="93175"/>
                  </a:lnTo>
                  <a:lnTo>
                    <a:pt x="62419" y="92324"/>
                  </a:lnTo>
                  <a:lnTo>
                    <a:pt x="62525" y="91419"/>
                  </a:lnTo>
                  <a:lnTo>
                    <a:pt x="62525" y="90621"/>
                  </a:lnTo>
                  <a:lnTo>
                    <a:pt x="62419" y="89769"/>
                  </a:lnTo>
                  <a:lnTo>
                    <a:pt x="62259" y="88971"/>
                  </a:lnTo>
                  <a:lnTo>
                    <a:pt x="61940" y="88280"/>
                  </a:lnTo>
                  <a:lnTo>
                    <a:pt x="61568" y="87588"/>
                  </a:lnTo>
                  <a:lnTo>
                    <a:pt x="61089" y="86949"/>
                  </a:lnTo>
                  <a:lnTo>
                    <a:pt x="60663" y="86524"/>
                  </a:lnTo>
                  <a:lnTo>
                    <a:pt x="60131" y="86098"/>
                  </a:lnTo>
                  <a:lnTo>
                    <a:pt x="59067" y="85353"/>
                  </a:lnTo>
                  <a:lnTo>
                    <a:pt x="58002" y="84608"/>
                  </a:lnTo>
                  <a:lnTo>
                    <a:pt x="57151" y="83863"/>
                  </a:lnTo>
                  <a:lnTo>
                    <a:pt x="56300" y="83065"/>
                  </a:lnTo>
                  <a:lnTo>
                    <a:pt x="55501" y="82107"/>
                  </a:lnTo>
                  <a:lnTo>
                    <a:pt x="54703" y="81096"/>
                  </a:lnTo>
                  <a:lnTo>
                    <a:pt x="53958" y="80032"/>
                  </a:lnTo>
                  <a:lnTo>
                    <a:pt x="53320" y="78967"/>
                  </a:lnTo>
                  <a:lnTo>
                    <a:pt x="52681" y="77903"/>
                  </a:lnTo>
                  <a:lnTo>
                    <a:pt x="52096" y="76892"/>
                  </a:lnTo>
                  <a:lnTo>
                    <a:pt x="51830" y="76307"/>
                  </a:lnTo>
                  <a:lnTo>
                    <a:pt x="51564" y="75721"/>
                  </a:lnTo>
                  <a:lnTo>
                    <a:pt x="51351" y="75083"/>
                  </a:lnTo>
                  <a:lnTo>
                    <a:pt x="51191" y="74498"/>
                  </a:lnTo>
                  <a:lnTo>
                    <a:pt x="51032" y="73912"/>
                  </a:lnTo>
                  <a:lnTo>
                    <a:pt x="50925" y="73327"/>
                  </a:lnTo>
                  <a:lnTo>
                    <a:pt x="50872" y="72742"/>
                  </a:lnTo>
                  <a:lnTo>
                    <a:pt x="50819" y="72156"/>
                  </a:lnTo>
                  <a:lnTo>
                    <a:pt x="50819" y="71571"/>
                  </a:lnTo>
                  <a:lnTo>
                    <a:pt x="50872" y="71039"/>
                  </a:lnTo>
                  <a:lnTo>
                    <a:pt x="50978" y="70453"/>
                  </a:lnTo>
                  <a:lnTo>
                    <a:pt x="51085" y="69921"/>
                  </a:lnTo>
                  <a:lnTo>
                    <a:pt x="51244" y="69389"/>
                  </a:lnTo>
                  <a:lnTo>
                    <a:pt x="51457" y="68857"/>
                  </a:lnTo>
                  <a:lnTo>
                    <a:pt x="51670" y="68378"/>
                  </a:lnTo>
                  <a:lnTo>
                    <a:pt x="51936" y="67846"/>
                  </a:lnTo>
                  <a:lnTo>
                    <a:pt x="52947" y="66143"/>
                  </a:lnTo>
                  <a:lnTo>
                    <a:pt x="53852" y="64441"/>
                  </a:lnTo>
                  <a:lnTo>
                    <a:pt x="54597" y="62791"/>
                  </a:lnTo>
                  <a:lnTo>
                    <a:pt x="55289" y="61195"/>
                  </a:lnTo>
                  <a:lnTo>
                    <a:pt x="55821" y="59598"/>
                  </a:lnTo>
                  <a:lnTo>
                    <a:pt x="56300" y="58108"/>
                  </a:lnTo>
                  <a:lnTo>
                    <a:pt x="56619" y="56618"/>
                  </a:lnTo>
                  <a:lnTo>
                    <a:pt x="56832" y="55182"/>
                  </a:lnTo>
                  <a:lnTo>
                    <a:pt x="56938" y="53798"/>
                  </a:lnTo>
                  <a:lnTo>
                    <a:pt x="56938" y="52468"/>
                  </a:lnTo>
                  <a:lnTo>
                    <a:pt x="56832" y="51191"/>
                  </a:lnTo>
                  <a:lnTo>
                    <a:pt x="56619" y="49914"/>
                  </a:lnTo>
                  <a:lnTo>
                    <a:pt x="56300" y="48743"/>
                  </a:lnTo>
                  <a:lnTo>
                    <a:pt x="55874" y="47572"/>
                  </a:lnTo>
                  <a:lnTo>
                    <a:pt x="55289" y="46508"/>
                  </a:lnTo>
                  <a:lnTo>
                    <a:pt x="54650" y="45444"/>
                  </a:lnTo>
                  <a:lnTo>
                    <a:pt x="54597" y="45391"/>
                  </a:lnTo>
                  <a:lnTo>
                    <a:pt x="53160" y="43901"/>
                  </a:lnTo>
                  <a:lnTo>
                    <a:pt x="51723" y="42304"/>
                  </a:lnTo>
                  <a:lnTo>
                    <a:pt x="51032" y="41453"/>
                  </a:lnTo>
                  <a:lnTo>
                    <a:pt x="50393" y="40602"/>
                  </a:lnTo>
                  <a:lnTo>
                    <a:pt x="49808" y="39750"/>
                  </a:lnTo>
                  <a:lnTo>
                    <a:pt x="49276" y="38846"/>
                  </a:lnTo>
                  <a:lnTo>
                    <a:pt x="48797" y="37941"/>
                  </a:lnTo>
                  <a:lnTo>
                    <a:pt x="48424" y="36983"/>
                  </a:lnTo>
                  <a:lnTo>
                    <a:pt x="48052" y="36025"/>
                  </a:lnTo>
                  <a:lnTo>
                    <a:pt x="47839" y="35014"/>
                  </a:lnTo>
                  <a:lnTo>
                    <a:pt x="47679" y="34003"/>
                  </a:lnTo>
                  <a:lnTo>
                    <a:pt x="47626" y="32939"/>
                  </a:lnTo>
                  <a:lnTo>
                    <a:pt x="47732" y="31875"/>
                  </a:lnTo>
                  <a:lnTo>
                    <a:pt x="47892" y="30757"/>
                  </a:lnTo>
                  <a:lnTo>
                    <a:pt x="48424" y="28788"/>
                  </a:lnTo>
                  <a:lnTo>
                    <a:pt x="48903" y="26766"/>
                  </a:lnTo>
                  <a:lnTo>
                    <a:pt x="49276" y="24691"/>
                  </a:lnTo>
                  <a:lnTo>
                    <a:pt x="49648" y="22616"/>
                  </a:lnTo>
                  <a:lnTo>
                    <a:pt x="49861" y="20594"/>
                  </a:lnTo>
                  <a:lnTo>
                    <a:pt x="50021" y="18519"/>
                  </a:lnTo>
                  <a:lnTo>
                    <a:pt x="50021" y="17507"/>
                  </a:lnTo>
                  <a:lnTo>
                    <a:pt x="50021" y="16496"/>
                  </a:lnTo>
                  <a:lnTo>
                    <a:pt x="49967" y="15485"/>
                  </a:lnTo>
                  <a:lnTo>
                    <a:pt x="49914" y="14528"/>
                  </a:lnTo>
                  <a:lnTo>
                    <a:pt x="49754" y="13517"/>
                  </a:lnTo>
                  <a:lnTo>
                    <a:pt x="49595" y="12559"/>
                  </a:lnTo>
                  <a:lnTo>
                    <a:pt x="49382" y="11601"/>
                  </a:lnTo>
                  <a:lnTo>
                    <a:pt x="49169" y="10696"/>
                  </a:lnTo>
                  <a:lnTo>
                    <a:pt x="48850" y="9792"/>
                  </a:lnTo>
                  <a:lnTo>
                    <a:pt x="48477" y="8887"/>
                  </a:lnTo>
                  <a:lnTo>
                    <a:pt x="48105" y="8036"/>
                  </a:lnTo>
                  <a:lnTo>
                    <a:pt x="47626" y="7184"/>
                  </a:lnTo>
                  <a:lnTo>
                    <a:pt x="47147" y="6386"/>
                  </a:lnTo>
                  <a:lnTo>
                    <a:pt x="46562" y="5588"/>
                  </a:lnTo>
                  <a:lnTo>
                    <a:pt x="45923" y="4843"/>
                  </a:lnTo>
                  <a:lnTo>
                    <a:pt x="45231" y="4098"/>
                  </a:lnTo>
                  <a:lnTo>
                    <a:pt x="44433" y="3406"/>
                  </a:lnTo>
                  <a:lnTo>
                    <a:pt x="43635" y="2768"/>
                  </a:lnTo>
                  <a:lnTo>
                    <a:pt x="42730" y="2129"/>
                  </a:lnTo>
                  <a:lnTo>
                    <a:pt x="41773" y="1544"/>
                  </a:lnTo>
                  <a:lnTo>
                    <a:pt x="40921" y="1171"/>
                  </a:lnTo>
                  <a:lnTo>
                    <a:pt x="40070" y="905"/>
                  </a:lnTo>
                  <a:lnTo>
                    <a:pt x="39218" y="639"/>
                  </a:lnTo>
                  <a:lnTo>
                    <a:pt x="38420" y="426"/>
                  </a:lnTo>
                  <a:lnTo>
                    <a:pt x="37569" y="267"/>
                  </a:lnTo>
                  <a:lnTo>
                    <a:pt x="36717" y="107"/>
                  </a:lnTo>
                  <a:lnTo>
                    <a:pt x="35866" y="54"/>
                  </a:lnTo>
                  <a:lnTo>
                    <a:pt x="35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5303152" y="2674229"/>
              <a:ext cx="583863" cy="239021"/>
            </a:xfrm>
            <a:custGeom>
              <a:avLst/>
              <a:gdLst/>
              <a:ahLst/>
              <a:cxnLst/>
              <a:rect l="l" t="t" r="r" b="b"/>
              <a:pathLst>
                <a:path w="21711" h="8888" extrusionOk="0">
                  <a:moveTo>
                    <a:pt x="20061" y="1"/>
                  </a:moveTo>
                  <a:lnTo>
                    <a:pt x="19848" y="54"/>
                  </a:lnTo>
                  <a:lnTo>
                    <a:pt x="19636" y="107"/>
                  </a:lnTo>
                  <a:lnTo>
                    <a:pt x="19370" y="213"/>
                  </a:lnTo>
                  <a:lnTo>
                    <a:pt x="19157" y="373"/>
                  </a:lnTo>
                  <a:lnTo>
                    <a:pt x="18837" y="692"/>
                  </a:lnTo>
                  <a:lnTo>
                    <a:pt x="18571" y="1118"/>
                  </a:lnTo>
                  <a:lnTo>
                    <a:pt x="18412" y="1544"/>
                  </a:lnTo>
                  <a:lnTo>
                    <a:pt x="18359" y="2023"/>
                  </a:lnTo>
                  <a:lnTo>
                    <a:pt x="18678" y="2023"/>
                  </a:lnTo>
                  <a:lnTo>
                    <a:pt x="18731" y="1650"/>
                  </a:lnTo>
                  <a:lnTo>
                    <a:pt x="18891" y="1278"/>
                  </a:lnTo>
                  <a:lnTo>
                    <a:pt x="19104" y="905"/>
                  </a:lnTo>
                  <a:lnTo>
                    <a:pt x="19370" y="639"/>
                  </a:lnTo>
                  <a:lnTo>
                    <a:pt x="19689" y="426"/>
                  </a:lnTo>
                  <a:lnTo>
                    <a:pt x="19848" y="373"/>
                  </a:lnTo>
                  <a:lnTo>
                    <a:pt x="20221" y="373"/>
                  </a:lnTo>
                  <a:lnTo>
                    <a:pt x="20434" y="426"/>
                  </a:lnTo>
                  <a:lnTo>
                    <a:pt x="20860" y="692"/>
                  </a:lnTo>
                  <a:lnTo>
                    <a:pt x="21072" y="852"/>
                  </a:lnTo>
                  <a:lnTo>
                    <a:pt x="21285" y="1118"/>
                  </a:lnTo>
                  <a:lnTo>
                    <a:pt x="21338" y="1278"/>
                  </a:lnTo>
                  <a:lnTo>
                    <a:pt x="21338" y="1437"/>
                  </a:lnTo>
                  <a:lnTo>
                    <a:pt x="21338" y="1650"/>
                  </a:lnTo>
                  <a:lnTo>
                    <a:pt x="21285" y="1863"/>
                  </a:lnTo>
                  <a:lnTo>
                    <a:pt x="21232" y="2129"/>
                  </a:lnTo>
                  <a:lnTo>
                    <a:pt x="21126" y="2342"/>
                  </a:lnTo>
                  <a:lnTo>
                    <a:pt x="20753" y="2821"/>
                  </a:lnTo>
                  <a:lnTo>
                    <a:pt x="20381" y="3300"/>
                  </a:lnTo>
                  <a:lnTo>
                    <a:pt x="20008" y="3779"/>
                  </a:lnTo>
                  <a:lnTo>
                    <a:pt x="19689" y="4045"/>
                  </a:lnTo>
                  <a:lnTo>
                    <a:pt x="19263" y="4577"/>
                  </a:lnTo>
                  <a:lnTo>
                    <a:pt x="18731" y="5003"/>
                  </a:lnTo>
                  <a:lnTo>
                    <a:pt x="18252" y="5481"/>
                  </a:lnTo>
                  <a:lnTo>
                    <a:pt x="17667" y="5907"/>
                  </a:lnTo>
                  <a:lnTo>
                    <a:pt x="17135" y="6280"/>
                  </a:lnTo>
                  <a:lnTo>
                    <a:pt x="16549" y="6599"/>
                  </a:lnTo>
                  <a:lnTo>
                    <a:pt x="15964" y="6918"/>
                  </a:lnTo>
                  <a:lnTo>
                    <a:pt x="15379" y="7237"/>
                  </a:lnTo>
                  <a:lnTo>
                    <a:pt x="14740" y="7504"/>
                  </a:lnTo>
                  <a:lnTo>
                    <a:pt x="14102" y="7770"/>
                  </a:lnTo>
                  <a:lnTo>
                    <a:pt x="13463" y="7982"/>
                  </a:lnTo>
                  <a:lnTo>
                    <a:pt x="12771" y="8142"/>
                  </a:lnTo>
                  <a:lnTo>
                    <a:pt x="11920" y="8355"/>
                  </a:lnTo>
                  <a:lnTo>
                    <a:pt x="11068" y="8461"/>
                  </a:lnTo>
                  <a:lnTo>
                    <a:pt x="10164" y="8515"/>
                  </a:lnTo>
                  <a:lnTo>
                    <a:pt x="9259" y="8515"/>
                  </a:lnTo>
                  <a:lnTo>
                    <a:pt x="8408" y="8461"/>
                  </a:lnTo>
                  <a:lnTo>
                    <a:pt x="7503" y="8355"/>
                  </a:lnTo>
                  <a:lnTo>
                    <a:pt x="6652" y="8195"/>
                  </a:lnTo>
                  <a:lnTo>
                    <a:pt x="5800" y="7929"/>
                  </a:lnTo>
                  <a:lnTo>
                    <a:pt x="5002" y="7663"/>
                  </a:lnTo>
                  <a:lnTo>
                    <a:pt x="4204" y="7344"/>
                  </a:lnTo>
                  <a:lnTo>
                    <a:pt x="3406" y="6971"/>
                  </a:lnTo>
                  <a:lnTo>
                    <a:pt x="2714" y="6546"/>
                  </a:lnTo>
                  <a:lnTo>
                    <a:pt x="2022" y="6067"/>
                  </a:lnTo>
                  <a:lnTo>
                    <a:pt x="1384" y="5588"/>
                  </a:lnTo>
                  <a:lnTo>
                    <a:pt x="798" y="5003"/>
                  </a:lnTo>
                  <a:lnTo>
                    <a:pt x="266" y="4417"/>
                  </a:lnTo>
                  <a:lnTo>
                    <a:pt x="0" y="4630"/>
                  </a:lnTo>
                  <a:lnTo>
                    <a:pt x="426" y="5109"/>
                  </a:lnTo>
                  <a:lnTo>
                    <a:pt x="852" y="5588"/>
                  </a:lnTo>
                  <a:lnTo>
                    <a:pt x="1384" y="6014"/>
                  </a:lnTo>
                  <a:lnTo>
                    <a:pt x="1863" y="6386"/>
                  </a:lnTo>
                  <a:lnTo>
                    <a:pt x="2448" y="6759"/>
                  </a:lnTo>
                  <a:lnTo>
                    <a:pt x="3033" y="7131"/>
                  </a:lnTo>
                  <a:lnTo>
                    <a:pt x="3619" y="7450"/>
                  </a:lnTo>
                  <a:lnTo>
                    <a:pt x="4257" y="7716"/>
                  </a:lnTo>
                  <a:lnTo>
                    <a:pt x="4896" y="7982"/>
                  </a:lnTo>
                  <a:lnTo>
                    <a:pt x="5534" y="8195"/>
                  </a:lnTo>
                  <a:lnTo>
                    <a:pt x="6226" y="8408"/>
                  </a:lnTo>
                  <a:lnTo>
                    <a:pt x="6918" y="8568"/>
                  </a:lnTo>
                  <a:lnTo>
                    <a:pt x="7610" y="8674"/>
                  </a:lnTo>
                  <a:lnTo>
                    <a:pt x="8301" y="8781"/>
                  </a:lnTo>
                  <a:lnTo>
                    <a:pt x="8993" y="8834"/>
                  </a:lnTo>
                  <a:lnTo>
                    <a:pt x="9738" y="8887"/>
                  </a:lnTo>
                  <a:lnTo>
                    <a:pt x="10536" y="8834"/>
                  </a:lnTo>
                  <a:lnTo>
                    <a:pt x="11335" y="8781"/>
                  </a:lnTo>
                  <a:lnTo>
                    <a:pt x="12079" y="8674"/>
                  </a:lnTo>
                  <a:lnTo>
                    <a:pt x="12878" y="8461"/>
                  </a:lnTo>
                  <a:lnTo>
                    <a:pt x="13569" y="8302"/>
                  </a:lnTo>
                  <a:lnTo>
                    <a:pt x="14208" y="8089"/>
                  </a:lnTo>
                  <a:lnTo>
                    <a:pt x="14847" y="7823"/>
                  </a:lnTo>
                  <a:lnTo>
                    <a:pt x="15485" y="7557"/>
                  </a:lnTo>
                  <a:lnTo>
                    <a:pt x="16124" y="7237"/>
                  </a:lnTo>
                  <a:lnTo>
                    <a:pt x="16709" y="6918"/>
                  </a:lnTo>
                  <a:lnTo>
                    <a:pt x="17294" y="6546"/>
                  </a:lnTo>
                  <a:lnTo>
                    <a:pt x="17880" y="6173"/>
                  </a:lnTo>
                  <a:lnTo>
                    <a:pt x="18465" y="5748"/>
                  </a:lnTo>
                  <a:lnTo>
                    <a:pt x="18997" y="5269"/>
                  </a:lnTo>
                  <a:lnTo>
                    <a:pt x="19476" y="4790"/>
                  </a:lnTo>
                  <a:lnTo>
                    <a:pt x="19955" y="4311"/>
                  </a:lnTo>
                  <a:lnTo>
                    <a:pt x="20221" y="3992"/>
                  </a:lnTo>
                  <a:lnTo>
                    <a:pt x="20647" y="3513"/>
                  </a:lnTo>
                  <a:lnTo>
                    <a:pt x="21072" y="3034"/>
                  </a:lnTo>
                  <a:lnTo>
                    <a:pt x="21392" y="2502"/>
                  </a:lnTo>
                  <a:lnTo>
                    <a:pt x="21551" y="2236"/>
                  </a:lnTo>
                  <a:lnTo>
                    <a:pt x="21658" y="1969"/>
                  </a:lnTo>
                  <a:lnTo>
                    <a:pt x="21658" y="1703"/>
                  </a:lnTo>
                  <a:lnTo>
                    <a:pt x="21711" y="1437"/>
                  </a:lnTo>
                  <a:lnTo>
                    <a:pt x="21658" y="1171"/>
                  </a:lnTo>
                  <a:lnTo>
                    <a:pt x="21551" y="958"/>
                  </a:lnTo>
                  <a:lnTo>
                    <a:pt x="21445" y="799"/>
                  </a:lnTo>
                  <a:lnTo>
                    <a:pt x="21338" y="639"/>
                  </a:lnTo>
                  <a:lnTo>
                    <a:pt x="21019" y="373"/>
                  </a:lnTo>
                  <a:lnTo>
                    <a:pt x="20593" y="160"/>
                  </a:lnTo>
                  <a:lnTo>
                    <a:pt x="20381" y="54"/>
                  </a:lnTo>
                  <a:lnTo>
                    <a:pt x="20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5079926" y="2671379"/>
              <a:ext cx="297673" cy="221836"/>
            </a:xfrm>
            <a:custGeom>
              <a:avLst/>
              <a:gdLst/>
              <a:ahLst/>
              <a:cxnLst/>
              <a:rect l="l" t="t" r="r" b="b"/>
              <a:pathLst>
                <a:path w="11069" h="8249" extrusionOk="0">
                  <a:moveTo>
                    <a:pt x="8780" y="0"/>
                  </a:moveTo>
                  <a:lnTo>
                    <a:pt x="8567" y="53"/>
                  </a:lnTo>
                  <a:lnTo>
                    <a:pt x="8355" y="160"/>
                  </a:lnTo>
                  <a:lnTo>
                    <a:pt x="8142" y="319"/>
                  </a:lnTo>
                  <a:lnTo>
                    <a:pt x="7876" y="532"/>
                  </a:lnTo>
                  <a:lnTo>
                    <a:pt x="7663" y="745"/>
                  </a:lnTo>
                  <a:lnTo>
                    <a:pt x="7503" y="1064"/>
                  </a:lnTo>
                  <a:lnTo>
                    <a:pt x="7397" y="1331"/>
                  </a:lnTo>
                  <a:lnTo>
                    <a:pt x="7290" y="1650"/>
                  </a:lnTo>
                  <a:lnTo>
                    <a:pt x="7237" y="1969"/>
                  </a:lnTo>
                  <a:lnTo>
                    <a:pt x="7237" y="2288"/>
                  </a:lnTo>
                  <a:lnTo>
                    <a:pt x="7290" y="2608"/>
                  </a:lnTo>
                  <a:lnTo>
                    <a:pt x="7663" y="2554"/>
                  </a:lnTo>
                  <a:lnTo>
                    <a:pt x="7610" y="2288"/>
                  </a:lnTo>
                  <a:lnTo>
                    <a:pt x="7610" y="1969"/>
                  </a:lnTo>
                  <a:lnTo>
                    <a:pt x="7610" y="1703"/>
                  </a:lnTo>
                  <a:lnTo>
                    <a:pt x="7716" y="1437"/>
                  </a:lnTo>
                  <a:lnTo>
                    <a:pt x="7822" y="1224"/>
                  </a:lnTo>
                  <a:lnTo>
                    <a:pt x="7929" y="958"/>
                  </a:lnTo>
                  <a:lnTo>
                    <a:pt x="8142" y="745"/>
                  </a:lnTo>
                  <a:lnTo>
                    <a:pt x="8301" y="586"/>
                  </a:lnTo>
                  <a:lnTo>
                    <a:pt x="8674" y="373"/>
                  </a:lnTo>
                  <a:lnTo>
                    <a:pt x="9046" y="319"/>
                  </a:lnTo>
                  <a:lnTo>
                    <a:pt x="9419" y="373"/>
                  </a:lnTo>
                  <a:lnTo>
                    <a:pt x="9791" y="532"/>
                  </a:lnTo>
                  <a:lnTo>
                    <a:pt x="10004" y="692"/>
                  </a:lnTo>
                  <a:lnTo>
                    <a:pt x="10217" y="852"/>
                  </a:lnTo>
                  <a:lnTo>
                    <a:pt x="10483" y="1224"/>
                  </a:lnTo>
                  <a:lnTo>
                    <a:pt x="10643" y="1597"/>
                  </a:lnTo>
                  <a:lnTo>
                    <a:pt x="10696" y="1969"/>
                  </a:lnTo>
                  <a:lnTo>
                    <a:pt x="10749" y="2288"/>
                  </a:lnTo>
                  <a:lnTo>
                    <a:pt x="10749" y="2608"/>
                  </a:lnTo>
                  <a:lnTo>
                    <a:pt x="10696" y="2927"/>
                  </a:lnTo>
                  <a:lnTo>
                    <a:pt x="10643" y="3246"/>
                  </a:lnTo>
                  <a:lnTo>
                    <a:pt x="10536" y="3565"/>
                  </a:lnTo>
                  <a:lnTo>
                    <a:pt x="10430" y="3831"/>
                  </a:lnTo>
                  <a:lnTo>
                    <a:pt x="10270" y="4098"/>
                  </a:lnTo>
                  <a:lnTo>
                    <a:pt x="10111" y="4364"/>
                  </a:lnTo>
                  <a:lnTo>
                    <a:pt x="9791" y="4736"/>
                  </a:lnTo>
                  <a:lnTo>
                    <a:pt x="9366" y="5109"/>
                  </a:lnTo>
                  <a:lnTo>
                    <a:pt x="8940" y="5428"/>
                  </a:lnTo>
                  <a:lnTo>
                    <a:pt x="8461" y="5800"/>
                  </a:lnTo>
                  <a:lnTo>
                    <a:pt x="7929" y="6120"/>
                  </a:lnTo>
                  <a:lnTo>
                    <a:pt x="7343" y="6439"/>
                  </a:lnTo>
                  <a:lnTo>
                    <a:pt x="6705" y="6705"/>
                  </a:lnTo>
                  <a:lnTo>
                    <a:pt x="6066" y="6971"/>
                  </a:lnTo>
                  <a:lnTo>
                    <a:pt x="5375" y="7237"/>
                  </a:lnTo>
                  <a:lnTo>
                    <a:pt x="4630" y="7397"/>
                  </a:lnTo>
                  <a:lnTo>
                    <a:pt x="3885" y="7610"/>
                  </a:lnTo>
                  <a:lnTo>
                    <a:pt x="3140" y="7716"/>
                  </a:lnTo>
                  <a:lnTo>
                    <a:pt x="2395" y="7822"/>
                  </a:lnTo>
                  <a:lnTo>
                    <a:pt x="1597" y="7876"/>
                  </a:lnTo>
                  <a:lnTo>
                    <a:pt x="0" y="7876"/>
                  </a:lnTo>
                  <a:lnTo>
                    <a:pt x="0" y="8195"/>
                  </a:lnTo>
                  <a:lnTo>
                    <a:pt x="905" y="8248"/>
                  </a:lnTo>
                  <a:lnTo>
                    <a:pt x="2182" y="8195"/>
                  </a:lnTo>
                  <a:lnTo>
                    <a:pt x="3512" y="7982"/>
                  </a:lnTo>
                  <a:lnTo>
                    <a:pt x="4843" y="7716"/>
                  </a:lnTo>
                  <a:lnTo>
                    <a:pt x="6120" y="7290"/>
                  </a:lnTo>
                  <a:lnTo>
                    <a:pt x="6758" y="7024"/>
                  </a:lnTo>
                  <a:lnTo>
                    <a:pt x="7397" y="6758"/>
                  </a:lnTo>
                  <a:lnTo>
                    <a:pt x="7982" y="6492"/>
                  </a:lnTo>
                  <a:lnTo>
                    <a:pt x="8514" y="6173"/>
                  </a:lnTo>
                  <a:lnTo>
                    <a:pt x="9046" y="5800"/>
                  </a:lnTo>
                  <a:lnTo>
                    <a:pt x="9525" y="5428"/>
                  </a:lnTo>
                  <a:lnTo>
                    <a:pt x="9951" y="5002"/>
                  </a:lnTo>
                  <a:lnTo>
                    <a:pt x="10377" y="4576"/>
                  </a:lnTo>
                  <a:lnTo>
                    <a:pt x="10536" y="4310"/>
                  </a:lnTo>
                  <a:lnTo>
                    <a:pt x="10749" y="3991"/>
                  </a:lnTo>
                  <a:lnTo>
                    <a:pt x="10855" y="3672"/>
                  </a:lnTo>
                  <a:lnTo>
                    <a:pt x="10962" y="3299"/>
                  </a:lnTo>
                  <a:lnTo>
                    <a:pt x="11068" y="2980"/>
                  </a:lnTo>
                  <a:lnTo>
                    <a:pt x="11068" y="2608"/>
                  </a:lnTo>
                  <a:lnTo>
                    <a:pt x="11068" y="2235"/>
                  </a:lnTo>
                  <a:lnTo>
                    <a:pt x="11068" y="1916"/>
                  </a:lnTo>
                  <a:lnTo>
                    <a:pt x="10909" y="1384"/>
                  </a:lnTo>
                  <a:lnTo>
                    <a:pt x="10696" y="958"/>
                  </a:lnTo>
                  <a:lnTo>
                    <a:pt x="10377" y="586"/>
                  </a:lnTo>
                  <a:lnTo>
                    <a:pt x="9951" y="266"/>
                  </a:lnTo>
                  <a:lnTo>
                    <a:pt x="9738" y="160"/>
                  </a:lnTo>
                  <a:lnTo>
                    <a:pt x="9525" y="53"/>
                  </a:lnTo>
                  <a:lnTo>
                    <a:pt x="92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4407371" y="2681382"/>
              <a:ext cx="565280" cy="818554"/>
            </a:xfrm>
            <a:custGeom>
              <a:avLst/>
              <a:gdLst/>
              <a:ahLst/>
              <a:cxnLst/>
              <a:rect l="l" t="t" r="r" b="b"/>
              <a:pathLst>
                <a:path w="21020" h="30438" extrusionOk="0">
                  <a:moveTo>
                    <a:pt x="17720" y="1"/>
                  </a:moveTo>
                  <a:lnTo>
                    <a:pt x="17348" y="107"/>
                  </a:lnTo>
                  <a:lnTo>
                    <a:pt x="16975" y="214"/>
                  </a:lnTo>
                  <a:lnTo>
                    <a:pt x="17135" y="533"/>
                  </a:lnTo>
                  <a:lnTo>
                    <a:pt x="17454" y="426"/>
                  </a:lnTo>
                  <a:lnTo>
                    <a:pt x="17773" y="373"/>
                  </a:lnTo>
                  <a:lnTo>
                    <a:pt x="18093" y="373"/>
                  </a:lnTo>
                  <a:lnTo>
                    <a:pt x="18465" y="426"/>
                  </a:lnTo>
                  <a:lnTo>
                    <a:pt x="18784" y="533"/>
                  </a:lnTo>
                  <a:lnTo>
                    <a:pt x="19050" y="692"/>
                  </a:lnTo>
                  <a:lnTo>
                    <a:pt x="19316" y="905"/>
                  </a:lnTo>
                  <a:lnTo>
                    <a:pt x="19529" y="1171"/>
                  </a:lnTo>
                  <a:lnTo>
                    <a:pt x="19742" y="1437"/>
                  </a:lnTo>
                  <a:lnTo>
                    <a:pt x="19902" y="1757"/>
                  </a:lnTo>
                  <a:lnTo>
                    <a:pt x="20115" y="2448"/>
                  </a:lnTo>
                  <a:lnTo>
                    <a:pt x="20328" y="3247"/>
                  </a:lnTo>
                  <a:lnTo>
                    <a:pt x="20487" y="4098"/>
                  </a:lnTo>
                  <a:lnTo>
                    <a:pt x="20594" y="4949"/>
                  </a:lnTo>
                  <a:lnTo>
                    <a:pt x="20647" y="5801"/>
                  </a:lnTo>
                  <a:lnTo>
                    <a:pt x="20700" y="7291"/>
                  </a:lnTo>
                  <a:lnTo>
                    <a:pt x="20647" y="8621"/>
                  </a:lnTo>
                  <a:lnTo>
                    <a:pt x="20540" y="10005"/>
                  </a:lnTo>
                  <a:lnTo>
                    <a:pt x="20328" y="11388"/>
                  </a:lnTo>
                  <a:lnTo>
                    <a:pt x="20061" y="12718"/>
                  </a:lnTo>
                  <a:lnTo>
                    <a:pt x="19689" y="14102"/>
                  </a:lnTo>
                  <a:lnTo>
                    <a:pt x="19263" y="15432"/>
                  </a:lnTo>
                  <a:lnTo>
                    <a:pt x="18731" y="16709"/>
                  </a:lnTo>
                  <a:lnTo>
                    <a:pt x="18093" y="18040"/>
                  </a:lnTo>
                  <a:lnTo>
                    <a:pt x="17401" y="19317"/>
                  </a:lnTo>
                  <a:lnTo>
                    <a:pt x="16656" y="20541"/>
                  </a:lnTo>
                  <a:lnTo>
                    <a:pt x="15804" y="21764"/>
                  </a:lnTo>
                  <a:lnTo>
                    <a:pt x="14900" y="22988"/>
                  </a:lnTo>
                  <a:lnTo>
                    <a:pt x="13942" y="24106"/>
                  </a:lnTo>
                  <a:lnTo>
                    <a:pt x="12931" y="25223"/>
                  </a:lnTo>
                  <a:lnTo>
                    <a:pt x="11814" y="26287"/>
                  </a:lnTo>
                  <a:lnTo>
                    <a:pt x="10643" y="27298"/>
                  </a:lnTo>
                  <a:lnTo>
                    <a:pt x="10111" y="27777"/>
                  </a:lnTo>
                  <a:lnTo>
                    <a:pt x="9472" y="28256"/>
                  </a:lnTo>
                  <a:lnTo>
                    <a:pt x="8780" y="28682"/>
                  </a:lnTo>
                  <a:lnTo>
                    <a:pt x="8035" y="29161"/>
                  </a:lnTo>
                  <a:lnTo>
                    <a:pt x="7237" y="29533"/>
                  </a:lnTo>
                  <a:lnTo>
                    <a:pt x="6439" y="29799"/>
                  </a:lnTo>
                  <a:lnTo>
                    <a:pt x="5588" y="30012"/>
                  </a:lnTo>
                  <a:lnTo>
                    <a:pt x="5109" y="30065"/>
                  </a:lnTo>
                  <a:lnTo>
                    <a:pt x="4204" y="30065"/>
                  </a:lnTo>
                  <a:lnTo>
                    <a:pt x="3725" y="29959"/>
                  </a:lnTo>
                  <a:lnTo>
                    <a:pt x="3246" y="29853"/>
                  </a:lnTo>
                  <a:lnTo>
                    <a:pt x="2821" y="29693"/>
                  </a:lnTo>
                  <a:lnTo>
                    <a:pt x="2395" y="29480"/>
                  </a:lnTo>
                  <a:lnTo>
                    <a:pt x="1969" y="29214"/>
                  </a:lnTo>
                  <a:lnTo>
                    <a:pt x="1597" y="28948"/>
                  </a:lnTo>
                  <a:lnTo>
                    <a:pt x="1278" y="28629"/>
                  </a:lnTo>
                  <a:lnTo>
                    <a:pt x="905" y="28150"/>
                  </a:lnTo>
                  <a:lnTo>
                    <a:pt x="586" y="27618"/>
                  </a:lnTo>
                  <a:lnTo>
                    <a:pt x="479" y="27298"/>
                  </a:lnTo>
                  <a:lnTo>
                    <a:pt x="373" y="26979"/>
                  </a:lnTo>
                  <a:lnTo>
                    <a:pt x="320" y="26607"/>
                  </a:lnTo>
                  <a:lnTo>
                    <a:pt x="320" y="26181"/>
                  </a:lnTo>
                  <a:lnTo>
                    <a:pt x="0" y="26181"/>
                  </a:lnTo>
                  <a:lnTo>
                    <a:pt x="0" y="26500"/>
                  </a:lnTo>
                  <a:lnTo>
                    <a:pt x="0" y="26873"/>
                  </a:lnTo>
                  <a:lnTo>
                    <a:pt x="107" y="27192"/>
                  </a:lnTo>
                  <a:lnTo>
                    <a:pt x="213" y="27565"/>
                  </a:lnTo>
                  <a:lnTo>
                    <a:pt x="373" y="27884"/>
                  </a:lnTo>
                  <a:lnTo>
                    <a:pt x="533" y="28203"/>
                  </a:lnTo>
                  <a:lnTo>
                    <a:pt x="745" y="28522"/>
                  </a:lnTo>
                  <a:lnTo>
                    <a:pt x="1011" y="28842"/>
                  </a:lnTo>
                  <a:lnTo>
                    <a:pt x="1384" y="29161"/>
                  </a:lnTo>
                  <a:lnTo>
                    <a:pt x="1756" y="29480"/>
                  </a:lnTo>
                  <a:lnTo>
                    <a:pt x="2235" y="29746"/>
                  </a:lnTo>
                  <a:lnTo>
                    <a:pt x="2661" y="30012"/>
                  </a:lnTo>
                  <a:lnTo>
                    <a:pt x="3140" y="30172"/>
                  </a:lnTo>
                  <a:lnTo>
                    <a:pt x="3672" y="30332"/>
                  </a:lnTo>
                  <a:lnTo>
                    <a:pt x="4151" y="30385"/>
                  </a:lnTo>
                  <a:lnTo>
                    <a:pt x="4630" y="30438"/>
                  </a:lnTo>
                  <a:lnTo>
                    <a:pt x="4683" y="30438"/>
                  </a:lnTo>
                  <a:lnTo>
                    <a:pt x="5162" y="30385"/>
                  </a:lnTo>
                  <a:lnTo>
                    <a:pt x="5588" y="30332"/>
                  </a:lnTo>
                  <a:lnTo>
                    <a:pt x="6492" y="30119"/>
                  </a:lnTo>
                  <a:lnTo>
                    <a:pt x="7344" y="29853"/>
                  </a:lnTo>
                  <a:lnTo>
                    <a:pt x="8195" y="29427"/>
                  </a:lnTo>
                  <a:lnTo>
                    <a:pt x="8940" y="29001"/>
                  </a:lnTo>
                  <a:lnTo>
                    <a:pt x="9632" y="28522"/>
                  </a:lnTo>
                  <a:lnTo>
                    <a:pt x="10270" y="28043"/>
                  </a:lnTo>
                  <a:lnTo>
                    <a:pt x="10856" y="27565"/>
                  </a:lnTo>
                  <a:lnTo>
                    <a:pt x="12026" y="26553"/>
                  </a:lnTo>
                  <a:lnTo>
                    <a:pt x="13144" y="25489"/>
                  </a:lnTo>
                  <a:lnTo>
                    <a:pt x="14208" y="24372"/>
                  </a:lnTo>
                  <a:lnTo>
                    <a:pt x="15166" y="23201"/>
                  </a:lnTo>
                  <a:lnTo>
                    <a:pt x="16124" y="21977"/>
                  </a:lnTo>
                  <a:lnTo>
                    <a:pt x="16922" y="20753"/>
                  </a:lnTo>
                  <a:lnTo>
                    <a:pt x="17720" y="19476"/>
                  </a:lnTo>
                  <a:lnTo>
                    <a:pt x="18412" y="18199"/>
                  </a:lnTo>
                  <a:lnTo>
                    <a:pt x="18997" y="16869"/>
                  </a:lnTo>
                  <a:lnTo>
                    <a:pt x="19583" y="15539"/>
                  </a:lnTo>
                  <a:lnTo>
                    <a:pt x="20008" y="14155"/>
                  </a:lnTo>
                  <a:lnTo>
                    <a:pt x="20381" y="12825"/>
                  </a:lnTo>
                  <a:lnTo>
                    <a:pt x="20700" y="11441"/>
                  </a:lnTo>
                  <a:lnTo>
                    <a:pt x="20913" y="10058"/>
                  </a:lnTo>
                  <a:lnTo>
                    <a:pt x="21019" y="8674"/>
                  </a:lnTo>
                  <a:lnTo>
                    <a:pt x="21019" y="7291"/>
                  </a:lnTo>
                  <a:lnTo>
                    <a:pt x="20966" y="5748"/>
                  </a:lnTo>
                  <a:lnTo>
                    <a:pt x="20913" y="4896"/>
                  </a:lnTo>
                  <a:lnTo>
                    <a:pt x="20806" y="3992"/>
                  </a:lnTo>
                  <a:lnTo>
                    <a:pt x="20647" y="3140"/>
                  </a:lnTo>
                  <a:lnTo>
                    <a:pt x="20434" y="2342"/>
                  </a:lnTo>
                  <a:lnTo>
                    <a:pt x="20168" y="1597"/>
                  </a:lnTo>
                  <a:lnTo>
                    <a:pt x="20008" y="1278"/>
                  </a:lnTo>
                  <a:lnTo>
                    <a:pt x="19849" y="1012"/>
                  </a:lnTo>
                  <a:lnTo>
                    <a:pt x="19583" y="692"/>
                  </a:lnTo>
                  <a:lnTo>
                    <a:pt x="19263" y="426"/>
                  </a:lnTo>
                  <a:lnTo>
                    <a:pt x="18891" y="214"/>
                  </a:lnTo>
                  <a:lnTo>
                    <a:pt x="18518" y="107"/>
                  </a:lnTo>
                  <a:lnTo>
                    <a:pt x="181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4063940" y="2169100"/>
              <a:ext cx="420733" cy="726985"/>
            </a:xfrm>
            <a:custGeom>
              <a:avLst/>
              <a:gdLst/>
              <a:ahLst/>
              <a:cxnLst/>
              <a:rect l="l" t="t" r="r" b="b"/>
              <a:pathLst>
                <a:path w="15645" h="27033" extrusionOk="0">
                  <a:moveTo>
                    <a:pt x="5641" y="1"/>
                  </a:moveTo>
                  <a:lnTo>
                    <a:pt x="5002" y="107"/>
                  </a:lnTo>
                  <a:lnTo>
                    <a:pt x="4417" y="214"/>
                  </a:lnTo>
                  <a:lnTo>
                    <a:pt x="3832" y="426"/>
                  </a:lnTo>
                  <a:lnTo>
                    <a:pt x="3300" y="693"/>
                  </a:lnTo>
                  <a:lnTo>
                    <a:pt x="2821" y="959"/>
                  </a:lnTo>
                  <a:lnTo>
                    <a:pt x="2342" y="1278"/>
                  </a:lnTo>
                  <a:lnTo>
                    <a:pt x="1863" y="1704"/>
                  </a:lnTo>
                  <a:lnTo>
                    <a:pt x="1490" y="2076"/>
                  </a:lnTo>
                  <a:lnTo>
                    <a:pt x="1118" y="2555"/>
                  </a:lnTo>
                  <a:lnTo>
                    <a:pt x="799" y="3034"/>
                  </a:lnTo>
                  <a:lnTo>
                    <a:pt x="533" y="3566"/>
                  </a:lnTo>
                  <a:lnTo>
                    <a:pt x="320" y="4098"/>
                  </a:lnTo>
                  <a:lnTo>
                    <a:pt x="160" y="4630"/>
                  </a:lnTo>
                  <a:lnTo>
                    <a:pt x="54" y="5216"/>
                  </a:lnTo>
                  <a:lnTo>
                    <a:pt x="0" y="5801"/>
                  </a:lnTo>
                  <a:lnTo>
                    <a:pt x="0" y="6439"/>
                  </a:lnTo>
                  <a:lnTo>
                    <a:pt x="54" y="7025"/>
                  </a:lnTo>
                  <a:lnTo>
                    <a:pt x="3034" y="27032"/>
                  </a:lnTo>
                  <a:lnTo>
                    <a:pt x="15645" y="24212"/>
                  </a:lnTo>
                  <a:lnTo>
                    <a:pt x="15326" y="22031"/>
                  </a:lnTo>
                  <a:lnTo>
                    <a:pt x="14474" y="17188"/>
                  </a:lnTo>
                  <a:lnTo>
                    <a:pt x="13357" y="11016"/>
                  </a:lnTo>
                  <a:lnTo>
                    <a:pt x="12133" y="4896"/>
                  </a:lnTo>
                  <a:lnTo>
                    <a:pt x="11973" y="4311"/>
                  </a:lnTo>
                  <a:lnTo>
                    <a:pt x="11814" y="3726"/>
                  </a:lnTo>
                  <a:lnTo>
                    <a:pt x="11548" y="3193"/>
                  </a:lnTo>
                  <a:lnTo>
                    <a:pt x="11228" y="2661"/>
                  </a:lnTo>
                  <a:lnTo>
                    <a:pt x="10856" y="2182"/>
                  </a:lnTo>
                  <a:lnTo>
                    <a:pt x="10483" y="1757"/>
                  </a:lnTo>
                  <a:lnTo>
                    <a:pt x="10058" y="1384"/>
                  </a:lnTo>
                  <a:lnTo>
                    <a:pt x="9579" y="1012"/>
                  </a:lnTo>
                  <a:lnTo>
                    <a:pt x="9047" y="746"/>
                  </a:lnTo>
                  <a:lnTo>
                    <a:pt x="8568" y="480"/>
                  </a:lnTo>
                  <a:lnTo>
                    <a:pt x="7982" y="267"/>
                  </a:lnTo>
                  <a:lnTo>
                    <a:pt x="7450" y="107"/>
                  </a:lnTo>
                  <a:lnTo>
                    <a:pt x="68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4114012" y="2790131"/>
              <a:ext cx="476562" cy="674034"/>
            </a:xfrm>
            <a:custGeom>
              <a:avLst/>
              <a:gdLst/>
              <a:ahLst/>
              <a:cxnLst/>
              <a:rect l="l" t="t" r="r" b="b"/>
              <a:pathLst>
                <a:path w="17721" h="25064" extrusionOk="0">
                  <a:moveTo>
                    <a:pt x="14794" y="1"/>
                  </a:moveTo>
                  <a:lnTo>
                    <a:pt x="12187" y="320"/>
                  </a:lnTo>
                  <a:lnTo>
                    <a:pt x="9632" y="639"/>
                  </a:lnTo>
                  <a:lnTo>
                    <a:pt x="8036" y="959"/>
                  </a:lnTo>
                  <a:lnTo>
                    <a:pt x="6014" y="1331"/>
                  </a:lnTo>
                  <a:lnTo>
                    <a:pt x="4045" y="1757"/>
                  </a:lnTo>
                  <a:lnTo>
                    <a:pt x="2023" y="2129"/>
                  </a:lnTo>
                  <a:lnTo>
                    <a:pt x="1012" y="2289"/>
                  </a:lnTo>
                  <a:lnTo>
                    <a:pt x="1" y="2395"/>
                  </a:lnTo>
                  <a:lnTo>
                    <a:pt x="3460" y="20275"/>
                  </a:lnTo>
                  <a:lnTo>
                    <a:pt x="3566" y="20700"/>
                  </a:lnTo>
                  <a:lnTo>
                    <a:pt x="3673" y="21126"/>
                  </a:lnTo>
                  <a:lnTo>
                    <a:pt x="3832" y="21552"/>
                  </a:lnTo>
                  <a:lnTo>
                    <a:pt x="4045" y="21924"/>
                  </a:lnTo>
                  <a:lnTo>
                    <a:pt x="4471" y="22669"/>
                  </a:lnTo>
                  <a:lnTo>
                    <a:pt x="5056" y="23308"/>
                  </a:lnTo>
                  <a:lnTo>
                    <a:pt x="5695" y="23893"/>
                  </a:lnTo>
                  <a:lnTo>
                    <a:pt x="6014" y="24106"/>
                  </a:lnTo>
                  <a:lnTo>
                    <a:pt x="6386" y="24319"/>
                  </a:lnTo>
                  <a:lnTo>
                    <a:pt x="6759" y="24532"/>
                  </a:lnTo>
                  <a:lnTo>
                    <a:pt x="7185" y="24691"/>
                  </a:lnTo>
                  <a:lnTo>
                    <a:pt x="7610" y="24798"/>
                  </a:lnTo>
                  <a:lnTo>
                    <a:pt x="8036" y="24904"/>
                  </a:lnTo>
                  <a:lnTo>
                    <a:pt x="9047" y="25010"/>
                  </a:lnTo>
                  <a:lnTo>
                    <a:pt x="10058" y="25064"/>
                  </a:lnTo>
                  <a:lnTo>
                    <a:pt x="11069" y="24904"/>
                  </a:lnTo>
                  <a:lnTo>
                    <a:pt x="12133" y="24691"/>
                  </a:lnTo>
                  <a:lnTo>
                    <a:pt x="13144" y="24372"/>
                  </a:lnTo>
                  <a:lnTo>
                    <a:pt x="14102" y="23893"/>
                  </a:lnTo>
                  <a:lnTo>
                    <a:pt x="14581" y="23627"/>
                  </a:lnTo>
                  <a:lnTo>
                    <a:pt x="15007" y="23361"/>
                  </a:lnTo>
                  <a:lnTo>
                    <a:pt x="15486" y="22988"/>
                  </a:lnTo>
                  <a:lnTo>
                    <a:pt x="15911" y="22669"/>
                  </a:lnTo>
                  <a:lnTo>
                    <a:pt x="16390" y="22137"/>
                  </a:lnTo>
                  <a:lnTo>
                    <a:pt x="16816" y="21552"/>
                  </a:lnTo>
                  <a:lnTo>
                    <a:pt x="17188" y="20966"/>
                  </a:lnTo>
                  <a:lnTo>
                    <a:pt x="17455" y="20275"/>
                  </a:lnTo>
                  <a:lnTo>
                    <a:pt x="17614" y="19583"/>
                  </a:lnTo>
                  <a:lnTo>
                    <a:pt x="17721" y="18891"/>
                  </a:lnTo>
                  <a:lnTo>
                    <a:pt x="17721" y="18146"/>
                  </a:lnTo>
                  <a:lnTo>
                    <a:pt x="17667" y="17454"/>
                  </a:lnTo>
                  <a:lnTo>
                    <a:pt x="147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4025297" y="2694263"/>
              <a:ext cx="535241" cy="231840"/>
            </a:xfrm>
            <a:custGeom>
              <a:avLst/>
              <a:gdLst/>
              <a:ahLst/>
              <a:cxnLst/>
              <a:rect l="l" t="t" r="r" b="b"/>
              <a:pathLst>
                <a:path w="19903" h="8621" extrusionOk="0">
                  <a:moveTo>
                    <a:pt x="18944" y="1"/>
                  </a:moveTo>
                  <a:lnTo>
                    <a:pt x="1" y="3087"/>
                  </a:lnTo>
                  <a:lnTo>
                    <a:pt x="1065" y="8621"/>
                  </a:lnTo>
                  <a:lnTo>
                    <a:pt x="19902" y="5588"/>
                  </a:lnTo>
                  <a:lnTo>
                    <a:pt x="18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420252" y="2748638"/>
              <a:ext cx="71561" cy="70163"/>
            </a:xfrm>
            <a:custGeom>
              <a:avLst/>
              <a:gdLst/>
              <a:ahLst/>
              <a:cxnLst/>
              <a:rect l="l" t="t" r="r" b="b"/>
              <a:pathLst>
                <a:path w="2661" h="2609" extrusionOk="0">
                  <a:moveTo>
                    <a:pt x="1118" y="1"/>
                  </a:moveTo>
                  <a:lnTo>
                    <a:pt x="905" y="54"/>
                  </a:lnTo>
                  <a:lnTo>
                    <a:pt x="639" y="160"/>
                  </a:lnTo>
                  <a:lnTo>
                    <a:pt x="426" y="320"/>
                  </a:lnTo>
                  <a:lnTo>
                    <a:pt x="266" y="533"/>
                  </a:lnTo>
                  <a:lnTo>
                    <a:pt x="107" y="746"/>
                  </a:lnTo>
                  <a:lnTo>
                    <a:pt x="54" y="1012"/>
                  </a:lnTo>
                  <a:lnTo>
                    <a:pt x="0" y="1225"/>
                  </a:lnTo>
                  <a:lnTo>
                    <a:pt x="0" y="1491"/>
                  </a:lnTo>
                  <a:lnTo>
                    <a:pt x="107" y="1757"/>
                  </a:lnTo>
                  <a:lnTo>
                    <a:pt x="213" y="1969"/>
                  </a:lnTo>
                  <a:lnTo>
                    <a:pt x="320" y="2182"/>
                  </a:lnTo>
                  <a:lnTo>
                    <a:pt x="532" y="2395"/>
                  </a:lnTo>
                  <a:lnTo>
                    <a:pt x="745" y="2502"/>
                  </a:lnTo>
                  <a:lnTo>
                    <a:pt x="1011" y="2608"/>
                  </a:lnTo>
                  <a:lnTo>
                    <a:pt x="1543" y="2608"/>
                  </a:lnTo>
                  <a:lnTo>
                    <a:pt x="1756" y="2555"/>
                  </a:lnTo>
                  <a:lnTo>
                    <a:pt x="2022" y="2448"/>
                  </a:lnTo>
                  <a:lnTo>
                    <a:pt x="2182" y="2289"/>
                  </a:lnTo>
                  <a:lnTo>
                    <a:pt x="2395" y="2129"/>
                  </a:lnTo>
                  <a:lnTo>
                    <a:pt x="2501" y="1863"/>
                  </a:lnTo>
                  <a:lnTo>
                    <a:pt x="2608" y="1650"/>
                  </a:lnTo>
                  <a:lnTo>
                    <a:pt x="2661" y="1384"/>
                  </a:lnTo>
                  <a:lnTo>
                    <a:pt x="2661" y="1118"/>
                  </a:lnTo>
                  <a:lnTo>
                    <a:pt x="2555" y="852"/>
                  </a:lnTo>
                  <a:lnTo>
                    <a:pt x="2448" y="639"/>
                  </a:lnTo>
                  <a:lnTo>
                    <a:pt x="2342" y="426"/>
                  </a:lnTo>
                  <a:lnTo>
                    <a:pt x="2129" y="267"/>
                  </a:lnTo>
                  <a:lnTo>
                    <a:pt x="1916" y="107"/>
                  </a:lnTo>
                  <a:lnTo>
                    <a:pt x="1650" y="54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4176992" y="2941826"/>
              <a:ext cx="80167" cy="373510"/>
            </a:xfrm>
            <a:custGeom>
              <a:avLst/>
              <a:gdLst/>
              <a:ahLst/>
              <a:cxnLst/>
              <a:rect l="l" t="t" r="r" b="b"/>
              <a:pathLst>
                <a:path w="2981" h="13889" extrusionOk="0">
                  <a:moveTo>
                    <a:pt x="320" y="0"/>
                  </a:moveTo>
                  <a:lnTo>
                    <a:pt x="0" y="53"/>
                  </a:lnTo>
                  <a:lnTo>
                    <a:pt x="586" y="3246"/>
                  </a:lnTo>
                  <a:lnTo>
                    <a:pt x="1224" y="6599"/>
                  </a:lnTo>
                  <a:lnTo>
                    <a:pt x="1969" y="10111"/>
                  </a:lnTo>
                  <a:lnTo>
                    <a:pt x="2661" y="13889"/>
                  </a:lnTo>
                  <a:lnTo>
                    <a:pt x="2980" y="13835"/>
                  </a:lnTo>
                  <a:lnTo>
                    <a:pt x="2288" y="10057"/>
                  </a:lnTo>
                  <a:lnTo>
                    <a:pt x="1543" y="6492"/>
                  </a:lnTo>
                  <a:lnTo>
                    <a:pt x="905" y="319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4757955" y="3182209"/>
              <a:ext cx="1979127" cy="1038938"/>
            </a:xfrm>
            <a:custGeom>
              <a:avLst/>
              <a:gdLst/>
              <a:ahLst/>
              <a:cxnLst/>
              <a:rect l="l" t="t" r="r" b="b"/>
              <a:pathLst>
                <a:path w="73594" h="38633" extrusionOk="0">
                  <a:moveTo>
                    <a:pt x="8355" y="1"/>
                  </a:moveTo>
                  <a:lnTo>
                    <a:pt x="8089" y="54"/>
                  </a:lnTo>
                  <a:lnTo>
                    <a:pt x="7929" y="161"/>
                  </a:lnTo>
                  <a:lnTo>
                    <a:pt x="7769" y="373"/>
                  </a:lnTo>
                  <a:lnTo>
                    <a:pt x="7663" y="586"/>
                  </a:lnTo>
                  <a:lnTo>
                    <a:pt x="0" y="37781"/>
                  </a:lnTo>
                  <a:lnTo>
                    <a:pt x="0" y="37941"/>
                  </a:lnTo>
                  <a:lnTo>
                    <a:pt x="0" y="38101"/>
                  </a:lnTo>
                  <a:lnTo>
                    <a:pt x="54" y="38260"/>
                  </a:lnTo>
                  <a:lnTo>
                    <a:pt x="160" y="38367"/>
                  </a:lnTo>
                  <a:lnTo>
                    <a:pt x="266" y="38473"/>
                  </a:lnTo>
                  <a:lnTo>
                    <a:pt x="373" y="38526"/>
                  </a:lnTo>
                  <a:lnTo>
                    <a:pt x="533" y="38580"/>
                  </a:lnTo>
                  <a:lnTo>
                    <a:pt x="692" y="38633"/>
                  </a:lnTo>
                  <a:lnTo>
                    <a:pt x="65239" y="38633"/>
                  </a:lnTo>
                  <a:lnTo>
                    <a:pt x="65452" y="38580"/>
                  </a:lnTo>
                  <a:lnTo>
                    <a:pt x="65664" y="38473"/>
                  </a:lnTo>
                  <a:lnTo>
                    <a:pt x="65824" y="38314"/>
                  </a:lnTo>
                  <a:lnTo>
                    <a:pt x="65930" y="38048"/>
                  </a:lnTo>
                  <a:lnTo>
                    <a:pt x="73593" y="852"/>
                  </a:lnTo>
                  <a:lnTo>
                    <a:pt x="73593" y="693"/>
                  </a:lnTo>
                  <a:lnTo>
                    <a:pt x="73593" y="533"/>
                  </a:lnTo>
                  <a:lnTo>
                    <a:pt x="73540" y="427"/>
                  </a:lnTo>
                  <a:lnTo>
                    <a:pt x="73433" y="267"/>
                  </a:lnTo>
                  <a:lnTo>
                    <a:pt x="73327" y="161"/>
                  </a:lnTo>
                  <a:lnTo>
                    <a:pt x="73221" y="107"/>
                  </a:lnTo>
                  <a:lnTo>
                    <a:pt x="73061" y="54"/>
                  </a:lnTo>
                  <a:lnTo>
                    <a:pt x="729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4757955" y="3182209"/>
              <a:ext cx="1979127" cy="1038938"/>
            </a:xfrm>
            <a:custGeom>
              <a:avLst/>
              <a:gdLst/>
              <a:ahLst/>
              <a:cxnLst/>
              <a:rect l="l" t="t" r="r" b="b"/>
              <a:pathLst>
                <a:path w="73594" h="38633" fill="none" extrusionOk="0">
                  <a:moveTo>
                    <a:pt x="692" y="38633"/>
                  </a:moveTo>
                  <a:lnTo>
                    <a:pt x="65239" y="38633"/>
                  </a:lnTo>
                  <a:lnTo>
                    <a:pt x="65239" y="38633"/>
                  </a:lnTo>
                  <a:lnTo>
                    <a:pt x="65452" y="38580"/>
                  </a:lnTo>
                  <a:lnTo>
                    <a:pt x="65664" y="38473"/>
                  </a:lnTo>
                  <a:lnTo>
                    <a:pt x="65824" y="38314"/>
                  </a:lnTo>
                  <a:lnTo>
                    <a:pt x="65930" y="38048"/>
                  </a:lnTo>
                  <a:lnTo>
                    <a:pt x="73593" y="852"/>
                  </a:lnTo>
                  <a:lnTo>
                    <a:pt x="73593" y="852"/>
                  </a:lnTo>
                  <a:lnTo>
                    <a:pt x="73593" y="693"/>
                  </a:lnTo>
                  <a:lnTo>
                    <a:pt x="73593" y="533"/>
                  </a:lnTo>
                  <a:lnTo>
                    <a:pt x="73540" y="427"/>
                  </a:lnTo>
                  <a:lnTo>
                    <a:pt x="73433" y="267"/>
                  </a:lnTo>
                  <a:lnTo>
                    <a:pt x="73327" y="161"/>
                  </a:lnTo>
                  <a:lnTo>
                    <a:pt x="73221" y="107"/>
                  </a:lnTo>
                  <a:lnTo>
                    <a:pt x="73061" y="54"/>
                  </a:lnTo>
                  <a:lnTo>
                    <a:pt x="72901" y="1"/>
                  </a:lnTo>
                  <a:lnTo>
                    <a:pt x="8355" y="1"/>
                  </a:lnTo>
                  <a:lnTo>
                    <a:pt x="8355" y="1"/>
                  </a:lnTo>
                  <a:lnTo>
                    <a:pt x="8089" y="54"/>
                  </a:lnTo>
                  <a:lnTo>
                    <a:pt x="7929" y="161"/>
                  </a:lnTo>
                  <a:lnTo>
                    <a:pt x="7769" y="373"/>
                  </a:lnTo>
                  <a:lnTo>
                    <a:pt x="7663" y="586"/>
                  </a:lnTo>
                  <a:lnTo>
                    <a:pt x="0" y="37781"/>
                  </a:lnTo>
                  <a:lnTo>
                    <a:pt x="0" y="37781"/>
                  </a:lnTo>
                  <a:lnTo>
                    <a:pt x="0" y="37941"/>
                  </a:lnTo>
                  <a:lnTo>
                    <a:pt x="0" y="38101"/>
                  </a:lnTo>
                  <a:lnTo>
                    <a:pt x="54" y="38260"/>
                  </a:lnTo>
                  <a:lnTo>
                    <a:pt x="160" y="38367"/>
                  </a:lnTo>
                  <a:lnTo>
                    <a:pt x="266" y="38473"/>
                  </a:lnTo>
                  <a:lnTo>
                    <a:pt x="373" y="38526"/>
                  </a:lnTo>
                  <a:lnTo>
                    <a:pt x="533" y="38580"/>
                  </a:lnTo>
                  <a:lnTo>
                    <a:pt x="692" y="38633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4833789" y="3260920"/>
              <a:ext cx="1813119" cy="937338"/>
            </a:xfrm>
            <a:custGeom>
              <a:avLst/>
              <a:gdLst/>
              <a:ahLst/>
              <a:cxnLst/>
              <a:rect l="l" t="t" r="r" b="b"/>
              <a:pathLst>
                <a:path w="67421" h="34855" extrusionOk="0">
                  <a:moveTo>
                    <a:pt x="7610" y="1"/>
                  </a:moveTo>
                  <a:lnTo>
                    <a:pt x="7397" y="54"/>
                  </a:lnTo>
                  <a:lnTo>
                    <a:pt x="7238" y="160"/>
                  </a:lnTo>
                  <a:lnTo>
                    <a:pt x="7131" y="267"/>
                  </a:lnTo>
                  <a:lnTo>
                    <a:pt x="7025" y="479"/>
                  </a:lnTo>
                  <a:lnTo>
                    <a:pt x="1" y="34109"/>
                  </a:lnTo>
                  <a:lnTo>
                    <a:pt x="1" y="34269"/>
                  </a:lnTo>
                  <a:lnTo>
                    <a:pt x="1" y="34429"/>
                  </a:lnTo>
                  <a:lnTo>
                    <a:pt x="160" y="34642"/>
                  </a:lnTo>
                  <a:lnTo>
                    <a:pt x="320" y="34801"/>
                  </a:lnTo>
                  <a:lnTo>
                    <a:pt x="480" y="34854"/>
                  </a:lnTo>
                  <a:lnTo>
                    <a:pt x="59758" y="34854"/>
                  </a:lnTo>
                  <a:lnTo>
                    <a:pt x="59971" y="34801"/>
                  </a:lnTo>
                  <a:lnTo>
                    <a:pt x="60131" y="34748"/>
                  </a:lnTo>
                  <a:lnTo>
                    <a:pt x="60290" y="34588"/>
                  </a:lnTo>
                  <a:lnTo>
                    <a:pt x="60343" y="34376"/>
                  </a:lnTo>
                  <a:lnTo>
                    <a:pt x="67367" y="746"/>
                  </a:lnTo>
                  <a:lnTo>
                    <a:pt x="67421" y="586"/>
                  </a:lnTo>
                  <a:lnTo>
                    <a:pt x="67367" y="479"/>
                  </a:lnTo>
                  <a:lnTo>
                    <a:pt x="67261" y="213"/>
                  </a:lnTo>
                  <a:lnTo>
                    <a:pt x="67048" y="54"/>
                  </a:lnTo>
                  <a:lnTo>
                    <a:pt x="66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4891041" y="3554279"/>
              <a:ext cx="1697186" cy="352050"/>
            </a:xfrm>
            <a:custGeom>
              <a:avLst/>
              <a:gdLst/>
              <a:ahLst/>
              <a:cxnLst/>
              <a:rect l="l" t="t" r="r" b="b"/>
              <a:pathLst>
                <a:path w="63110" h="13091" extrusionOk="0">
                  <a:moveTo>
                    <a:pt x="2714" y="0"/>
                  </a:moveTo>
                  <a:lnTo>
                    <a:pt x="0" y="13090"/>
                  </a:lnTo>
                  <a:lnTo>
                    <a:pt x="60396" y="13090"/>
                  </a:lnTo>
                  <a:lnTo>
                    <a:pt x="631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4335813" y="4216803"/>
              <a:ext cx="2200936" cy="83017"/>
            </a:xfrm>
            <a:custGeom>
              <a:avLst/>
              <a:gdLst/>
              <a:ahLst/>
              <a:cxnLst/>
              <a:rect l="l" t="t" r="r" b="b"/>
              <a:pathLst>
                <a:path w="81842" h="3087" extrusionOk="0">
                  <a:moveTo>
                    <a:pt x="1544" y="0"/>
                  </a:moveTo>
                  <a:lnTo>
                    <a:pt x="1225" y="53"/>
                  </a:lnTo>
                  <a:lnTo>
                    <a:pt x="959" y="160"/>
                  </a:lnTo>
                  <a:lnTo>
                    <a:pt x="693" y="266"/>
                  </a:lnTo>
                  <a:lnTo>
                    <a:pt x="426" y="479"/>
                  </a:lnTo>
                  <a:lnTo>
                    <a:pt x="267" y="692"/>
                  </a:lnTo>
                  <a:lnTo>
                    <a:pt x="107" y="958"/>
                  </a:lnTo>
                  <a:lnTo>
                    <a:pt x="54" y="1224"/>
                  </a:lnTo>
                  <a:lnTo>
                    <a:pt x="1" y="1543"/>
                  </a:lnTo>
                  <a:lnTo>
                    <a:pt x="54" y="1863"/>
                  </a:lnTo>
                  <a:lnTo>
                    <a:pt x="107" y="2129"/>
                  </a:lnTo>
                  <a:lnTo>
                    <a:pt x="267" y="2395"/>
                  </a:lnTo>
                  <a:lnTo>
                    <a:pt x="426" y="2608"/>
                  </a:lnTo>
                  <a:lnTo>
                    <a:pt x="693" y="2820"/>
                  </a:lnTo>
                  <a:lnTo>
                    <a:pt x="959" y="2980"/>
                  </a:lnTo>
                  <a:lnTo>
                    <a:pt x="1225" y="3033"/>
                  </a:lnTo>
                  <a:lnTo>
                    <a:pt x="1544" y="3087"/>
                  </a:lnTo>
                  <a:lnTo>
                    <a:pt x="80298" y="3087"/>
                  </a:lnTo>
                  <a:lnTo>
                    <a:pt x="80617" y="3033"/>
                  </a:lnTo>
                  <a:lnTo>
                    <a:pt x="80937" y="2980"/>
                  </a:lnTo>
                  <a:lnTo>
                    <a:pt x="81150" y="2820"/>
                  </a:lnTo>
                  <a:lnTo>
                    <a:pt x="81416" y="2608"/>
                  </a:lnTo>
                  <a:lnTo>
                    <a:pt x="81575" y="2395"/>
                  </a:lnTo>
                  <a:lnTo>
                    <a:pt x="81735" y="2129"/>
                  </a:lnTo>
                  <a:lnTo>
                    <a:pt x="81841" y="1863"/>
                  </a:lnTo>
                  <a:lnTo>
                    <a:pt x="81841" y="1543"/>
                  </a:lnTo>
                  <a:lnTo>
                    <a:pt x="81841" y="1224"/>
                  </a:lnTo>
                  <a:lnTo>
                    <a:pt x="81735" y="958"/>
                  </a:lnTo>
                  <a:lnTo>
                    <a:pt x="81575" y="692"/>
                  </a:lnTo>
                  <a:lnTo>
                    <a:pt x="81416" y="479"/>
                  </a:lnTo>
                  <a:lnTo>
                    <a:pt x="81150" y="266"/>
                  </a:lnTo>
                  <a:lnTo>
                    <a:pt x="80937" y="160"/>
                  </a:lnTo>
                  <a:lnTo>
                    <a:pt x="80617" y="53"/>
                  </a:lnTo>
                  <a:lnTo>
                    <a:pt x="80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4335813" y="4216803"/>
              <a:ext cx="2200936" cy="83017"/>
            </a:xfrm>
            <a:custGeom>
              <a:avLst/>
              <a:gdLst/>
              <a:ahLst/>
              <a:cxnLst/>
              <a:rect l="l" t="t" r="r" b="b"/>
              <a:pathLst>
                <a:path w="81842" h="3087" fill="none" extrusionOk="0">
                  <a:moveTo>
                    <a:pt x="80298" y="3087"/>
                  </a:moveTo>
                  <a:lnTo>
                    <a:pt x="1544" y="3087"/>
                  </a:lnTo>
                  <a:lnTo>
                    <a:pt x="1544" y="3087"/>
                  </a:lnTo>
                  <a:lnTo>
                    <a:pt x="1225" y="3033"/>
                  </a:lnTo>
                  <a:lnTo>
                    <a:pt x="959" y="2980"/>
                  </a:lnTo>
                  <a:lnTo>
                    <a:pt x="693" y="2820"/>
                  </a:lnTo>
                  <a:lnTo>
                    <a:pt x="426" y="2608"/>
                  </a:lnTo>
                  <a:lnTo>
                    <a:pt x="267" y="2395"/>
                  </a:lnTo>
                  <a:lnTo>
                    <a:pt x="107" y="2129"/>
                  </a:lnTo>
                  <a:lnTo>
                    <a:pt x="54" y="1863"/>
                  </a:lnTo>
                  <a:lnTo>
                    <a:pt x="1" y="1543"/>
                  </a:lnTo>
                  <a:lnTo>
                    <a:pt x="1" y="1543"/>
                  </a:lnTo>
                  <a:lnTo>
                    <a:pt x="54" y="1224"/>
                  </a:lnTo>
                  <a:lnTo>
                    <a:pt x="107" y="958"/>
                  </a:lnTo>
                  <a:lnTo>
                    <a:pt x="267" y="692"/>
                  </a:lnTo>
                  <a:lnTo>
                    <a:pt x="426" y="479"/>
                  </a:lnTo>
                  <a:lnTo>
                    <a:pt x="693" y="266"/>
                  </a:lnTo>
                  <a:lnTo>
                    <a:pt x="959" y="160"/>
                  </a:lnTo>
                  <a:lnTo>
                    <a:pt x="1225" y="53"/>
                  </a:lnTo>
                  <a:lnTo>
                    <a:pt x="1544" y="0"/>
                  </a:lnTo>
                  <a:lnTo>
                    <a:pt x="80298" y="0"/>
                  </a:lnTo>
                  <a:lnTo>
                    <a:pt x="80298" y="0"/>
                  </a:lnTo>
                  <a:lnTo>
                    <a:pt x="80617" y="53"/>
                  </a:lnTo>
                  <a:lnTo>
                    <a:pt x="80937" y="160"/>
                  </a:lnTo>
                  <a:lnTo>
                    <a:pt x="81150" y="266"/>
                  </a:lnTo>
                  <a:lnTo>
                    <a:pt x="81416" y="479"/>
                  </a:lnTo>
                  <a:lnTo>
                    <a:pt x="81575" y="692"/>
                  </a:lnTo>
                  <a:lnTo>
                    <a:pt x="81735" y="958"/>
                  </a:lnTo>
                  <a:lnTo>
                    <a:pt x="81841" y="1224"/>
                  </a:lnTo>
                  <a:lnTo>
                    <a:pt x="81841" y="1543"/>
                  </a:lnTo>
                  <a:lnTo>
                    <a:pt x="81841" y="1543"/>
                  </a:lnTo>
                  <a:lnTo>
                    <a:pt x="81841" y="1863"/>
                  </a:lnTo>
                  <a:lnTo>
                    <a:pt x="81735" y="2129"/>
                  </a:lnTo>
                  <a:lnTo>
                    <a:pt x="81575" y="2395"/>
                  </a:lnTo>
                  <a:lnTo>
                    <a:pt x="81416" y="2608"/>
                  </a:lnTo>
                  <a:lnTo>
                    <a:pt x="81150" y="2820"/>
                  </a:lnTo>
                  <a:lnTo>
                    <a:pt x="80937" y="2980"/>
                  </a:lnTo>
                  <a:lnTo>
                    <a:pt x="80617" y="3033"/>
                  </a:lnTo>
                  <a:lnTo>
                    <a:pt x="80298" y="30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5245900" y="4216803"/>
              <a:ext cx="366383" cy="41522"/>
            </a:xfrm>
            <a:custGeom>
              <a:avLst/>
              <a:gdLst/>
              <a:ahLst/>
              <a:cxnLst/>
              <a:rect l="l" t="t" r="r" b="b"/>
              <a:pathLst>
                <a:path w="13624" h="1544" extrusionOk="0">
                  <a:moveTo>
                    <a:pt x="1" y="0"/>
                  </a:moveTo>
                  <a:lnTo>
                    <a:pt x="1" y="1543"/>
                  </a:lnTo>
                  <a:lnTo>
                    <a:pt x="13623" y="1543"/>
                  </a:lnTo>
                  <a:lnTo>
                    <a:pt x="136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4932534" y="3422618"/>
              <a:ext cx="1545512" cy="582438"/>
            </a:xfrm>
            <a:custGeom>
              <a:avLst/>
              <a:gdLst/>
              <a:ahLst/>
              <a:cxnLst/>
              <a:rect l="l" t="t" r="r" b="b"/>
              <a:pathLst>
                <a:path w="57470" h="21658" extrusionOk="0">
                  <a:moveTo>
                    <a:pt x="49168" y="1"/>
                  </a:moveTo>
                  <a:lnTo>
                    <a:pt x="49062" y="54"/>
                  </a:lnTo>
                  <a:lnTo>
                    <a:pt x="48902" y="107"/>
                  </a:lnTo>
                  <a:lnTo>
                    <a:pt x="48743" y="213"/>
                  </a:lnTo>
                  <a:lnTo>
                    <a:pt x="48583" y="373"/>
                  </a:lnTo>
                  <a:lnTo>
                    <a:pt x="48477" y="533"/>
                  </a:lnTo>
                  <a:lnTo>
                    <a:pt x="48370" y="799"/>
                  </a:lnTo>
                  <a:lnTo>
                    <a:pt x="43049" y="14315"/>
                  </a:lnTo>
                  <a:lnTo>
                    <a:pt x="42943" y="14581"/>
                  </a:lnTo>
                  <a:lnTo>
                    <a:pt x="42783" y="14740"/>
                  </a:lnTo>
                  <a:lnTo>
                    <a:pt x="42570" y="14847"/>
                  </a:lnTo>
                  <a:lnTo>
                    <a:pt x="42357" y="14847"/>
                  </a:lnTo>
                  <a:lnTo>
                    <a:pt x="42144" y="14793"/>
                  </a:lnTo>
                  <a:lnTo>
                    <a:pt x="41932" y="14581"/>
                  </a:lnTo>
                  <a:lnTo>
                    <a:pt x="41825" y="14261"/>
                  </a:lnTo>
                  <a:lnTo>
                    <a:pt x="41719" y="13889"/>
                  </a:lnTo>
                  <a:lnTo>
                    <a:pt x="41666" y="13410"/>
                  </a:lnTo>
                  <a:lnTo>
                    <a:pt x="41666" y="13144"/>
                  </a:lnTo>
                  <a:lnTo>
                    <a:pt x="41559" y="12931"/>
                  </a:lnTo>
                  <a:lnTo>
                    <a:pt x="41453" y="12718"/>
                  </a:lnTo>
                  <a:lnTo>
                    <a:pt x="41346" y="12505"/>
                  </a:lnTo>
                  <a:lnTo>
                    <a:pt x="41240" y="12399"/>
                  </a:lnTo>
                  <a:lnTo>
                    <a:pt x="41080" y="12293"/>
                  </a:lnTo>
                  <a:lnTo>
                    <a:pt x="40921" y="12186"/>
                  </a:lnTo>
                  <a:lnTo>
                    <a:pt x="40761" y="12133"/>
                  </a:lnTo>
                  <a:lnTo>
                    <a:pt x="40495" y="12133"/>
                  </a:lnTo>
                  <a:lnTo>
                    <a:pt x="40229" y="12293"/>
                  </a:lnTo>
                  <a:lnTo>
                    <a:pt x="40069" y="12346"/>
                  </a:lnTo>
                  <a:lnTo>
                    <a:pt x="39910" y="12505"/>
                  </a:lnTo>
                  <a:lnTo>
                    <a:pt x="39803" y="12665"/>
                  </a:lnTo>
                  <a:lnTo>
                    <a:pt x="39697" y="12878"/>
                  </a:lnTo>
                  <a:lnTo>
                    <a:pt x="39165" y="14261"/>
                  </a:lnTo>
                  <a:lnTo>
                    <a:pt x="39005" y="14474"/>
                  </a:lnTo>
                  <a:lnTo>
                    <a:pt x="38845" y="14634"/>
                  </a:lnTo>
                  <a:lnTo>
                    <a:pt x="38686" y="14740"/>
                  </a:lnTo>
                  <a:lnTo>
                    <a:pt x="38473" y="14793"/>
                  </a:lnTo>
                  <a:lnTo>
                    <a:pt x="38260" y="14687"/>
                  </a:lnTo>
                  <a:lnTo>
                    <a:pt x="38100" y="14527"/>
                  </a:lnTo>
                  <a:lnTo>
                    <a:pt x="37941" y="14261"/>
                  </a:lnTo>
                  <a:lnTo>
                    <a:pt x="37834" y="13889"/>
                  </a:lnTo>
                  <a:lnTo>
                    <a:pt x="37728" y="13091"/>
                  </a:lnTo>
                  <a:lnTo>
                    <a:pt x="37621" y="12665"/>
                  </a:lnTo>
                  <a:lnTo>
                    <a:pt x="37409" y="12293"/>
                  </a:lnTo>
                  <a:lnTo>
                    <a:pt x="37249" y="12133"/>
                  </a:lnTo>
                  <a:lnTo>
                    <a:pt x="37143" y="12026"/>
                  </a:lnTo>
                  <a:lnTo>
                    <a:pt x="36983" y="11973"/>
                  </a:lnTo>
                  <a:lnTo>
                    <a:pt x="36770" y="11920"/>
                  </a:lnTo>
                  <a:lnTo>
                    <a:pt x="36610" y="11920"/>
                  </a:lnTo>
                  <a:lnTo>
                    <a:pt x="36451" y="11973"/>
                  </a:lnTo>
                  <a:lnTo>
                    <a:pt x="36185" y="12080"/>
                  </a:lnTo>
                  <a:lnTo>
                    <a:pt x="35919" y="12346"/>
                  </a:lnTo>
                  <a:lnTo>
                    <a:pt x="35759" y="12718"/>
                  </a:lnTo>
                  <a:lnTo>
                    <a:pt x="34003" y="17348"/>
                  </a:lnTo>
                  <a:lnTo>
                    <a:pt x="33843" y="17667"/>
                  </a:lnTo>
                  <a:lnTo>
                    <a:pt x="33684" y="17827"/>
                  </a:lnTo>
                  <a:lnTo>
                    <a:pt x="33471" y="17933"/>
                  </a:lnTo>
                  <a:lnTo>
                    <a:pt x="33258" y="17933"/>
                  </a:lnTo>
                  <a:lnTo>
                    <a:pt x="33152" y="17880"/>
                  </a:lnTo>
                  <a:lnTo>
                    <a:pt x="33045" y="17827"/>
                  </a:lnTo>
                  <a:lnTo>
                    <a:pt x="32886" y="17667"/>
                  </a:lnTo>
                  <a:lnTo>
                    <a:pt x="32832" y="17507"/>
                  </a:lnTo>
                  <a:lnTo>
                    <a:pt x="32726" y="17348"/>
                  </a:lnTo>
                  <a:lnTo>
                    <a:pt x="32673" y="17135"/>
                  </a:lnTo>
                  <a:lnTo>
                    <a:pt x="32673" y="16922"/>
                  </a:lnTo>
                  <a:lnTo>
                    <a:pt x="32673" y="16656"/>
                  </a:lnTo>
                  <a:lnTo>
                    <a:pt x="34322" y="2289"/>
                  </a:lnTo>
                  <a:lnTo>
                    <a:pt x="34322" y="1916"/>
                  </a:lnTo>
                  <a:lnTo>
                    <a:pt x="34269" y="1650"/>
                  </a:lnTo>
                  <a:lnTo>
                    <a:pt x="34216" y="1384"/>
                  </a:lnTo>
                  <a:lnTo>
                    <a:pt x="34109" y="1118"/>
                  </a:lnTo>
                  <a:lnTo>
                    <a:pt x="33950" y="958"/>
                  </a:lnTo>
                  <a:lnTo>
                    <a:pt x="33790" y="799"/>
                  </a:lnTo>
                  <a:lnTo>
                    <a:pt x="33630" y="692"/>
                  </a:lnTo>
                  <a:lnTo>
                    <a:pt x="33418" y="586"/>
                  </a:lnTo>
                  <a:lnTo>
                    <a:pt x="33152" y="586"/>
                  </a:lnTo>
                  <a:lnTo>
                    <a:pt x="32992" y="639"/>
                  </a:lnTo>
                  <a:lnTo>
                    <a:pt x="32832" y="692"/>
                  </a:lnTo>
                  <a:lnTo>
                    <a:pt x="32673" y="799"/>
                  </a:lnTo>
                  <a:lnTo>
                    <a:pt x="32566" y="958"/>
                  </a:lnTo>
                  <a:lnTo>
                    <a:pt x="32407" y="1171"/>
                  </a:lnTo>
                  <a:lnTo>
                    <a:pt x="32300" y="1437"/>
                  </a:lnTo>
                  <a:lnTo>
                    <a:pt x="26926" y="16390"/>
                  </a:lnTo>
                  <a:lnTo>
                    <a:pt x="26766" y="16656"/>
                  </a:lnTo>
                  <a:lnTo>
                    <a:pt x="26606" y="16869"/>
                  </a:lnTo>
                  <a:lnTo>
                    <a:pt x="26447" y="16975"/>
                  </a:lnTo>
                  <a:lnTo>
                    <a:pt x="26234" y="16975"/>
                  </a:lnTo>
                  <a:lnTo>
                    <a:pt x="26021" y="16922"/>
                  </a:lnTo>
                  <a:lnTo>
                    <a:pt x="25808" y="16709"/>
                  </a:lnTo>
                  <a:lnTo>
                    <a:pt x="25649" y="16390"/>
                  </a:lnTo>
                  <a:lnTo>
                    <a:pt x="25542" y="15964"/>
                  </a:lnTo>
                  <a:lnTo>
                    <a:pt x="25170" y="10058"/>
                  </a:lnTo>
                  <a:lnTo>
                    <a:pt x="25117" y="9792"/>
                  </a:lnTo>
                  <a:lnTo>
                    <a:pt x="25063" y="9525"/>
                  </a:lnTo>
                  <a:lnTo>
                    <a:pt x="24957" y="9313"/>
                  </a:lnTo>
                  <a:lnTo>
                    <a:pt x="24850" y="9153"/>
                  </a:lnTo>
                  <a:lnTo>
                    <a:pt x="24691" y="8993"/>
                  </a:lnTo>
                  <a:lnTo>
                    <a:pt x="24584" y="8887"/>
                  </a:lnTo>
                  <a:lnTo>
                    <a:pt x="24425" y="8781"/>
                  </a:lnTo>
                  <a:lnTo>
                    <a:pt x="23999" y="8781"/>
                  </a:lnTo>
                  <a:lnTo>
                    <a:pt x="23680" y="8887"/>
                  </a:lnTo>
                  <a:lnTo>
                    <a:pt x="23573" y="8993"/>
                  </a:lnTo>
                  <a:lnTo>
                    <a:pt x="23414" y="9100"/>
                  </a:lnTo>
                  <a:lnTo>
                    <a:pt x="23307" y="9259"/>
                  </a:lnTo>
                  <a:lnTo>
                    <a:pt x="23201" y="9472"/>
                  </a:lnTo>
                  <a:lnTo>
                    <a:pt x="21019" y="14793"/>
                  </a:lnTo>
                  <a:lnTo>
                    <a:pt x="20913" y="15006"/>
                  </a:lnTo>
                  <a:lnTo>
                    <a:pt x="20753" y="15219"/>
                  </a:lnTo>
                  <a:lnTo>
                    <a:pt x="20540" y="15326"/>
                  </a:lnTo>
                  <a:lnTo>
                    <a:pt x="20381" y="15326"/>
                  </a:lnTo>
                  <a:lnTo>
                    <a:pt x="20115" y="15219"/>
                  </a:lnTo>
                  <a:lnTo>
                    <a:pt x="19955" y="15060"/>
                  </a:lnTo>
                  <a:lnTo>
                    <a:pt x="19795" y="14847"/>
                  </a:lnTo>
                  <a:lnTo>
                    <a:pt x="19742" y="14527"/>
                  </a:lnTo>
                  <a:lnTo>
                    <a:pt x="18359" y="6812"/>
                  </a:lnTo>
                  <a:lnTo>
                    <a:pt x="18199" y="6386"/>
                  </a:lnTo>
                  <a:lnTo>
                    <a:pt x="17986" y="6067"/>
                  </a:lnTo>
                  <a:lnTo>
                    <a:pt x="17720" y="5801"/>
                  </a:lnTo>
                  <a:lnTo>
                    <a:pt x="17560" y="5747"/>
                  </a:lnTo>
                  <a:lnTo>
                    <a:pt x="17401" y="5694"/>
                  </a:lnTo>
                  <a:lnTo>
                    <a:pt x="17081" y="5747"/>
                  </a:lnTo>
                  <a:lnTo>
                    <a:pt x="16815" y="5907"/>
                  </a:lnTo>
                  <a:lnTo>
                    <a:pt x="16603" y="6120"/>
                  </a:lnTo>
                  <a:lnTo>
                    <a:pt x="16390" y="6439"/>
                  </a:lnTo>
                  <a:lnTo>
                    <a:pt x="10856" y="19849"/>
                  </a:lnTo>
                  <a:lnTo>
                    <a:pt x="10696" y="20115"/>
                  </a:lnTo>
                  <a:lnTo>
                    <a:pt x="10536" y="20274"/>
                  </a:lnTo>
                  <a:lnTo>
                    <a:pt x="10324" y="20381"/>
                  </a:lnTo>
                  <a:lnTo>
                    <a:pt x="10111" y="20381"/>
                  </a:lnTo>
                  <a:lnTo>
                    <a:pt x="9898" y="20221"/>
                  </a:lnTo>
                  <a:lnTo>
                    <a:pt x="9685" y="20008"/>
                  </a:lnTo>
                  <a:lnTo>
                    <a:pt x="9525" y="19636"/>
                  </a:lnTo>
                  <a:lnTo>
                    <a:pt x="9525" y="19423"/>
                  </a:lnTo>
                  <a:lnTo>
                    <a:pt x="9525" y="19157"/>
                  </a:lnTo>
                  <a:lnTo>
                    <a:pt x="10004" y="8408"/>
                  </a:lnTo>
                  <a:lnTo>
                    <a:pt x="10057" y="7663"/>
                  </a:lnTo>
                  <a:lnTo>
                    <a:pt x="10164" y="6812"/>
                  </a:lnTo>
                  <a:lnTo>
                    <a:pt x="10324" y="6013"/>
                  </a:lnTo>
                  <a:lnTo>
                    <a:pt x="10430" y="5215"/>
                  </a:lnTo>
                  <a:lnTo>
                    <a:pt x="10430" y="4470"/>
                  </a:lnTo>
                  <a:lnTo>
                    <a:pt x="10377" y="4151"/>
                  </a:lnTo>
                  <a:lnTo>
                    <a:pt x="10324" y="3832"/>
                  </a:lnTo>
                  <a:lnTo>
                    <a:pt x="10164" y="3406"/>
                  </a:lnTo>
                  <a:lnTo>
                    <a:pt x="10004" y="3193"/>
                  </a:lnTo>
                  <a:lnTo>
                    <a:pt x="9845" y="3034"/>
                  </a:lnTo>
                  <a:lnTo>
                    <a:pt x="9685" y="2874"/>
                  </a:lnTo>
                  <a:lnTo>
                    <a:pt x="9472" y="2768"/>
                  </a:lnTo>
                  <a:lnTo>
                    <a:pt x="9259" y="2714"/>
                  </a:lnTo>
                  <a:lnTo>
                    <a:pt x="8993" y="2661"/>
                  </a:lnTo>
                  <a:lnTo>
                    <a:pt x="8780" y="2714"/>
                  </a:lnTo>
                  <a:lnTo>
                    <a:pt x="8514" y="2768"/>
                  </a:lnTo>
                  <a:lnTo>
                    <a:pt x="8248" y="2927"/>
                  </a:lnTo>
                  <a:lnTo>
                    <a:pt x="8035" y="3087"/>
                  </a:lnTo>
                  <a:lnTo>
                    <a:pt x="7663" y="3459"/>
                  </a:lnTo>
                  <a:lnTo>
                    <a:pt x="7344" y="3885"/>
                  </a:lnTo>
                  <a:lnTo>
                    <a:pt x="7024" y="4311"/>
                  </a:lnTo>
                  <a:lnTo>
                    <a:pt x="6811" y="4790"/>
                  </a:lnTo>
                  <a:lnTo>
                    <a:pt x="6652" y="5322"/>
                  </a:lnTo>
                  <a:lnTo>
                    <a:pt x="6439" y="5854"/>
                  </a:lnTo>
                  <a:lnTo>
                    <a:pt x="6173" y="6971"/>
                  </a:lnTo>
                  <a:lnTo>
                    <a:pt x="4098" y="16124"/>
                  </a:lnTo>
                  <a:lnTo>
                    <a:pt x="3778" y="17348"/>
                  </a:lnTo>
                  <a:lnTo>
                    <a:pt x="3619" y="17880"/>
                  </a:lnTo>
                  <a:lnTo>
                    <a:pt x="3353" y="18412"/>
                  </a:lnTo>
                  <a:lnTo>
                    <a:pt x="3087" y="18891"/>
                  </a:lnTo>
                  <a:lnTo>
                    <a:pt x="2767" y="19317"/>
                  </a:lnTo>
                  <a:lnTo>
                    <a:pt x="2395" y="19636"/>
                  </a:lnTo>
                  <a:lnTo>
                    <a:pt x="1916" y="19902"/>
                  </a:lnTo>
                  <a:lnTo>
                    <a:pt x="1597" y="20008"/>
                  </a:lnTo>
                  <a:lnTo>
                    <a:pt x="1224" y="20061"/>
                  </a:lnTo>
                  <a:lnTo>
                    <a:pt x="852" y="19955"/>
                  </a:lnTo>
                  <a:lnTo>
                    <a:pt x="745" y="19902"/>
                  </a:lnTo>
                  <a:lnTo>
                    <a:pt x="586" y="19795"/>
                  </a:lnTo>
                  <a:lnTo>
                    <a:pt x="426" y="19529"/>
                  </a:lnTo>
                  <a:lnTo>
                    <a:pt x="320" y="19210"/>
                  </a:lnTo>
                  <a:lnTo>
                    <a:pt x="320" y="18838"/>
                  </a:lnTo>
                  <a:lnTo>
                    <a:pt x="320" y="18465"/>
                  </a:lnTo>
                  <a:lnTo>
                    <a:pt x="532" y="16496"/>
                  </a:lnTo>
                  <a:lnTo>
                    <a:pt x="745" y="14527"/>
                  </a:lnTo>
                  <a:lnTo>
                    <a:pt x="1065" y="12559"/>
                  </a:lnTo>
                  <a:lnTo>
                    <a:pt x="1490" y="10590"/>
                  </a:lnTo>
                  <a:lnTo>
                    <a:pt x="1171" y="10483"/>
                  </a:lnTo>
                  <a:lnTo>
                    <a:pt x="745" y="12452"/>
                  </a:lnTo>
                  <a:lnTo>
                    <a:pt x="426" y="14474"/>
                  </a:lnTo>
                  <a:lnTo>
                    <a:pt x="160" y="16443"/>
                  </a:lnTo>
                  <a:lnTo>
                    <a:pt x="0" y="18465"/>
                  </a:lnTo>
                  <a:lnTo>
                    <a:pt x="0" y="18891"/>
                  </a:lnTo>
                  <a:lnTo>
                    <a:pt x="0" y="19263"/>
                  </a:lnTo>
                  <a:lnTo>
                    <a:pt x="107" y="19689"/>
                  </a:lnTo>
                  <a:lnTo>
                    <a:pt x="213" y="19849"/>
                  </a:lnTo>
                  <a:lnTo>
                    <a:pt x="320" y="20008"/>
                  </a:lnTo>
                  <a:lnTo>
                    <a:pt x="532" y="20168"/>
                  </a:lnTo>
                  <a:lnTo>
                    <a:pt x="745" y="20274"/>
                  </a:lnTo>
                  <a:lnTo>
                    <a:pt x="958" y="20328"/>
                  </a:lnTo>
                  <a:lnTo>
                    <a:pt x="1171" y="20381"/>
                  </a:lnTo>
                  <a:lnTo>
                    <a:pt x="1650" y="20328"/>
                  </a:lnTo>
                  <a:lnTo>
                    <a:pt x="2076" y="20221"/>
                  </a:lnTo>
                  <a:lnTo>
                    <a:pt x="2555" y="19902"/>
                  </a:lnTo>
                  <a:lnTo>
                    <a:pt x="2980" y="19529"/>
                  </a:lnTo>
                  <a:lnTo>
                    <a:pt x="3353" y="19104"/>
                  </a:lnTo>
                  <a:lnTo>
                    <a:pt x="3672" y="18625"/>
                  </a:lnTo>
                  <a:lnTo>
                    <a:pt x="3885" y="18039"/>
                  </a:lnTo>
                  <a:lnTo>
                    <a:pt x="4098" y="17454"/>
                  </a:lnTo>
                  <a:lnTo>
                    <a:pt x="4417" y="16230"/>
                  </a:lnTo>
                  <a:lnTo>
                    <a:pt x="6492" y="7025"/>
                  </a:lnTo>
                  <a:lnTo>
                    <a:pt x="6758" y="5960"/>
                  </a:lnTo>
                  <a:lnTo>
                    <a:pt x="6918" y="5428"/>
                  </a:lnTo>
                  <a:lnTo>
                    <a:pt x="7131" y="4949"/>
                  </a:lnTo>
                  <a:lnTo>
                    <a:pt x="7344" y="4524"/>
                  </a:lnTo>
                  <a:lnTo>
                    <a:pt x="7556" y="4098"/>
                  </a:lnTo>
                  <a:lnTo>
                    <a:pt x="7876" y="3725"/>
                  </a:lnTo>
                  <a:lnTo>
                    <a:pt x="8248" y="3353"/>
                  </a:lnTo>
                  <a:lnTo>
                    <a:pt x="8621" y="3087"/>
                  </a:lnTo>
                  <a:lnTo>
                    <a:pt x="8834" y="3034"/>
                  </a:lnTo>
                  <a:lnTo>
                    <a:pt x="9206" y="3034"/>
                  </a:lnTo>
                  <a:lnTo>
                    <a:pt x="9366" y="3087"/>
                  </a:lnTo>
                  <a:lnTo>
                    <a:pt x="9632" y="3300"/>
                  </a:lnTo>
                  <a:lnTo>
                    <a:pt x="9845" y="3566"/>
                  </a:lnTo>
                  <a:lnTo>
                    <a:pt x="10004" y="3885"/>
                  </a:lnTo>
                  <a:lnTo>
                    <a:pt x="10057" y="4204"/>
                  </a:lnTo>
                  <a:lnTo>
                    <a:pt x="10111" y="4524"/>
                  </a:lnTo>
                  <a:lnTo>
                    <a:pt x="10057" y="5215"/>
                  </a:lnTo>
                  <a:lnTo>
                    <a:pt x="10004" y="6013"/>
                  </a:lnTo>
                  <a:lnTo>
                    <a:pt x="9845" y="6758"/>
                  </a:lnTo>
                  <a:lnTo>
                    <a:pt x="9738" y="7610"/>
                  </a:lnTo>
                  <a:lnTo>
                    <a:pt x="9632" y="8355"/>
                  </a:lnTo>
                  <a:lnTo>
                    <a:pt x="9153" y="19157"/>
                  </a:lnTo>
                  <a:lnTo>
                    <a:pt x="9153" y="19476"/>
                  </a:lnTo>
                  <a:lnTo>
                    <a:pt x="9206" y="19795"/>
                  </a:lnTo>
                  <a:lnTo>
                    <a:pt x="9312" y="20008"/>
                  </a:lnTo>
                  <a:lnTo>
                    <a:pt x="9419" y="20221"/>
                  </a:lnTo>
                  <a:lnTo>
                    <a:pt x="9579" y="20381"/>
                  </a:lnTo>
                  <a:lnTo>
                    <a:pt x="9738" y="20540"/>
                  </a:lnTo>
                  <a:lnTo>
                    <a:pt x="9898" y="20647"/>
                  </a:lnTo>
                  <a:lnTo>
                    <a:pt x="10057" y="20700"/>
                  </a:lnTo>
                  <a:lnTo>
                    <a:pt x="10324" y="20700"/>
                  </a:lnTo>
                  <a:lnTo>
                    <a:pt x="10643" y="20594"/>
                  </a:lnTo>
                  <a:lnTo>
                    <a:pt x="10749" y="20487"/>
                  </a:lnTo>
                  <a:lnTo>
                    <a:pt x="10909" y="20381"/>
                  </a:lnTo>
                  <a:lnTo>
                    <a:pt x="11015" y="20168"/>
                  </a:lnTo>
                  <a:lnTo>
                    <a:pt x="11122" y="19955"/>
                  </a:lnTo>
                  <a:lnTo>
                    <a:pt x="16709" y="6599"/>
                  </a:lnTo>
                  <a:lnTo>
                    <a:pt x="16815" y="6333"/>
                  </a:lnTo>
                  <a:lnTo>
                    <a:pt x="16975" y="6173"/>
                  </a:lnTo>
                  <a:lnTo>
                    <a:pt x="17188" y="6067"/>
                  </a:lnTo>
                  <a:lnTo>
                    <a:pt x="17348" y="6067"/>
                  </a:lnTo>
                  <a:lnTo>
                    <a:pt x="17560" y="6120"/>
                  </a:lnTo>
                  <a:lnTo>
                    <a:pt x="17773" y="6280"/>
                  </a:lnTo>
                  <a:lnTo>
                    <a:pt x="17933" y="6546"/>
                  </a:lnTo>
                  <a:lnTo>
                    <a:pt x="17986" y="6865"/>
                  </a:lnTo>
                  <a:lnTo>
                    <a:pt x="19370" y="14581"/>
                  </a:lnTo>
                  <a:lnTo>
                    <a:pt x="19529" y="15006"/>
                  </a:lnTo>
                  <a:lnTo>
                    <a:pt x="19742" y="15326"/>
                  </a:lnTo>
                  <a:lnTo>
                    <a:pt x="20008" y="15538"/>
                  </a:lnTo>
                  <a:lnTo>
                    <a:pt x="20168" y="15645"/>
                  </a:lnTo>
                  <a:lnTo>
                    <a:pt x="20647" y="15645"/>
                  </a:lnTo>
                  <a:lnTo>
                    <a:pt x="20913" y="15485"/>
                  </a:lnTo>
                  <a:lnTo>
                    <a:pt x="21126" y="15272"/>
                  </a:lnTo>
                  <a:lnTo>
                    <a:pt x="21338" y="14900"/>
                  </a:lnTo>
                  <a:lnTo>
                    <a:pt x="23520" y="9632"/>
                  </a:lnTo>
                  <a:lnTo>
                    <a:pt x="23627" y="9366"/>
                  </a:lnTo>
                  <a:lnTo>
                    <a:pt x="23786" y="9206"/>
                  </a:lnTo>
                  <a:lnTo>
                    <a:pt x="23999" y="9100"/>
                  </a:lnTo>
                  <a:lnTo>
                    <a:pt x="24212" y="9100"/>
                  </a:lnTo>
                  <a:lnTo>
                    <a:pt x="24425" y="9153"/>
                  </a:lnTo>
                  <a:lnTo>
                    <a:pt x="24584" y="9366"/>
                  </a:lnTo>
                  <a:lnTo>
                    <a:pt x="24744" y="9685"/>
                  </a:lnTo>
                  <a:lnTo>
                    <a:pt x="24850" y="10111"/>
                  </a:lnTo>
                  <a:lnTo>
                    <a:pt x="25223" y="16017"/>
                  </a:lnTo>
                  <a:lnTo>
                    <a:pt x="25276" y="16283"/>
                  </a:lnTo>
                  <a:lnTo>
                    <a:pt x="25329" y="16549"/>
                  </a:lnTo>
                  <a:lnTo>
                    <a:pt x="25436" y="16762"/>
                  </a:lnTo>
                  <a:lnTo>
                    <a:pt x="25542" y="16922"/>
                  </a:lnTo>
                  <a:lnTo>
                    <a:pt x="25702" y="17082"/>
                  </a:lnTo>
                  <a:lnTo>
                    <a:pt x="25861" y="17188"/>
                  </a:lnTo>
                  <a:lnTo>
                    <a:pt x="26021" y="17294"/>
                  </a:lnTo>
                  <a:lnTo>
                    <a:pt x="26447" y="17294"/>
                  </a:lnTo>
                  <a:lnTo>
                    <a:pt x="26766" y="17188"/>
                  </a:lnTo>
                  <a:lnTo>
                    <a:pt x="26873" y="17082"/>
                  </a:lnTo>
                  <a:lnTo>
                    <a:pt x="27032" y="16922"/>
                  </a:lnTo>
                  <a:lnTo>
                    <a:pt x="27139" y="16762"/>
                  </a:lnTo>
                  <a:lnTo>
                    <a:pt x="27245" y="16496"/>
                  </a:lnTo>
                  <a:lnTo>
                    <a:pt x="32619" y="1544"/>
                  </a:lnTo>
                  <a:lnTo>
                    <a:pt x="32779" y="1224"/>
                  </a:lnTo>
                  <a:lnTo>
                    <a:pt x="32939" y="1065"/>
                  </a:lnTo>
                  <a:lnTo>
                    <a:pt x="33152" y="958"/>
                  </a:lnTo>
                  <a:lnTo>
                    <a:pt x="33364" y="958"/>
                  </a:lnTo>
                  <a:lnTo>
                    <a:pt x="33471" y="1012"/>
                  </a:lnTo>
                  <a:lnTo>
                    <a:pt x="33630" y="1065"/>
                  </a:lnTo>
                  <a:lnTo>
                    <a:pt x="33737" y="1171"/>
                  </a:lnTo>
                  <a:lnTo>
                    <a:pt x="33843" y="1331"/>
                  </a:lnTo>
                  <a:lnTo>
                    <a:pt x="33897" y="1544"/>
                  </a:lnTo>
                  <a:lnTo>
                    <a:pt x="33950" y="1757"/>
                  </a:lnTo>
                  <a:lnTo>
                    <a:pt x="34003" y="1969"/>
                  </a:lnTo>
                  <a:lnTo>
                    <a:pt x="33950" y="2235"/>
                  </a:lnTo>
                  <a:lnTo>
                    <a:pt x="32353" y="16603"/>
                  </a:lnTo>
                  <a:lnTo>
                    <a:pt x="32300" y="16922"/>
                  </a:lnTo>
                  <a:lnTo>
                    <a:pt x="32353" y="17241"/>
                  </a:lnTo>
                  <a:lnTo>
                    <a:pt x="32407" y="17507"/>
                  </a:lnTo>
                  <a:lnTo>
                    <a:pt x="32513" y="17720"/>
                  </a:lnTo>
                  <a:lnTo>
                    <a:pt x="32673" y="17933"/>
                  </a:lnTo>
                  <a:lnTo>
                    <a:pt x="32832" y="18093"/>
                  </a:lnTo>
                  <a:lnTo>
                    <a:pt x="32992" y="18199"/>
                  </a:lnTo>
                  <a:lnTo>
                    <a:pt x="33205" y="18252"/>
                  </a:lnTo>
                  <a:lnTo>
                    <a:pt x="33471" y="18305"/>
                  </a:lnTo>
                  <a:lnTo>
                    <a:pt x="33630" y="18252"/>
                  </a:lnTo>
                  <a:lnTo>
                    <a:pt x="33790" y="18199"/>
                  </a:lnTo>
                  <a:lnTo>
                    <a:pt x="33950" y="18093"/>
                  </a:lnTo>
                  <a:lnTo>
                    <a:pt x="34109" y="17933"/>
                  </a:lnTo>
                  <a:lnTo>
                    <a:pt x="34216" y="17720"/>
                  </a:lnTo>
                  <a:lnTo>
                    <a:pt x="34322" y="17507"/>
                  </a:lnTo>
                  <a:lnTo>
                    <a:pt x="36078" y="12825"/>
                  </a:lnTo>
                  <a:lnTo>
                    <a:pt x="36185" y="12559"/>
                  </a:lnTo>
                  <a:lnTo>
                    <a:pt x="36344" y="12399"/>
                  </a:lnTo>
                  <a:lnTo>
                    <a:pt x="36557" y="12293"/>
                  </a:lnTo>
                  <a:lnTo>
                    <a:pt x="36770" y="12239"/>
                  </a:lnTo>
                  <a:lnTo>
                    <a:pt x="36930" y="12346"/>
                  </a:lnTo>
                  <a:lnTo>
                    <a:pt x="37143" y="12505"/>
                  </a:lnTo>
                  <a:lnTo>
                    <a:pt x="37302" y="12771"/>
                  </a:lnTo>
                  <a:lnTo>
                    <a:pt x="37409" y="13144"/>
                  </a:lnTo>
                  <a:lnTo>
                    <a:pt x="37515" y="13942"/>
                  </a:lnTo>
                  <a:lnTo>
                    <a:pt x="37621" y="14368"/>
                  </a:lnTo>
                  <a:lnTo>
                    <a:pt x="37834" y="14740"/>
                  </a:lnTo>
                  <a:lnTo>
                    <a:pt x="37941" y="14900"/>
                  </a:lnTo>
                  <a:lnTo>
                    <a:pt x="38100" y="15006"/>
                  </a:lnTo>
                  <a:lnTo>
                    <a:pt x="38260" y="15060"/>
                  </a:lnTo>
                  <a:lnTo>
                    <a:pt x="38420" y="15113"/>
                  </a:lnTo>
                  <a:lnTo>
                    <a:pt x="38739" y="15060"/>
                  </a:lnTo>
                  <a:lnTo>
                    <a:pt x="39058" y="14953"/>
                  </a:lnTo>
                  <a:lnTo>
                    <a:pt x="39271" y="14687"/>
                  </a:lnTo>
                  <a:lnTo>
                    <a:pt x="39484" y="14368"/>
                  </a:lnTo>
                  <a:lnTo>
                    <a:pt x="40016" y="13037"/>
                  </a:lnTo>
                  <a:lnTo>
                    <a:pt x="40176" y="12771"/>
                  </a:lnTo>
                  <a:lnTo>
                    <a:pt x="40335" y="12612"/>
                  </a:lnTo>
                  <a:lnTo>
                    <a:pt x="40495" y="12505"/>
                  </a:lnTo>
                  <a:lnTo>
                    <a:pt x="40708" y="12505"/>
                  </a:lnTo>
                  <a:lnTo>
                    <a:pt x="40921" y="12559"/>
                  </a:lnTo>
                  <a:lnTo>
                    <a:pt x="41133" y="12771"/>
                  </a:lnTo>
                  <a:lnTo>
                    <a:pt x="41293" y="13037"/>
                  </a:lnTo>
                  <a:lnTo>
                    <a:pt x="41346" y="13463"/>
                  </a:lnTo>
                  <a:lnTo>
                    <a:pt x="41399" y="13889"/>
                  </a:lnTo>
                  <a:lnTo>
                    <a:pt x="41453" y="14208"/>
                  </a:lnTo>
                  <a:lnTo>
                    <a:pt x="41506" y="14421"/>
                  </a:lnTo>
                  <a:lnTo>
                    <a:pt x="41612" y="14634"/>
                  </a:lnTo>
                  <a:lnTo>
                    <a:pt x="41719" y="14847"/>
                  </a:lnTo>
                  <a:lnTo>
                    <a:pt x="41878" y="14953"/>
                  </a:lnTo>
                  <a:lnTo>
                    <a:pt x="41985" y="15060"/>
                  </a:lnTo>
                  <a:lnTo>
                    <a:pt x="42144" y="15166"/>
                  </a:lnTo>
                  <a:lnTo>
                    <a:pt x="42570" y="15166"/>
                  </a:lnTo>
                  <a:lnTo>
                    <a:pt x="42889" y="15060"/>
                  </a:lnTo>
                  <a:lnTo>
                    <a:pt x="42996" y="14953"/>
                  </a:lnTo>
                  <a:lnTo>
                    <a:pt x="43155" y="14847"/>
                  </a:lnTo>
                  <a:lnTo>
                    <a:pt x="43262" y="14634"/>
                  </a:lnTo>
                  <a:lnTo>
                    <a:pt x="43368" y="14421"/>
                  </a:lnTo>
                  <a:lnTo>
                    <a:pt x="48690" y="905"/>
                  </a:lnTo>
                  <a:lnTo>
                    <a:pt x="48796" y="639"/>
                  </a:lnTo>
                  <a:lnTo>
                    <a:pt x="49009" y="479"/>
                  </a:lnTo>
                  <a:lnTo>
                    <a:pt x="49168" y="373"/>
                  </a:lnTo>
                  <a:lnTo>
                    <a:pt x="49381" y="373"/>
                  </a:lnTo>
                  <a:lnTo>
                    <a:pt x="49541" y="426"/>
                  </a:lnTo>
                  <a:lnTo>
                    <a:pt x="49647" y="533"/>
                  </a:lnTo>
                  <a:lnTo>
                    <a:pt x="49754" y="639"/>
                  </a:lnTo>
                  <a:lnTo>
                    <a:pt x="49860" y="799"/>
                  </a:lnTo>
                  <a:lnTo>
                    <a:pt x="49967" y="958"/>
                  </a:lnTo>
                  <a:lnTo>
                    <a:pt x="50020" y="1171"/>
                  </a:lnTo>
                  <a:lnTo>
                    <a:pt x="50020" y="1437"/>
                  </a:lnTo>
                  <a:lnTo>
                    <a:pt x="50020" y="1703"/>
                  </a:lnTo>
                  <a:lnTo>
                    <a:pt x="47519" y="19955"/>
                  </a:lnTo>
                  <a:lnTo>
                    <a:pt x="47519" y="20274"/>
                  </a:lnTo>
                  <a:lnTo>
                    <a:pt x="47572" y="20594"/>
                  </a:lnTo>
                  <a:lnTo>
                    <a:pt x="47625" y="20860"/>
                  </a:lnTo>
                  <a:lnTo>
                    <a:pt x="47732" y="21072"/>
                  </a:lnTo>
                  <a:lnTo>
                    <a:pt x="47891" y="21285"/>
                  </a:lnTo>
                  <a:lnTo>
                    <a:pt x="48051" y="21445"/>
                  </a:lnTo>
                  <a:lnTo>
                    <a:pt x="48211" y="21551"/>
                  </a:lnTo>
                  <a:lnTo>
                    <a:pt x="48424" y="21658"/>
                  </a:lnTo>
                  <a:lnTo>
                    <a:pt x="48583" y="21658"/>
                  </a:lnTo>
                  <a:lnTo>
                    <a:pt x="48849" y="21605"/>
                  </a:lnTo>
                  <a:lnTo>
                    <a:pt x="49115" y="21498"/>
                  </a:lnTo>
                  <a:lnTo>
                    <a:pt x="49328" y="21232"/>
                  </a:lnTo>
                  <a:lnTo>
                    <a:pt x="49541" y="20860"/>
                  </a:lnTo>
                  <a:lnTo>
                    <a:pt x="50658" y="17773"/>
                  </a:lnTo>
                  <a:lnTo>
                    <a:pt x="50818" y="17507"/>
                  </a:lnTo>
                  <a:lnTo>
                    <a:pt x="50978" y="17348"/>
                  </a:lnTo>
                  <a:lnTo>
                    <a:pt x="51191" y="17241"/>
                  </a:lnTo>
                  <a:lnTo>
                    <a:pt x="51403" y="17241"/>
                  </a:lnTo>
                  <a:lnTo>
                    <a:pt x="51616" y="17294"/>
                  </a:lnTo>
                  <a:lnTo>
                    <a:pt x="51829" y="17507"/>
                  </a:lnTo>
                  <a:lnTo>
                    <a:pt x="51936" y="17827"/>
                  </a:lnTo>
                  <a:lnTo>
                    <a:pt x="52042" y="18252"/>
                  </a:lnTo>
                  <a:lnTo>
                    <a:pt x="52042" y="18572"/>
                  </a:lnTo>
                  <a:lnTo>
                    <a:pt x="52095" y="18838"/>
                  </a:lnTo>
                  <a:lnTo>
                    <a:pt x="52202" y="19050"/>
                  </a:lnTo>
                  <a:lnTo>
                    <a:pt x="52308" y="19263"/>
                  </a:lnTo>
                  <a:lnTo>
                    <a:pt x="52468" y="19423"/>
                  </a:lnTo>
                  <a:lnTo>
                    <a:pt x="52627" y="19529"/>
                  </a:lnTo>
                  <a:lnTo>
                    <a:pt x="52787" y="19583"/>
                  </a:lnTo>
                  <a:lnTo>
                    <a:pt x="52947" y="19636"/>
                  </a:lnTo>
                  <a:lnTo>
                    <a:pt x="53213" y="19636"/>
                  </a:lnTo>
                  <a:lnTo>
                    <a:pt x="53479" y="19583"/>
                  </a:lnTo>
                  <a:lnTo>
                    <a:pt x="53638" y="19476"/>
                  </a:lnTo>
                  <a:lnTo>
                    <a:pt x="53745" y="19317"/>
                  </a:lnTo>
                  <a:lnTo>
                    <a:pt x="53904" y="19157"/>
                  </a:lnTo>
                  <a:lnTo>
                    <a:pt x="54011" y="18944"/>
                  </a:lnTo>
                  <a:lnTo>
                    <a:pt x="55767" y="14900"/>
                  </a:lnTo>
                  <a:lnTo>
                    <a:pt x="55926" y="14634"/>
                  </a:lnTo>
                  <a:lnTo>
                    <a:pt x="56139" y="14474"/>
                  </a:lnTo>
                  <a:lnTo>
                    <a:pt x="56299" y="14421"/>
                  </a:lnTo>
                  <a:lnTo>
                    <a:pt x="56512" y="14421"/>
                  </a:lnTo>
                  <a:lnTo>
                    <a:pt x="56671" y="14474"/>
                  </a:lnTo>
                  <a:lnTo>
                    <a:pt x="56778" y="14581"/>
                  </a:lnTo>
                  <a:lnTo>
                    <a:pt x="56884" y="14740"/>
                  </a:lnTo>
                  <a:lnTo>
                    <a:pt x="56991" y="14900"/>
                  </a:lnTo>
                  <a:lnTo>
                    <a:pt x="57044" y="15113"/>
                  </a:lnTo>
                  <a:lnTo>
                    <a:pt x="57097" y="15326"/>
                  </a:lnTo>
                  <a:lnTo>
                    <a:pt x="57097" y="15538"/>
                  </a:lnTo>
                  <a:lnTo>
                    <a:pt x="57097" y="15805"/>
                  </a:lnTo>
                  <a:lnTo>
                    <a:pt x="56778" y="17507"/>
                  </a:lnTo>
                  <a:lnTo>
                    <a:pt x="56725" y="18572"/>
                  </a:lnTo>
                  <a:lnTo>
                    <a:pt x="57044" y="18572"/>
                  </a:lnTo>
                  <a:lnTo>
                    <a:pt x="57150" y="17561"/>
                  </a:lnTo>
                  <a:lnTo>
                    <a:pt x="57416" y="15911"/>
                  </a:lnTo>
                  <a:lnTo>
                    <a:pt x="57470" y="15538"/>
                  </a:lnTo>
                  <a:lnTo>
                    <a:pt x="57416" y="15219"/>
                  </a:lnTo>
                  <a:lnTo>
                    <a:pt x="57363" y="14953"/>
                  </a:lnTo>
                  <a:lnTo>
                    <a:pt x="57257" y="14687"/>
                  </a:lnTo>
                  <a:lnTo>
                    <a:pt x="57150" y="14474"/>
                  </a:lnTo>
                  <a:lnTo>
                    <a:pt x="56991" y="14315"/>
                  </a:lnTo>
                  <a:lnTo>
                    <a:pt x="56831" y="14208"/>
                  </a:lnTo>
                  <a:lnTo>
                    <a:pt x="56618" y="14102"/>
                  </a:lnTo>
                  <a:lnTo>
                    <a:pt x="56352" y="14049"/>
                  </a:lnTo>
                  <a:lnTo>
                    <a:pt x="56193" y="14102"/>
                  </a:lnTo>
                  <a:lnTo>
                    <a:pt x="56033" y="14155"/>
                  </a:lnTo>
                  <a:lnTo>
                    <a:pt x="55873" y="14261"/>
                  </a:lnTo>
                  <a:lnTo>
                    <a:pt x="55714" y="14368"/>
                  </a:lnTo>
                  <a:lnTo>
                    <a:pt x="55607" y="14527"/>
                  </a:lnTo>
                  <a:lnTo>
                    <a:pt x="55501" y="14793"/>
                  </a:lnTo>
                  <a:lnTo>
                    <a:pt x="53692" y="18838"/>
                  </a:lnTo>
                  <a:lnTo>
                    <a:pt x="53532" y="19050"/>
                  </a:lnTo>
                  <a:lnTo>
                    <a:pt x="53372" y="19210"/>
                  </a:lnTo>
                  <a:lnTo>
                    <a:pt x="53213" y="19317"/>
                  </a:lnTo>
                  <a:lnTo>
                    <a:pt x="53000" y="19317"/>
                  </a:lnTo>
                  <a:lnTo>
                    <a:pt x="52787" y="19210"/>
                  </a:lnTo>
                  <a:lnTo>
                    <a:pt x="52574" y="18997"/>
                  </a:lnTo>
                  <a:lnTo>
                    <a:pt x="52414" y="18678"/>
                  </a:lnTo>
                  <a:lnTo>
                    <a:pt x="52361" y="18252"/>
                  </a:lnTo>
                  <a:lnTo>
                    <a:pt x="52361" y="17986"/>
                  </a:lnTo>
                  <a:lnTo>
                    <a:pt x="52255" y="17720"/>
                  </a:lnTo>
                  <a:lnTo>
                    <a:pt x="52202" y="17454"/>
                  </a:lnTo>
                  <a:lnTo>
                    <a:pt x="52042" y="17294"/>
                  </a:lnTo>
                  <a:lnTo>
                    <a:pt x="51936" y="17135"/>
                  </a:lnTo>
                  <a:lnTo>
                    <a:pt x="51776" y="17028"/>
                  </a:lnTo>
                  <a:lnTo>
                    <a:pt x="51616" y="16922"/>
                  </a:lnTo>
                  <a:lnTo>
                    <a:pt x="51457" y="16869"/>
                  </a:lnTo>
                  <a:lnTo>
                    <a:pt x="51137" y="16869"/>
                  </a:lnTo>
                  <a:lnTo>
                    <a:pt x="50871" y="17028"/>
                  </a:lnTo>
                  <a:lnTo>
                    <a:pt x="50712" y="17135"/>
                  </a:lnTo>
                  <a:lnTo>
                    <a:pt x="50605" y="17241"/>
                  </a:lnTo>
                  <a:lnTo>
                    <a:pt x="50446" y="17454"/>
                  </a:lnTo>
                  <a:lnTo>
                    <a:pt x="50339" y="17667"/>
                  </a:lnTo>
                  <a:lnTo>
                    <a:pt x="49222" y="20753"/>
                  </a:lnTo>
                  <a:lnTo>
                    <a:pt x="49062" y="21019"/>
                  </a:lnTo>
                  <a:lnTo>
                    <a:pt x="48902" y="21232"/>
                  </a:lnTo>
                  <a:lnTo>
                    <a:pt x="48690" y="21339"/>
                  </a:lnTo>
                  <a:lnTo>
                    <a:pt x="48477" y="21339"/>
                  </a:lnTo>
                  <a:lnTo>
                    <a:pt x="48370" y="21285"/>
                  </a:lnTo>
                  <a:lnTo>
                    <a:pt x="48211" y="21179"/>
                  </a:lnTo>
                  <a:lnTo>
                    <a:pt x="48104" y="21072"/>
                  </a:lnTo>
                  <a:lnTo>
                    <a:pt x="47998" y="20913"/>
                  </a:lnTo>
                  <a:lnTo>
                    <a:pt x="47945" y="20700"/>
                  </a:lnTo>
                  <a:lnTo>
                    <a:pt x="47891" y="20487"/>
                  </a:lnTo>
                  <a:lnTo>
                    <a:pt x="47838" y="20274"/>
                  </a:lnTo>
                  <a:lnTo>
                    <a:pt x="47891" y="20008"/>
                  </a:lnTo>
                  <a:lnTo>
                    <a:pt x="50339" y="1757"/>
                  </a:lnTo>
                  <a:lnTo>
                    <a:pt x="50339" y="1384"/>
                  </a:lnTo>
                  <a:lnTo>
                    <a:pt x="50339" y="1118"/>
                  </a:lnTo>
                  <a:lnTo>
                    <a:pt x="50233" y="852"/>
                  </a:lnTo>
                  <a:lnTo>
                    <a:pt x="50126" y="586"/>
                  </a:lnTo>
                  <a:lnTo>
                    <a:pt x="50020" y="373"/>
                  </a:lnTo>
                  <a:lnTo>
                    <a:pt x="49860" y="213"/>
                  </a:lnTo>
                  <a:lnTo>
                    <a:pt x="49647" y="107"/>
                  </a:lnTo>
                  <a:lnTo>
                    <a:pt x="49488" y="54"/>
                  </a:lnTo>
                  <a:lnTo>
                    <a:pt x="49168" y="1"/>
                  </a:lnTo>
                  <a:close/>
                </a:path>
              </a:pathLst>
            </a:custGeom>
            <a:solidFill>
              <a:srgbClr val="131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8238033" y="4604574"/>
              <a:ext cx="54404" cy="1113323"/>
            </a:xfrm>
            <a:custGeom>
              <a:avLst/>
              <a:gdLst/>
              <a:ahLst/>
              <a:cxnLst/>
              <a:rect l="l" t="t" r="r" b="b"/>
              <a:pathLst>
                <a:path w="2023" h="41399" extrusionOk="0">
                  <a:moveTo>
                    <a:pt x="1" y="0"/>
                  </a:moveTo>
                  <a:lnTo>
                    <a:pt x="1" y="41399"/>
                  </a:lnTo>
                  <a:lnTo>
                    <a:pt x="2023" y="41399"/>
                  </a:lnTo>
                  <a:lnTo>
                    <a:pt x="20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7983586" y="681688"/>
              <a:ext cx="42600" cy="151675"/>
            </a:xfrm>
            <a:custGeom>
              <a:avLst/>
              <a:gdLst/>
              <a:ahLst/>
              <a:cxnLst/>
              <a:rect l="l" t="t" r="r" b="b"/>
              <a:pathLst>
                <a:path w="1704" h="6067" extrusionOk="0">
                  <a:moveTo>
                    <a:pt x="1704" y="0"/>
                  </a:moveTo>
                  <a:lnTo>
                    <a:pt x="1491" y="54"/>
                  </a:lnTo>
                  <a:lnTo>
                    <a:pt x="1278" y="107"/>
                  </a:lnTo>
                  <a:lnTo>
                    <a:pt x="905" y="320"/>
                  </a:lnTo>
                  <a:lnTo>
                    <a:pt x="586" y="692"/>
                  </a:lnTo>
                  <a:lnTo>
                    <a:pt x="320" y="1171"/>
                  </a:lnTo>
                  <a:lnTo>
                    <a:pt x="107" y="1703"/>
                  </a:lnTo>
                  <a:lnTo>
                    <a:pt x="1" y="2289"/>
                  </a:lnTo>
                  <a:lnTo>
                    <a:pt x="1" y="2927"/>
                  </a:lnTo>
                  <a:lnTo>
                    <a:pt x="54" y="3566"/>
                  </a:lnTo>
                  <a:lnTo>
                    <a:pt x="214" y="4204"/>
                  </a:lnTo>
                  <a:lnTo>
                    <a:pt x="427" y="4843"/>
                  </a:lnTo>
                  <a:lnTo>
                    <a:pt x="746" y="5481"/>
                  </a:lnTo>
                  <a:lnTo>
                    <a:pt x="1172" y="6067"/>
                  </a:lnTo>
                  <a:lnTo>
                    <a:pt x="1438" y="5854"/>
                  </a:lnTo>
                  <a:lnTo>
                    <a:pt x="1065" y="5268"/>
                  </a:lnTo>
                  <a:lnTo>
                    <a:pt x="746" y="4736"/>
                  </a:lnTo>
                  <a:lnTo>
                    <a:pt x="533" y="4098"/>
                  </a:lnTo>
                  <a:lnTo>
                    <a:pt x="373" y="3512"/>
                  </a:lnTo>
                  <a:lnTo>
                    <a:pt x="320" y="2927"/>
                  </a:lnTo>
                  <a:lnTo>
                    <a:pt x="320" y="2342"/>
                  </a:lnTo>
                  <a:lnTo>
                    <a:pt x="427" y="1810"/>
                  </a:lnTo>
                  <a:lnTo>
                    <a:pt x="639" y="1278"/>
                  </a:lnTo>
                  <a:lnTo>
                    <a:pt x="746" y="1065"/>
                  </a:lnTo>
                  <a:lnTo>
                    <a:pt x="959" y="745"/>
                  </a:lnTo>
                  <a:lnTo>
                    <a:pt x="1118" y="586"/>
                  </a:lnTo>
                  <a:lnTo>
                    <a:pt x="1278" y="479"/>
                  </a:lnTo>
                  <a:lnTo>
                    <a:pt x="1491" y="373"/>
                  </a:lnTo>
                  <a:lnTo>
                    <a:pt x="1704" y="320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rgbClr val="131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7241286" y="696313"/>
              <a:ext cx="94475" cy="129075"/>
            </a:xfrm>
            <a:custGeom>
              <a:avLst/>
              <a:gdLst/>
              <a:ahLst/>
              <a:cxnLst/>
              <a:rect l="l" t="t" r="r" b="b"/>
              <a:pathLst>
                <a:path w="3779" h="5163" extrusionOk="0">
                  <a:moveTo>
                    <a:pt x="2608" y="1"/>
                  </a:moveTo>
                  <a:lnTo>
                    <a:pt x="2235" y="54"/>
                  </a:lnTo>
                  <a:lnTo>
                    <a:pt x="1863" y="160"/>
                  </a:lnTo>
                  <a:lnTo>
                    <a:pt x="1490" y="320"/>
                  </a:lnTo>
                  <a:lnTo>
                    <a:pt x="1171" y="480"/>
                  </a:lnTo>
                  <a:lnTo>
                    <a:pt x="852" y="693"/>
                  </a:lnTo>
                  <a:lnTo>
                    <a:pt x="533" y="905"/>
                  </a:lnTo>
                  <a:lnTo>
                    <a:pt x="320" y="1171"/>
                  </a:lnTo>
                  <a:lnTo>
                    <a:pt x="107" y="1491"/>
                  </a:lnTo>
                  <a:lnTo>
                    <a:pt x="54" y="1757"/>
                  </a:lnTo>
                  <a:lnTo>
                    <a:pt x="0" y="2076"/>
                  </a:lnTo>
                  <a:lnTo>
                    <a:pt x="54" y="2342"/>
                  </a:lnTo>
                  <a:lnTo>
                    <a:pt x="160" y="2555"/>
                  </a:lnTo>
                  <a:lnTo>
                    <a:pt x="320" y="2821"/>
                  </a:lnTo>
                  <a:lnTo>
                    <a:pt x="533" y="3087"/>
                  </a:lnTo>
                  <a:lnTo>
                    <a:pt x="1065" y="3566"/>
                  </a:lnTo>
                  <a:lnTo>
                    <a:pt x="1650" y="3992"/>
                  </a:lnTo>
                  <a:lnTo>
                    <a:pt x="2289" y="4417"/>
                  </a:lnTo>
                  <a:lnTo>
                    <a:pt x="2874" y="4737"/>
                  </a:lnTo>
                  <a:lnTo>
                    <a:pt x="3672" y="5162"/>
                  </a:lnTo>
                  <a:lnTo>
                    <a:pt x="3778" y="4843"/>
                  </a:lnTo>
                  <a:lnTo>
                    <a:pt x="2821" y="4364"/>
                  </a:lnTo>
                  <a:lnTo>
                    <a:pt x="2289" y="3992"/>
                  </a:lnTo>
                  <a:lnTo>
                    <a:pt x="1703" y="3619"/>
                  </a:lnTo>
                  <a:lnTo>
                    <a:pt x="1171" y="3247"/>
                  </a:lnTo>
                  <a:lnTo>
                    <a:pt x="745" y="2821"/>
                  </a:lnTo>
                  <a:lnTo>
                    <a:pt x="479" y="2449"/>
                  </a:lnTo>
                  <a:lnTo>
                    <a:pt x="373" y="2236"/>
                  </a:lnTo>
                  <a:lnTo>
                    <a:pt x="320" y="2076"/>
                  </a:lnTo>
                  <a:lnTo>
                    <a:pt x="373" y="1810"/>
                  </a:lnTo>
                  <a:lnTo>
                    <a:pt x="426" y="1597"/>
                  </a:lnTo>
                  <a:lnTo>
                    <a:pt x="586" y="1384"/>
                  </a:lnTo>
                  <a:lnTo>
                    <a:pt x="799" y="1171"/>
                  </a:lnTo>
                  <a:lnTo>
                    <a:pt x="1011" y="959"/>
                  </a:lnTo>
                  <a:lnTo>
                    <a:pt x="1331" y="746"/>
                  </a:lnTo>
                  <a:lnTo>
                    <a:pt x="1650" y="639"/>
                  </a:lnTo>
                  <a:lnTo>
                    <a:pt x="1969" y="480"/>
                  </a:lnTo>
                  <a:lnTo>
                    <a:pt x="2661" y="373"/>
                  </a:lnTo>
                  <a:lnTo>
                    <a:pt x="2927" y="320"/>
                  </a:lnTo>
                  <a:lnTo>
                    <a:pt x="3193" y="320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131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5952211" y="745538"/>
              <a:ext cx="2362650" cy="4830350"/>
            </a:xfrm>
            <a:custGeom>
              <a:avLst/>
              <a:gdLst/>
              <a:ahLst/>
              <a:cxnLst/>
              <a:rect l="l" t="t" r="r" b="b"/>
              <a:pathLst>
                <a:path w="94506" h="193214" extrusionOk="0">
                  <a:moveTo>
                    <a:pt x="1" y="1"/>
                  </a:moveTo>
                  <a:lnTo>
                    <a:pt x="1" y="2023"/>
                  </a:lnTo>
                  <a:lnTo>
                    <a:pt x="82852" y="2023"/>
                  </a:lnTo>
                  <a:lnTo>
                    <a:pt x="83810" y="2076"/>
                  </a:lnTo>
                  <a:lnTo>
                    <a:pt x="84768" y="2236"/>
                  </a:lnTo>
                  <a:lnTo>
                    <a:pt x="85672" y="2448"/>
                  </a:lnTo>
                  <a:lnTo>
                    <a:pt x="86577" y="2768"/>
                  </a:lnTo>
                  <a:lnTo>
                    <a:pt x="87428" y="3193"/>
                  </a:lnTo>
                  <a:lnTo>
                    <a:pt x="88227" y="3672"/>
                  </a:lnTo>
                  <a:lnTo>
                    <a:pt x="89025" y="4258"/>
                  </a:lnTo>
                  <a:lnTo>
                    <a:pt x="89717" y="4896"/>
                  </a:lnTo>
                  <a:lnTo>
                    <a:pt x="90355" y="5641"/>
                  </a:lnTo>
                  <a:lnTo>
                    <a:pt x="90940" y="6386"/>
                  </a:lnTo>
                  <a:lnTo>
                    <a:pt x="91419" y="7237"/>
                  </a:lnTo>
                  <a:lnTo>
                    <a:pt x="91792" y="8089"/>
                  </a:lnTo>
                  <a:lnTo>
                    <a:pt x="92111" y="8940"/>
                  </a:lnTo>
                  <a:lnTo>
                    <a:pt x="92324" y="9898"/>
                  </a:lnTo>
                  <a:lnTo>
                    <a:pt x="92430" y="10803"/>
                  </a:lnTo>
                  <a:lnTo>
                    <a:pt x="92484" y="11814"/>
                  </a:lnTo>
                  <a:lnTo>
                    <a:pt x="89823" y="193214"/>
                  </a:lnTo>
                  <a:lnTo>
                    <a:pt x="91845" y="193214"/>
                  </a:lnTo>
                  <a:lnTo>
                    <a:pt x="94506" y="11814"/>
                  </a:lnTo>
                  <a:lnTo>
                    <a:pt x="94452" y="10643"/>
                  </a:lnTo>
                  <a:lnTo>
                    <a:pt x="94293" y="9526"/>
                  </a:lnTo>
                  <a:lnTo>
                    <a:pt x="94027" y="8408"/>
                  </a:lnTo>
                  <a:lnTo>
                    <a:pt x="93654" y="7291"/>
                  </a:lnTo>
                  <a:lnTo>
                    <a:pt x="93175" y="6280"/>
                  </a:lnTo>
                  <a:lnTo>
                    <a:pt x="92590" y="5269"/>
                  </a:lnTo>
                  <a:lnTo>
                    <a:pt x="91952" y="4364"/>
                  </a:lnTo>
                  <a:lnTo>
                    <a:pt x="91153" y="3459"/>
                  </a:lnTo>
                  <a:lnTo>
                    <a:pt x="90302" y="2714"/>
                  </a:lnTo>
                  <a:lnTo>
                    <a:pt x="89397" y="2023"/>
                  </a:lnTo>
                  <a:lnTo>
                    <a:pt x="88386" y="1384"/>
                  </a:lnTo>
                  <a:lnTo>
                    <a:pt x="87375" y="905"/>
                  </a:lnTo>
                  <a:lnTo>
                    <a:pt x="86311" y="533"/>
                  </a:lnTo>
                  <a:lnTo>
                    <a:pt x="85194" y="267"/>
                  </a:lnTo>
                  <a:lnTo>
                    <a:pt x="84023" y="54"/>
                  </a:lnTo>
                  <a:lnTo>
                    <a:pt x="828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5237836" y="1074138"/>
              <a:ext cx="589350" cy="593325"/>
            </a:xfrm>
            <a:custGeom>
              <a:avLst/>
              <a:gdLst/>
              <a:ahLst/>
              <a:cxnLst/>
              <a:rect l="l" t="t" r="r" b="b"/>
              <a:pathLst>
                <a:path w="23574" h="23733" extrusionOk="0">
                  <a:moveTo>
                    <a:pt x="5588" y="0"/>
                  </a:moveTo>
                  <a:lnTo>
                    <a:pt x="5056" y="53"/>
                  </a:lnTo>
                  <a:lnTo>
                    <a:pt x="4471" y="160"/>
                  </a:lnTo>
                  <a:lnTo>
                    <a:pt x="3938" y="319"/>
                  </a:lnTo>
                  <a:lnTo>
                    <a:pt x="3406" y="532"/>
                  </a:lnTo>
                  <a:lnTo>
                    <a:pt x="2927" y="798"/>
                  </a:lnTo>
                  <a:lnTo>
                    <a:pt x="2448" y="1117"/>
                  </a:lnTo>
                  <a:lnTo>
                    <a:pt x="1970" y="1490"/>
                  </a:lnTo>
                  <a:lnTo>
                    <a:pt x="1544" y="1916"/>
                  </a:lnTo>
                  <a:lnTo>
                    <a:pt x="1171" y="2341"/>
                  </a:lnTo>
                  <a:lnTo>
                    <a:pt x="852" y="2820"/>
                  </a:lnTo>
                  <a:lnTo>
                    <a:pt x="586" y="3352"/>
                  </a:lnTo>
                  <a:lnTo>
                    <a:pt x="373" y="3831"/>
                  </a:lnTo>
                  <a:lnTo>
                    <a:pt x="160" y="4363"/>
                  </a:lnTo>
                  <a:lnTo>
                    <a:pt x="54" y="4949"/>
                  </a:lnTo>
                  <a:lnTo>
                    <a:pt x="1" y="5481"/>
                  </a:lnTo>
                  <a:lnTo>
                    <a:pt x="1" y="6013"/>
                  </a:lnTo>
                  <a:lnTo>
                    <a:pt x="1" y="6598"/>
                  </a:lnTo>
                  <a:lnTo>
                    <a:pt x="107" y="7130"/>
                  </a:lnTo>
                  <a:lnTo>
                    <a:pt x="267" y="7663"/>
                  </a:lnTo>
                  <a:lnTo>
                    <a:pt x="426" y="8195"/>
                  </a:lnTo>
                  <a:lnTo>
                    <a:pt x="692" y="8727"/>
                  </a:lnTo>
                  <a:lnTo>
                    <a:pt x="958" y="9206"/>
                  </a:lnTo>
                  <a:lnTo>
                    <a:pt x="1331" y="9631"/>
                  </a:lnTo>
                  <a:lnTo>
                    <a:pt x="1703" y="10110"/>
                  </a:lnTo>
                  <a:lnTo>
                    <a:pt x="15485" y="23733"/>
                  </a:lnTo>
                  <a:lnTo>
                    <a:pt x="23574" y="14367"/>
                  </a:lnTo>
                  <a:lnTo>
                    <a:pt x="22084" y="12824"/>
                  </a:lnTo>
                  <a:lnTo>
                    <a:pt x="18625" y="9631"/>
                  </a:lnTo>
                  <a:lnTo>
                    <a:pt x="14208" y="5534"/>
                  </a:lnTo>
                  <a:lnTo>
                    <a:pt x="9792" y="1490"/>
                  </a:lnTo>
                  <a:lnTo>
                    <a:pt x="9313" y="1117"/>
                  </a:lnTo>
                  <a:lnTo>
                    <a:pt x="8834" y="798"/>
                  </a:lnTo>
                  <a:lnTo>
                    <a:pt x="8302" y="532"/>
                  </a:lnTo>
                  <a:lnTo>
                    <a:pt x="7823" y="319"/>
                  </a:lnTo>
                  <a:lnTo>
                    <a:pt x="7238" y="160"/>
                  </a:lnTo>
                  <a:lnTo>
                    <a:pt x="6705" y="53"/>
                  </a:lnTo>
                  <a:lnTo>
                    <a:pt x="6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5541161" y="1345513"/>
              <a:ext cx="637225" cy="641225"/>
            </a:xfrm>
            <a:custGeom>
              <a:avLst/>
              <a:gdLst/>
              <a:ahLst/>
              <a:cxnLst/>
              <a:rect l="l" t="t" r="r" b="b"/>
              <a:pathLst>
                <a:path w="25489" h="25649" extrusionOk="0">
                  <a:moveTo>
                    <a:pt x="9365" y="0"/>
                  </a:moveTo>
                  <a:lnTo>
                    <a:pt x="0" y="10962"/>
                  </a:lnTo>
                  <a:lnTo>
                    <a:pt x="14474" y="24159"/>
                  </a:lnTo>
                  <a:lnTo>
                    <a:pt x="15166" y="24691"/>
                  </a:lnTo>
                  <a:lnTo>
                    <a:pt x="15857" y="25063"/>
                  </a:lnTo>
                  <a:lnTo>
                    <a:pt x="16656" y="25382"/>
                  </a:lnTo>
                  <a:lnTo>
                    <a:pt x="17454" y="25542"/>
                  </a:lnTo>
                  <a:lnTo>
                    <a:pt x="18252" y="25648"/>
                  </a:lnTo>
                  <a:lnTo>
                    <a:pt x="19050" y="25595"/>
                  </a:lnTo>
                  <a:lnTo>
                    <a:pt x="19476" y="25489"/>
                  </a:lnTo>
                  <a:lnTo>
                    <a:pt x="19901" y="25382"/>
                  </a:lnTo>
                  <a:lnTo>
                    <a:pt x="20274" y="25223"/>
                  </a:lnTo>
                  <a:lnTo>
                    <a:pt x="20646" y="25063"/>
                  </a:lnTo>
                  <a:lnTo>
                    <a:pt x="21498" y="24584"/>
                  </a:lnTo>
                  <a:lnTo>
                    <a:pt x="22296" y="23999"/>
                  </a:lnTo>
                  <a:lnTo>
                    <a:pt x="23041" y="23360"/>
                  </a:lnTo>
                  <a:lnTo>
                    <a:pt x="23680" y="22562"/>
                  </a:lnTo>
                  <a:lnTo>
                    <a:pt x="24265" y="21764"/>
                  </a:lnTo>
                  <a:lnTo>
                    <a:pt x="24744" y="20806"/>
                  </a:lnTo>
                  <a:lnTo>
                    <a:pt x="25116" y="19848"/>
                  </a:lnTo>
                  <a:lnTo>
                    <a:pt x="25276" y="19369"/>
                  </a:lnTo>
                  <a:lnTo>
                    <a:pt x="25436" y="18837"/>
                  </a:lnTo>
                  <a:lnTo>
                    <a:pt x="25489" y="18146"/>
                  </a:lnTo>
                  <a:lnTo>
                    <a:pt x="25489" y="17454"/>
                  </a:lnTo>
                  <a:lnTo>
                    <a:pt x="25436" y="16762"/>
                  </a:lnTo>
                  <a:lnTo>
                    <a:pt x="25223" y="16124"/>
                  </a:lnTo>
                  <a:lnTo>
                    <a:pt x="25010" y="15485"/>
                  </a:lnTo>
                  <a:lnTo>
                    <a:pt x="24637" y="14900"/>
                  </a:lnTo>
                  <a:lnTo>
                    <a:pt x="24265" y="14314"/>
                  </a:lnTo>
                  <a:lnTo>
                    <a:pt x="23786" y="13835"/>
                  </a:lnTo>
                  <a:lnTo>
                    <a:pt x="93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5514536" y="1244413"/>
              <a:ext cx="439025" cy="452325"/>
            </a:xfrm>
            <a:custGeom>
              <a:avLst/>
              <a:gdLst/>
              <a:ahLst/>
              <a:cxnLst/>
              <a:rect l="l" t="t" r="r" b="b"/>
              <a:pathLst>
                <a:path w="17561" h="18093" extrusionOk="0">
                  <a:moveTo>
                    <a:pt x="14155" y="0"/>
                  </a:moveTo>
                  <a:lnTo>
                    <a:pt x="13889" y="53"/>
                  </a:lnTo>
                  <a:lnTo>
                    <a:pt x="13676" y="107"/>
                  </a:lnTo>
                  <a:lnTo>
                    <a:pt x="13410" y="266"/>
                  </a:lnTo>
                  <a:lnTo>
                    <a:pt x="13251" y="426"/>
                  </a:lnTo>
                  <a:lnTo>
                    <a:pt x="373" y="13889"/>
                  </a:lnTo>
                  <a:lnTo>
                    <a:pt x="214" y="14101"/>
                  </a:lnTo>
                  <a:lnTo>
                    <a:pt x="107" y="14367"/>
                  </a:lnTo>
                  <a:lnTo>
                    <a:pt x="54" y="14580"/>
                  </a:lnTo>
                  <a:lnTo>
                    <a:pt x="1" y="14846"/>
                  </a:lnTo>
                  <a:lnTo>
                    <a:pt x="54" y="15112"/>
                  </a:lnTo>
                  <a:lnTo>
                    <a:pt x="107" y="15378"/>
                  </a:lnTo>
                  <a:lnTo>
                    <a:pt x="267" y="15591"/>
                  </a:lnTo>
                  <a:lnTo>
                    <a:pt x="427" y="15804"/>
                  </a:lnTo>
                  <a:lnTo>
                    <a:pt x="2449" y="17720"/>
                  </a:lnTo>
                  <a:lnTo>
                    <a:pt x="2661" y="17879"/>
                  </a:lnTo>
                  <a:lnTo>
                    <a:pt x="2874" y="17986"/>
                  </a:lnTo>
                  <a:lnTo>
                    <a:pt x="3140" y="18039"/>
                  </a:lnTo>
                  <a:lnTo>
                    <a:pt x="3406" y="18092"/>
                  </a:lnTo>
                  <a:lnTo>
                    <a:pt x="3672" y="18039"/>
                  </a:lnTo>
                  <a:lnTo>
                    <a:pt x="3885" y="17986"/>
                  </a:lnTo>
                  <a:lnTo>
                    <a:pt x="4151" y="17826"/>
                  </a:lnTo>
                  <a:lnTo>
                    <a:pt x="4311" y="17667"/>
                  </a:lnTo>
                  <a:lnTo>
                    <a:pt x="17188" y="4204"/>
                  </a:lnTo>
                  <a:lnTo>
                    <a:pt x="17348" y="3991"/>
                  </a:lnTo>
                  <a:lnTo>
                    <a:pt x="17454" y="3725"/>
                  </a:lnTo>
                  <a:lnTo>
                    <a:pt x="17508" y="3459"/>
                  </a:lnTo>
                  <a:lnTo>
                    <a:pt x="17561" y="3246"/>
                  </a:lnTo>
                  <a:lnTo>
                    <a:pt x="17508" y="2980"/>
                  </a:lnTo>
                  <a:lnTo>
                    <a:pt x="17454" y="2714"/>
                  </a:lnTo>
                  <a:lnTo>
                    <a:pt x="17295" y="2501"/>
                  </a:lnTo>
                  <a:lnTo>
                    <a:pt x="17135" y="2288"/>
                  </a:lnTo>
                  <a:lnTo>
                    <a:pt x="15113" y="373"/>
                  </a:lnTo>
                  <a:lnTo>
                    <a:pt x="14900" y="213"/>
                  </a:lnTo>
                  <a:lnTo>
                    <a:pt x="14687" y="107"/>
                  </a:lnTo>
                  <a:lnTo>
                    <a:pt x="14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5563761" y="1574313"/>
              <a:ext cx="87825" cy="86500"/>
            </a:xfrm>
            <a:custGeom>
              <a:avLst/>
              <a:gdLst/>
              <a:ahLst/>
              <a:cxnLst/>
              <a:rect l="l" t="t" r="r" b="b"/>
              <a:pathLst>
                <a:path w="3513" h="3460" extrusionOk="0">
                  <a:moveTo>
                    <a:pt x="1384" y="1"/>
                  </a:moveTo>
                  <a:lnTo>
                    <a:pt x="1065" y="107"/>
                  </a:lnTo>
                  <a:lnTo>
                    <a:pt x="799" y="267"/>
                  </a:lnTo>
                  <a:lnTo>
                    <a:pt x="533" y="480"/>
                  </a:lnTo>
                  <a:lnTo>
                    <a:pt x="320" y="746"/>
                  </a:lnTo>
                  <a:lnTo>
                    <a:pt x="160" y="1065"/>
                  </a:lnTo>
                  <a:lnTo>
                    <a:pt x="54" y="1384"/>
                  </a:lnTo>
                  <a:lnTo>
                    <a:pt x="1" y="1704"/>
                  </a:lnTo>
                  <a:lnTo>
                    <a:pt x="54" y="2076"/>
                  </a:lnTo>
                  <a:lnTo>
                    <a:pt x="160" y="2395"/>
                  </a:lnTo>
                  <a:lnTo>
                    <a:pt x="320" y="2715"/>
                  </a:lnTo>
                  <a:lnTo>
                    <a:pt x="533" y="2981"/>
                  </a:lnTo>
                  <a:lnTo>
                    <a:pt x="799" y="3193"/>
                  </a:lnTo>
                  <a:lnTo>
                    <a:pt x="1065" y="3353"/>
                  </a:lnTo>
                  <a:lnTo>
                    <a:pt x="1384" y="3460"/>
                  </a:lnTo>
                  <a:lnTo>
                    <a:pt x="2129" y="3460"/>
                  </a:lnTo>
                  <a:lnTo>
                    <a:pt x="2448" y="3353"/>
                  </a:lnTo>
                  <a:lnTo>
                    <a:pt x="2715" y="3193"/>
                  </a:lnTo>
                  <a:lnTo>
                    <a:pt x="2981" y="2981"/>
                  </a:lnTo>
                  <a:lnTo>
                    <a:pt x="3193" y="2715"/>
                  </a:lnTo>
                  <a:lnTo>
                    <a:pt x="3353" y="2395"/>
                  </a:lnTo>
                  <a:lnTo>
                    <a:pt x="3459" y="2076"/>
                  </a:lnTo>
                  <a:lnTo>
                    <a:pt x="3513" y="1704"/>
                  </a:lnTo>
                  <a:lnTo>
                    <a:pt x="3459" y="1384"/>
                  </a:lnTo>
                  <a:lnTo>
                    <a:pt x="3353" y="1065"/>
                  </a:lnTo>
                  <a:lnTo>
                    <a:pt x="3193" y="746"/>
                  </a:lnTo>
                  <a:lnTo>
                    <a:pt x="2981" y="480"/>
                  </a:lnTo>
                  <a:lnTo>
                    <a:pt x="2715" y="267"/>
                  </a:lnTo>
                  <a:lnTo>
                    <a:pt x="2448" y="107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51111" y="664388"/>
              <a:ext cx="149025" cy="618625"/>
            </a:xfrm>
            <a:custGeom>
              <a:avLst/>
              <a:gdLst/>
              <a:ahLst/>
              <a:cxnLst/>
              <a:rect l="l" t="t" r="r" b="b"/>
              <a:pathLst>
                <a:path w="5961" h="24745" extrusionOk="0">
                  <a:moveTo>
                    <a:pt x="5960" y="1"/>
                  </a:moveTo>
                  <a:lnTo>
                    <a:pt x="2023" y="214"/>
                  </a:lnTo>
                  <a:lnTo>
                    <a:pt x="1" y="24319"/>
                  </a:lnTo>
                  <a:lnTo>
                    <a:pt x="3938" y="24744"/>
                  </a:lnTo>
                  <a:lnTo>
                    <a:pt x="59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5823186" y="641788"/>
              <a:ext cx="258100" cy="258100"/>
            </a:xfrm>
            <a:custGeom>
              <a:avLst/>
              <a:gdLst/>
              <a:ahLst/>
              <a:cxnLst/>
              <a:rect l="l" t="t" r="r" b="b"/>
              <a:pathLst>
                <a:path w="10324" h="10324" extrusionOk="0">
                  <a:moveTo>
                    <a:pt x="5162" y="0"/>
                  </a:moveTo>
                  <a:lnTo>
                    <a:pt x="4630" y="53"/>
                  </a:lnTo>
                  <a:lnTo>
                    <a:pt x="4151" y="107"/>
                  </a:lnTo>
                  <a:lnTo>
                    <a:pt x="3619" y="266"/>
                  </a:lnTo>
                  <a:lnTo>
                    <a:pt x="3193" y="426"/>
                  </a:lnTo>
                  <a:lnTo>
                    <a:pt x="2714" y="639"/>
                  </a:lnTo>
                  <a:lnTo>
                    <a:pt x="2288" y="905"/>
                  </a:lnTo>
                  <a:lnTo>
                    <a:pt x="1916" y="1171"/>
                  </a:lnTo>
                  <a:lnTo>
                    <a:pt x="1543" y="1543"/>
                  </a:lnTo>
                  <a:lnTo>
                    <a:pt x="1171" y="1916"/>
                  </a:lnTo>
                  <a:lnTo>
                    <a:pt x="905" y="2288"/>
                  </a:lnTo>
                  <a:lnTo>
                    <a:pt x="639" y="2714"/>
                  </a:lnTo>
                  <a:lnTo>
                    <a:pt x="426" y="3193"/>
                  </a:lnTo>
                  <a:lnTo>
                    <a:pt x="266" y="3619"/>
                  </a:lnTo>
                  <a:lnTo>
                    <a:pt x="107" y="4151"/>
                  </a:lnTo>
                  <a:lnTo>
                    <a:pt x="53" y="4630"/>
                  </a:lnTo>
                  <a:lnTo>
                    <a:pt x="0" y="5162"/>
                  </a:lnTo>
                  <a:lnTo>
                    <a:pt x="53" y="5694"/>
                  </a:lnTo>
                  <a:lnTo>
                    <a:pt x="107" y="6226"/>
                  </a:lnTo>
                  <a:lnTo>
                    <a:pt x="266" y="6705"/>
                  </a:lnTo>
                  <a:lnTo>
                    <a:pt x="426" y="7184"/>
                  </a:lnTo>
                  <a:lnTo>
                    <a:pt x="639" y="7663"/>
                  </a:lnTo>
                  <a:lnTo>
                    <a:pt x="905" y="8088"/>
                  </a:lnTo>
                  <a:lnTo>
                    <a:pt x="1171" y="8461"/>
                  </a:lnTo>
                  <a:lnTo>
                    <a:pt x="1543" y="8833"/>
                  </a:lnTo>
                  <a:lnTo>
                    <a:pt x="1916" y="9153"/>
                  </a:lnTo>
                  <a:lnTo>
                    <a:pt x="2288" y="9472"/>
                  </a:lnTo>
                  <a:lnTo>
                    <a:pt x="2714" y="9738"/>
                  </a:lnTo>
                  <a:lnTo>
                    <a:pt x="3193" y="9951"/>
                  </a:lnTo>
                  <a:lnTo>
                    <a:pt x="3619" y="10110"/>
                  </a:lnTo>
                  <a:lnTo>
                    <a:pt x="4151" y="10217"/>
                  </a:lnTo>
                  <a:lnTo>
                    <a:pt x="4630" y="10323"/>
                  </a:lnTo>
                  <a:lnTo>
                    <a:pt x="5694" y="10323"/>
                  </a:lnTo>
                  <a:lnTo>
                    <a:pt x="6226" y="10217"/>
                  </a:lnTo>
                  <a:lnTo>
                    <a:pt x="6705" y="10110"/>
                  </a:lnTo>
                  <a:lnTo>
                    <a:pt x="7184" y="9951"/>
                  </a:lnTo>
                  <a:lnTo>
                    <a:pt x="7663" y="9738"/>
                  </a:lnTo>
                  <a:lnTo>
                    <a:pt x="8088" y="9472"/>
                  </a:lnTo>
                  <a:lnTo>
                    <a:pt x="8461" y="9153"/>
                  </a:lnTo>
                  <a:lnTo>
                    <a:pt x="8833" y="8833"/>
                  </a:lnTo>
                  <a:lnTo>
                    <a:pt x="9153" y="8461"/>
                  </a:lnTo>
                  <a:lnTo>
                    <a:pt x="9472" y="8088"/>
                  </a:lnTo>
                  <a:lnTo>
                    <a:pt x="9738" y="7663"/>
                  </a:lnTo>
                  <a:lnTo>
                    <a:pt x="9951" y="7184"/>
                  </a:lnTo>
                  <a:lnTo>
                    <a:pt x="10110" y="6705"/>
                  </a:lnTo>
                  <a:lnTo>
                    <a:pt x="10217" y="6226"/>
                  </a:lnTo>
                  <a:lnTo>
                    <a:pt x="10323" y="5694"/>
                  </a:lnTo>
                  <a:lnTo>
                    <a:pt x="10323" y="5162"/>
                  </a:lnTo>
                  <a:lnTo>
                    <a:pt x="10323" y="4630"/>
                  </a:lnTo>
                  <a:lnTo>
                    <a:pt x="10217" y="4151"/>
                  </a:lnTo>
                  <a:lnTo>
                    <a:pt x="10110" y="3619"/>
                  </a:lnTo>
                  <a:lnTo>
                    <a:pt x="9951" y="3193"/>
                  </a:lnTo>
                  <a:lnTo>
                    <a:pt x="9738" y="2714"/>
                  </a:lnTo>
                  <a:lnTo>
                    <a:pt x="9472" y="2288"/>
                  </a:lnTo>
                  <a:lnTo>
                    <a:pt x="9153" y="1916"/>
                  </a:lnTo>
                  <a:lnTo>
                    <a:pt x="8833" y="1543"/>
                  </a:lnTo>
                  <a:lnTo>
                    <a:pt x="8461" y="1171"/>
                  </a:lnTo>
                  <a:lnTo>
                    <a:pt x="8088" y="905"/>
                  </a:lnTo>
                  <a:lnTo>
                    <a:pt x="7663" y="639"/>
                  </a:lnTo>
                  <a:lnTo>
                    <a:pt x="7184" y="426"/>
                  </a:lnTo>
                  <a:lnTo>
                    <a:pt x="6705" y="266"/>
                  </a:lnTo>
                  <a:lnTo>
                    <a:pt x="6226" y="107"/>
                  </a:lnTo>
                  <a:lnTo>
                    <a:pt x="5694" y="53"/>
                  </a:lnTo>
                  <a:lnTo>
                    <a:pt x="5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5905661" y="724263"/>
              <a:ext cx="94475" cy="94475"/>
            </a:xfrm>
            <a:custGeom>
              <a:avLst/>
              <a:gdLst/>
              <a:ahLst/>
              <a:cxnLst/>
              <a:rect l="l" t="t" r="r" b="b"/>
              <a:pathLst>
                <a:path w="3779" h="3779" extrusionOk="0">
                  <a:moveTo>
                    <a:pt x="1863" y="0"/>
                  </a:moveTo>
                  <a:lnTo>
                    <a:pt x="1490" y="53"/>
                  </a:lnTo>
                  <a:lnTo>
                    <a:pt x="1171" y="160"/>
                  </a:lnTo>
                  <a:lnTo>
                    <a:pt x="852" y="320"/>
                  </a:lnTo>
                  <a:lnTo>
                    <a:pt x="532" y="532"/>
                  </a:lnTo>
                  <a:lnTo>
                    <a:pt x="320" y="852"/>
                  </a:lnTo>
                  <a:lnTo>
                    <a:pt x="160" y="1171"/>
                  </a:lnTo>
                  <a:lnTo>
                    <a:pt x="53" y="1490"/>
                  </a:lnTo>
                  <a:lnTo>
                    <a:pt x="0" y="1863"/>
                  </a:lnTo>
                  <a:lnTo>
                    <a:pt x="53" y="2235"/>
                  </a:lnTo>
                  <a:lnTo>
                    <a:pt x="160" y="2608"/>
                  </a:lnTo>
                  <a:lnTo>
                    <a:pt x="320" y="2927"/>
                  </a:lnTo>
                  <a:lnTo>
                    <a:pt x="532" y="3193"/>
                  </a:lnTo>
                  <a:lnTo>
                    <a:pt x="852" y="3459"/>
                  </a:lnTo>
                  <a:lnTo>
                    <a:pt x="1171" y="3619"/>
                  </a:lnTo>
                  <a:lnTo>
                    <a:pt x="1490" y="3725"/>
                  </a:lnTo>
                  <a:lnTo>
                    <a:pt x="1863" y="3778"/>
                  </a:lnTo>
                  <a:lnTo>
                    <a:pt x="2235" y="3725"/>
                  </a:lnTo>
                  <a:lnTo>
                    <a:pt x="2608" y="3619"/>
                  </a:lnTo>
                  <a:lnTo>
                    <a:pt x="2927" y="3459"/>
                  </a:lnTo>
                  <a:lnTo>
                    <a:pt x="3193" y="3193"/>
                  </a:lnTo>
                  <a:lnTo>
                    <a:pt x="3459" y="2927"/>
                  </a:lnTo>
                  <a:lnTo>
                    <a:pt x="3619" y="2608"/>
                  </a:lnTo>
                  <a:lnTo>
                    <a:pt x="3725" y="2235"/>
                  </a:lnTo>
                  <a:lnTo>
                    <a:pt x="3778" y="1863"/>
                  </a:lnTo>
                  <a:lnTo>
                    <a:pt x="3725" y="1490"/>
                  </a:lnTo>
                  <a:lnTo>
                    <a:pt x="3619" y="1171"/>
                  </a:lnTo>
                  <a:lnTo>
                    <a:pt x="3459" y="852"/>
                  </a:lnTo>
                  <a:lnTo>
                    <a:pt x="3193" y="532"/>
                  </a:lnTo>
                  <a:lnTo>
                    <a:pt x="2927" y="320"/>
                  </a:lnTo>
                  <a:lnTo>
                    <a:pt x="2608" y="160"/>
                  </a:lnTo>
                  <a:lnTo>
                    <a:pt x="2235" y="53"/>
                  </a:lnTo>
                  <a:lnTo>
                    <a:pt x="18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8012861" y="828013"/>
              <a:ext cx="331275" cy="4806400"/>
            </a:xfrm>
            <a:custGeom>
              <a:avLst/>
              <a:gdLst/>
              <a:ahLst/>
              <a:cxnLst/>
              <a:rect l="l" t="t" r="r" b="b"/>
              <a:pathLst>
                <a:path w="13251" h="192256" extrusionOk="0">
                  <a:moveTo>
                    <a:pt x="267" y="1"/>
                  </a:moveTo>
                  <a:lnTo>
                    <a:pt x="1" y="214"/>
                  </a:lnTo>
                  <a:lnTo>
                    <a:pt x="373" y="639"/>
                  </a:lnTo>
                  <a:lnTo>
                    <a:pt x="799" y="1118"/>
                  </a:lnTo>
                  <a:lnTo>
                    <a:pt x="1224" y="1491"/>
                  </a:lnTo>
                  <a:lnTo>
                    <a:pt x="1703" y="1863"/>
                  </a:lnTo>
                  <a:lnTo>
                    <a:pt x="2661" y="2608"/>
                  </a:lnTo>
                  <a:lnTo>
                    <a:pt x="3619" y="3300"/>
                  </a:lnTo>
                  <a:lnTo>
                    <a:pt x="3885" y="3460"/>
                  </a:lnTo>
                  <a:lnTo>
                    <a:pt x="4524" y="3938"/>
                  </a:lnTo>
                  <a:lnTo>
                    <a:pt x="5162" y="4364"/>
                  </a:lnTo>
                  <a:lnTo>
                    <a:pt x="5694" y="4896"/>
                  </a:lnTo>
                  <a:lnTo>
                    <a:pt x="6173" y="5428"/>
                  </a:lnTo>
                  <a:lnTo>
                    <a:pt x="6599" y="5961"/>
                  </a:lnTo>
                  <a:lnTo>
                    <a:pt x="7025" y="6546"/>
                  </a:lnTo>
                  <a:lnTo>
                    <a:pt x="7397" y="7131"/>
                  </a:lnTo>
                  <a:lnTo>
                    <a:pt x="7716" y="7770"/>
                  </a:lnTo>
                  <a:lnTo>
                    <a:pt x="7982" y="8462"/>
                  </a:lnTo>
                  <a:lnTo>
                    <a:pt x="8195" y="9153"/>
                  </a:lnTo>
                  <a:lnTo>
                    <a:pt x="8408" y="9898"/>
                  </a:lnTo>
                  <a:lnTo>
                    <a:pt x="8568" y="10696"/>
                  </a:lnTo>
                  <a:lnTo>
                    <a:pt x="8674" y="11548"/>
                  </a:lnTo>
                  <a:lnTo>
                    <a:pt x="8781" y="12399"/>
                  </a:lnTo>
                  <a:lnTo>
                    <a:pt x="8781" y="13304"/>
                  </a:lnTo>
                  <a:lnTo>
                    <a:pt x="8834" y="14262"/>
                  </a:lnTo>
                  <a:lnTo>
                    <a:pt x="8621" y="36079"/>
                  </a:lnTo>
                  <a:lnTo>
                    <a:pt x="8568" y="40123"/>
                  </a:lnTo>
                  <a:lnTo>
                    <a:pt x="8621" y="42145"/>
                  </a:lnTo>
                  <a:lnTo>
                    <a:pt x="8781" y="44167"/>
                  </a:lnTo>
                  <a:lnTo>
                    <a:pt x="8940" y="46348"/>
                  </a:lnTo>
                  <a:lnTo>
                    <a:pt x="9206" y="48424"/>
                  </a:lnTo>
                  <a:lnTo>
                    <a:pt x="9419" y="50286"/>
                  </a:lnTo>
                  <a:lnTo>
                    <a:pt x="9632" y="52149"/>
                  </a:lnTo>
                  <a:lnTo>
                    <a:pt x="9738" y="54011"/>
                  </a:lnTo>
                  <a:lnTo>
                    <a:pt x="9792" y="55873"/>
                  </a:lnTo>
                  <a:lnTo>
                    <a:pt x="9738" y="57151"/>
                  </a:lnTo>
                  <a:lnTo>
                    <a:pt x="9632" y="58428"/>
                  </a:lnTo>
                  <a:lnTo>
                    <a:pt x="9366" y="60929"/>
                  </a:lnTo>
                  <a:lnTo>
                    <a:pt x="9153" y="62951"/>
                  </a:lnTo>
                  <a:lnTo>
                    <a:pt x="8993" y="65026"/>
                  </a:lnTo>
                  <a:lnTo>
                    <a:pt x="8887" y="67633"/>
                  </a:lnTo>
                  <a:lnTo>
                    <a:pt x="8940" y="70241"/>
                  </a:lnTo>
                  <a:lnTo>
                    <a:pt x="9100" y="72901"/>
                  </a:lnTo>
                  <a:lnTo>
                    <a:pt x="9313" y="75509"/>
                  </a:lnTo>
                  <a:lnTo>
                    <a:pt x="9579" y="78116"/>
                  </a:lnTo>
                  <a:lnTo>
                    <a:pt x="9898" y="80723"/>
                  </a:lnTo>
                  <a:lnTo>
                    <a:pt x="10643" y="85938"/>
                  </a:lnTo>
                  <a:lnTo>
                    <a:pt x="11122" y="89025"/>
                  </a:lnTo>
                  <a:lnTo>
                    <a:pt x="11548" y="92111"/>
                  </a:lnTo>
                  <a:lnTo>
                    <a:pt x="11654" y="93335"/>
                  </a:lnTo>
                  <a:lnTo>
                    <a:pt x="11760" y="94505"/>
                  </a:lnTo>
                  <a:lnTo>
                    <a:pt x="11814" y="95729"/>
                  </a:lnTo>
                  <a:lnTo>
                    <a:pt x="11867" y="96953"/>
                  </a:lnTo>
                  <a:lnTo>
                    <a:pt x="11867" y="99348"/>
                  </a:lnTo>
                  <a:lnTo>
                    <a:pt x="11760" y="101742"/>
                  </a:lnTo>
                  <a:lnTo>
                    <a:pt x="11548" y="104190"/>
                  </a:lnTo>
                  <a:lnTo>
                    <a:pt x="11282" y="106585"/>
                  </a:lnTo>
                  <a:lnTo>
                    <a:pt x="10696" y="111374"/>
                  </a:lnTo>
                  <a:lnTo>
                    <a:pt x="10377" y="114034"/>
                  </a:lnTo>
                  <a:lnTo>
                    <a:pt x="10058" y="116748"/>
                  </a:lnTo>
                  <a:lnTo>
                    <a:pt x="9792" y="119409"/>
                  </a:lnTo>
                  <a:lnTo>
                    <a:pt x="9632" y="122122"/>
                  </a:lnTo>
                  <a:lnTo>
                    <a:pt x="9579" y="123772"/>
                  </a:lnTo>
                  <a:lnTo>
                    <a:pt x="9526" y="125475"/>
                  </a:lnTo>
                  <a:lnTo>
                    <a:pt x="9579" y="128880"/>
                  </a:lnTo>
                  <a:lnTo>
                    <a:pt x="9632" y="132233"/>
                  </a:lnTo>
                  <a:lnTo>
                    <a:pt x="9738" y="135585"/>
                  </a:lnTo>
                  <a:lnTo>
                    <a:pt x="9845" y="138565"/>
                  </a:lnTo>
                  <a:lnTo>
                    <a:pt x="9951" y="141545"/>
                  </a:lnTo>
                  <a:lnTo>
                    <a:pt x="10004" y="144578"/>
                  </a:lnTo>
                  <a:lnTo>
                    <a:pt x="9951" y="147611"/>
                  </a:lnTo>
                  <a:lnTo>
                    <a:pt x="9898" y="150006"/>
                  </a:lnTo>
                  <a:lnTo>
                    <a:pt x="9845" y="152187"/>
                  </a:lnTo>
                  <a:lnTo>
                    <a:pt x="9738" y="154369"/>
                  </a:lnTo>
                  <a:lnTo>
                    <a:pt x="9579" y="156497"/>
                  </a:lnTo>
                  <a:lnTo>
                    <a:pt x="9419" y="157562"/>
                  </a:lnTo>
                  <a:lnTo>
                    <a:pt x="9259" y="158626"/>
                  </a:lnTo>
                  <a:lnTo>
                    <a:pt x="9047" y="160169"/>
                  </a:lnTo>
                  <a:lnTo>
                    <a:pt x="8940" y="161712"/>
                  </a:lnTo>
                  <a:lnTo>
                    <a:pt x="8940" y="163202"/>
                  </a:lnTo>
                  <a:lnTo>
                    <a:pt x="9047" y="164639"/>
                  </a:lnTo>
                  <a:lnTo>
                    <a:pt x="9313" y="166076"/>
                  </a:lnTo>
                  <a:lnTo>
                    <a:pt x="9472" y="166767"/>
                  </a:lnTo>
                  <a:lnTo>
                    <a:pt x="9685" y="167406"/>
                  </a:lnTo>
                  <a:lnTo>
                    <a:pt x="9951" y="168098"/>
                  </a:lnTo>
                  <a:lnTo>
                    <a:pt x="10164" y="168736"/>
                  </a:lnTo>
                  <a:lnTo>
                    <a:pt x="10483" y="169375"/>
                  </a:lnTo>
                  <a:lnTo>
                    <a:pt x="10803" y="170013"/>
                  </a:lnTo>
                  <a:lnTo>
                    <a:pt x="11388" y="171078"/>
                  </a:lnTo>
                  <a:lnTo>
                    <a:pt x="12026" y="172248"/>
                  </a:lnTo>
                  <a:lnTo>
                    <a:pt x="12346" y="172834"/>
                  </a:lnTo>
                  <a:lnTo>
                    <a:pt x="12612" y="173419"/>
                  </a:lnTo>
                  <a:lnTo>
                    <a:pt x="12771" y="173951"/>
                  </a:lnTo>
                  <a:lnTo>
                    <a:pt x="12878" y="174430"/>
                  </a:lnTo>
                  <a:lnTo>
                    <a:pt x="12931" y="174909"/>
                  </a:lnTo>
                  <a:lnTo>
                    <a:pt x="12931" y="175388"/>
                  </a:lnTo>
                  <a:lnTo>
                    <a:pt x="12878" y="175813"/>
                  </a:lnTo>
                  <a:lnTo>
                    <a:pt x="12771" y="176239"/>
                  </a:lnTo>
                  <a:lnTo>
                    <a:pt x="12612" y="176665"/>
                  </a:lnTo>
                  <a:lnTo>
                    <a:pt x="12452" y="177037"/>
                  </a:lnTo>
                  <a:lnTo>
                    <a:pt x="12133" y="177463"/>
                  </a:lnTo>
                  <a:lnTo>
                    <a:pt x="11707" y="177835"/>
                  </a:lnTo>
                  <a:lnTo>
                    <a:pt x="11335" y="178261"/>
                  </a:lnTo>
                  <a:lnTo>
                    <a:pt x="11015" y="178687"/>
                  </a:lnTo>
                  <a:lnTo>
                    <a:pt x="10749" y="179166"/>
                  </a:lnTo>
                  <a:lnTo>
                    <a:pt x="10590" y="179645"/>
                  </a:lnTo>
                  <a:lnTo>
                    <a:pt x="10430" y="180177"/>
                  </a:lnTo>
                  <a:lnTo>
                    <a:pt x="10377" y="180656"/>
                  </a:lnTo>
                  <a:lnTo>
                    <a:pt x="10324" y="181241"/>
                  </a:lnTo>
                  <a:lnTo>
                    <a:pt x="10324" y="181773"/>
                  </a:lnTo>
                  <a:lnTo>
                    <a:pt x="10430" y="182837"/>
                  </a:lnTo>
                  <a:lnTo>
                    <a:pt x="10430" y="183582"/>
                  </a:lnTo>
                  <a:lnTo>
                    <a:pt x="10483" y="184647"/>
                  </a:lnTo>
                  <a:lnTo>
                    <a:pt x="10377" y="185764"/>
                  </a:lnTo>
                  <a:lnTo>
                    <a:pt x="10270" y="186882"/>
                  </a:lnTo>
                  <a:lnTo>
                    <a:pt x="10058" y="187999"/>
                  </a:lnTo>
                  <a:lnTo>
                    <a:pt x="9738" y="189063"/>
                  </a:lnTo>
                  <a:lnTo>
                    <a:pt x="9419" y="190074"/>
                  </a:lnTo>
                  <a:lnTo>
                    <a:pt x="8993" y="191138"/>
                  </a:lnTo>
                  <a:lnTo>
                    <a:pt x="8461" y="192096"/>
                  </a:lnTo>
                  <a:lnTo>
                    <a:pt x="8781" y="192256"/>
                  </a:lnTo>
                  <a:lnTo>
                    <a:pt x="9259" y="191245"/>
                  </a:lnTo>
                  <a:lnTo>
                    <a:pt x="9738" y="190234"/>
                  </a:lnTo>
                  <a:lnTo>
                    <a:pt x="10111" y="189116"/>
                  </a:lnTo>
                  <a:lnTo>
                    <a:pt x="10377" y="188052"/>
                  </a:lnTo>
                  <a:lnTo>
                    <a:pt x="10590" y="186935"/>
                  </a:lnTo>
                  <a:lnTo>
                    <a:pt x="10749" y="185817"/>
                  </a:lnTo>
                  <a:lnTo>
                    <a:pt x="10803" y="184700"/>
                  </a:lnTo>
                  <a:lnTo>
                    <a:pt x="10803" y="183529"/>
                  </a:lnTo>
                  <a:lnTo>
                    <a:pt x="10749" y="182837"/>
                  </a:lnTo>
                  <a:lnTo>
                    <a:pt x="10696" y="181773"/>
                  </a:lnTo>
                  <a:lnTo>
                    <a:pt x="10696" y="181241"/>
                  </a:lnTo>
                  <a:lnTo>
                    <a:pt x="10696" y="180762"/>
                  </a:lnTo>
                  <a:lnTo>
                    <a:pt x="10749" y="180230"/>
                  </a:lnTo>
                  <a:lnTo>
                    <a:pt x="10909" y="179751"/>
                  </a:lnTo>
                  <a:lnTo>
                    <a:pt x="11069" y="179325"/>
                  </a:lnTo>
                  <a:lnTo>
                    <a:pt x="11282" y="178900"/>
                  </a:lnTo>
                  <a:lnTo>
                    <a:pt x="11601" y="178474"/>
                  </a:lnTo>
                  <a:lnTo>
                    <a:pt x="11973" y="178102"/>
                  </a:lnTo>
                  <a:lnTo>
                    <a:pt x="12346" y="177676"/>
                  </a:lnTo>
                  <a:lnTo>
                    <a:pt x="12718" y="177197"/>
                  </a:lnTo>
                  <a:lnTo>
                    <a:pt x="12931" y="176824"/>
                  </a:lnTo>
                  <a:lnTo>
                    <a:pt x="13091" y="176399"/>
                  </a:lnTo>
                  <a:lnTo>
                    <a:pt x="13197" y="175920"/>
                  </a:lnTo>
                  <a:lnTo>
                    <a:pt x="13250" y="175441"/>
                  </a:lnTo>
                  <a:lnTo>
                    <a:pt x="13250" y="174909"/>
                  </a:lnTo>
                  <a:lnTo>
                    <a:pt x="13197" y="174377"/>
                  </a:lnTo>
                  <a:lnTo>
                    <a:pt x="13091" y="173845"/>
                  </a:lnTo>
                  <a:lnTo>
                    <a:pt x="12931" y="173312"/>
                  </a:lnTo>
                  <a:lnTo>
                    <a:pt x="12665" y="172674"/>
                  </a:lnTo>
                  <a:lnTo>
                    <a:pt x="12346" y="172089"/>
                  </a:lnTo>
                  <a:lnTo>
                    <a:pt x="11707" y="170918"/>
                  </a:lnTo>
                  <a:lnTo>
                    <a:pt x="11069" y="169854"/>
                  </a:lnTo>
                  <a:lnTo>
                    <a:pt x="10483" y="168630"/>
                  </a:lnTo>
                  <a:lnTo>
                    <a:pt x="10004" y="167299"/>
                  </a:lnTo>
                  <a:lnTo>
                    <a:pt x="9632" y="165969"/>
                  </a:lnTo>
                  <a:lnTo>
                    <a:pt x="9419" y="164586"/>
                  </a:lnTo>
                  <a:lnTo>
                    <a:pt x="9259" y="163202"/>
                  </a:lnTo>
                  <a:lnTo>
                    <a:pt x="9259" y="161712"/>
                  </a:lnTo>
                  <a:lnTo>
                    <a:pt x="9366" y="160222"/>
                  </a:lnTo>
                  <a:lnTo>
                    <a:pt x="9579" y="158679"/>
                  </a:lnTo>
                  <a:lnTo>
                    <a:pt x="9792" y="157615"/>
                  </a:lnTo>
                  <a:lnTo>
                    <a:pt x="9898" y="156551"/>
                  </a:lnTo>
                  <a:lnTo>
                    <a:pt x="10111" y="154369"/>
                  </a:lnTo>
                  <a:lnTo>
                    <a:pt x="10164" y="152187"/>
                  </a:lnTo>
                  <a:lnTo>
                    <a:pt x="10217" y="150006"/>
                  </a:lnTo>
                  <a:lnTo>
                    <a:pt x="10270" y="147611"/>
                  </a:lnTo>
                  <a:lnTo>
                    <a:pt x="10324" y="144578"/>
                  </a:lnTo>
                  <a:lnTo>
                    <a:pt x="10270" y="141545"/>
                  </a:lnTo>
                  <a:lnTo>
                    <a:pt x="10217" y="138565"/>
                  </a:lnTo>
                  <a:lnTo>
                    <a:pt x="10111" y="135532"/>
                  </a:lnTo>
                  <a:lnTo>
                    <a:pt x="9951" y="132233"/>
                  </a:lnTo>
                  <a:lnTo>
                    <a:pt x="9898" y="128880"/>
                  </a:lnTo>
                  <a:lnTo>
                    <a:pt x="9898" y="125475"/>
                  </a:lnTo>
                  <a:lnTo>
                    <a:pt x="9898" y="123825"/>
                  </a:lnTo>
                  <a:lnTo>
                    <a:pt x="9951" y="122122"/>
                  </a:lnTo>
                  <a:lnTo>
                    <a:pt x="10164" y="119462"/>
                  </a:lnTo>
                  <a:lnTo>
                    <a:pt x="10430" y="116748"/>
                  </a:lnTo>
                  <a:lnTo>
                    <a:pt x="10696" y="114087"/>
                  </a:lnTo>
                  <a:lnTo>
                    <a:pt x="11069" y="111427"/>
                  </a:lnTo>
                  <a:lnTo>
                    <a:pt x="11654" y="106585"/>
                  </a:lnTo>
                  <a:lnTo>
                    <a:pt x="11867" y="104190"/>
                  </a:lnTo>
                  <a:lnTo>
                    <a:pt x="12080" y="101742"/>
                  </a:lnTo>
                  <a:lnTo>
                    <a:pt x="12186" y="99348"/>
                  </a:lnTo>
                  <a:lnTo>
                    <a:pt x="12186" y="96900"/>
                  </a:lnTo>
                  <a:lnTo>
                    <a:pt x="12186" y="95729"/>
                  </a:lnTo>
                  <a:lnTo>
                    <a:pt x="12133" y="94505"/>
                  </a:lnTo>
                  <a:lnTo>
                    <a:pt x="12026" y="93282"/>
                  </a:lnTo>
                  <a:lnTo>
                    <a:pt x="11867" y="92111"/>
                  </a:lnTo>
                  <a:lnTo>
                    <a:pt x="11441" y="88971"/>
                  </a:lnTo>
                  <a:lnTo>
                    <a:pt x="11015" y="85885"/>
                  </a:lnTo>
                  <a:lnTo>
                    <a:pt x="10270" y="80723"/>
                  </a:lnTo>
                  <a:lnTo>
                    <a:pt x="9951" y="78116"/>
                  </a:lnTo>
                  <a:lnTo>
                    <a:pt x="9632" y="75509"/>
                  </a:lnTo>
                  <a:lnTo>
                    <a:pt x="9419" y="72848"/>
                  </a:lnTo>
                  <a:lnTo>
                    <a:pt x="9259" y="70241"/>
                  </a:lnTo>
                  <a:lnTo>
                    <a:pt x="9259" y="67633"/>
                  </a:lnTo>
                  <a:lnTo>
                    <a:pt x="9313" y="65026"/>
                  </a:lnTo>
                  <a:lnTo>
                    <a:pt x="9472" y="63004"/>
                  </a:lnTo>
                  <a:lnTo>
                    <a:pt x="9685" y="60982"/>
                  </a:lnTo>
                  <a:lnTo>
                    <a:pt x="9951" y="58428"/>
                  </a:lnTo>
                  <a:lnTo>
                    <a:pt x="10058" y="57151"/>
                  </a:lnTo>
                  <a:lnTo>
                    <a:pt x="10111" y="55873"/>
                  </a:lnTo>
                  <a:lnTo>
                    <a:pt x="10058" y="54011"/>
                  </a:lnTo>
                  <a:lnTo>
                    <a:pt x="9951" y="52095"/>
                  </a:lnTo>
                  <a:lnTo>
                    <a:pt x="9792" y="50233"/>
                  </a:lnTo>
                  <a:lnTo>
                    <a:pt x="9526" y="48424"/>
                  </a:lnTo>
                  <a:lnTo>
                    <a:pt x="9313" y="46295"/>
                  </a:lnTo>
                  <a:lnTo>
                    <a:pt x="9100" y="44167"/>
                  </a:lnTo>
                  <a:lnTo>
                    <a:pt x="8993" y="42145"/>
                  </a:lnTo>
                  <a:lnTo>
                    <a:pt x="8940" y="40123"/>
                  </a:lnTo>
                  <a:lnTo>
                    <a:pt x="8940" y="36079"/>
                  </a:lnTo>
                  <a:lnTo>
                    <a:pt x="9153" y="14315"/>
                  </a:lnTo>
                  <a:lnTo>
                    <a:pt x="9153" y="13304"/>
                  </a:lnTo>
                  <a:lnTo>
                    <a:pt x="9100" y="12346"/>
                  </a:lnTo>
                  <a:lnTo>
                    <a:pt x="8993" y="11441"/>
                  </a:lnTo>
                  <a:lnTo>
                    <a:pt x="8887" y="10590"/>
                  </a:lnTo>
                  <a:lnTo>
                    <a:pt x="8727" y="9792"/>
                  </a:lnTo>
                  <a:lnTo>
                    <a:pt x="8514" y="9047"/>
                  </a:lnTo>
                  <a:lnTo>
                    <a:pt x="8302" y="8302"/>
                  </a:lnTo>
                  <a:lnTo>
                    <a:pt x="7982" y="7610"/>
                  </a:lnTo>
                  <a:lnTo>
                    <a:pt x="7663" y="6972"/>
                  </a:lnTo>
                  <a:lnTo>
                    <a:pt x="7291" y="6333"/>
                  </a:lnTo>
                  <a:lnTo>
                    <a:pt x="6918" y="5748"/>
                  </a:lnTo>
                  <a:lnTo>
                    <a:pt x="6439" y="5162"/>
                  </a:lnTo>
                  <a:lnTo>
                    <a:pt x="5907" y="4630"/>
                  </a:lnTo>
                  <a:lnTo>
                    <a:pt x="5375" y="4151"/>
                  </a:lnTo>
                  <a:lnTo>
                    <a:pt x="4736" y="3672"/>
                  </a:lnTo>
                  <a:lnTo>
                    <a:pt x="4098" y="3194"/>
                  </a:lnTo>
                  <a:lnTo>
                    <a:pt x="3832" y="2981"/>
                  </a:lnTo>
                  <a:lnTo>
                    <a:pt x="2874" y="2342"/>
                  </a:lnTo>
                  <a:lnTo>
                    <a:pt x="1916" y="1650"/>
                  </a:lnTo>
                  <a:lnTo>
                    <a:pt x="1065" y="852"/>
                  </a:lnTo>
                  <a:lnTo>
                    <a:pt x="639" y="427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7333086" y="681688"/>
              <a:ext cx="743650" cy="219525"/>
            </a:xfrm>
            <a:custGeom>
              <a:avLst/>
              <a:gdLst/>
              <a:ahLst/>
              <a:cxnLst/>
              <a:rect l="l" t="t" r="r" b="b"/>
              <a:pathLst>
                <a:path w="29746" h="8781" extrusionOk="0">
                  <a:moveTo>
                    <a:pt x="27724" y="0"/>
                  </a:moveTo>
                  <a:lnTo>
                    <a:pt x="27724" y="320"/>
                  </a:lnTo>
                  <a:lnTo>
                    <a:pt x="27936" y="320"/>
                  </a:lnTo>
                  <a:lnTo>
                    <a:pt x="28096" y="373"/>
                  </a:lnTo>
                  <a:lnTo>
                    <a:pt x="28469" y="586"/>
                  </a:lnTo>
                  <a:lnTo>
                    <a:pt x="28735" y="852"/>
                  </a:lnTo>
                  <a:lnTo>
                    <a:pt x="28948" y="1171"/>
                  </a:lnTo>
                  <a:lnTo>
                    <a:pt x="29107" y="1437"/>
                  </a:lnTo>
                  <a:lnTo>
                    <a:pt x="29214" y="1756"/>
                  </a:lnTo>
                  <a:lnTo>
                    <a:pt x="29320" y="2023"/>
                  </a:lnTo>
                  <a:lnTo>
                    <a:pt x="29373" y="2395"/>
                  </a:lnTo>
                  <a:lnTo>
                    <a:pt x="29373" y="3087"/>
                  </a:lnTo>
                  <a:lnTo>
                    <a:pt x="29320" y="3459"/>
                  </a:lnTo>
                  <a:lnTo>
                    <a:pt x="29267" y="3779"/>
                  </a:lnTo>
                  <a:lnTo>
                    <a:pt x="29160" y="4151"/>
                  </a:lnTo>
                  <a:lnTo>
                    <a:pt x="29054" y="4524"/>
                  </a:lnTo>
                  <a:lnTo>
                    <a:pt x="28841" y="4896"/>
                  </a:lnTo>
                  <a:lnTo>
                    <a:pt x="28628" y="5215"/>
                  </a:lnTo>
                  <a:lnTo>
                    <a:pt x="28415" y="5588"/>
                  </a:lnTo>
                  <a:lnTo>
                    <a:pt x="28096" y="5907"/>
                  </a:lnTo>
                  <a:lnTo>
                    <a:pt x="27777" y="6226"/>
                  </a:lnTo>
                  <a:lnTo>
                    <a:pt x="27458" y="6492"/>
                  </a:lnTo>
                  <a:lnTo>
                    <a:pt x="26766" y="6971"/>
                  </a:lnTo>
                  <a:lnTo>
                    <a:pt x="26074" y="7291"/>
                  </a:lnTo>
                  <a:lnTo>
                    <a:pt x="25329" y="7557"/>
                  </a:lnTo>
                  <a:lnTo>
                    <a:pt x="24584" y="7823"/>
                  </a:lnTo>
                  <a:lnTo>
                    <a:pt x="23786" y="7982"/>
                  </a:lnTo>
                  <a:lnTo>
                    <a:pt x="23041" y="8089"/>
                  </a:lnTo>
                  <a:lnTo>
                    <a:pt x="21498" y="8248"/>
                  </a:lnTo>
                  <a:lnTo>
                    <a:pt x="20008" y="8355"/>
                  </a:lnTo>
                  <a:lnTo>
                    <a:pt x="18518" y="8408"/>
                  </a:lnTo>
                  <a:lnTo>
                    <a:pt x="17081" y="8461"/>
                  </a:lnTo>
                  <a:lnTo>
                    <a:pt x="15644" y="8461"/>
                  </a:lnTo>
                  <a:lnTo>
                    <a:pt x="14208" y="8408"/>
                  </a:lnTo>
                  <a:lnTo>
                    <a:pt x="12824" y="8302"/>
                  </a:lnTo>
                  <a:lnTo>
                    <a:pt x="11441" y="8195"/>
                  </a:lnTo>
                  <a:lnTo>
                    <a:pt x="10110" y="8036"/>
                  </a:lnTo>
                  <a:lnTo>
                    <a:pt x="8780" y="7823"/>
                  </a:lnTo>
                  <a:lnTo>
                    <a:pt x="7450" y="7610"/>
                  </a:lnTo>
                  <a:lnTo>
                    <a:pt x="6173" y="7344"/>
                  </a:lnTo>
                  <a:lnTo>
                    <a:pt x="4896" y="7024"/>
                  </a:lnTo>
                  <a:lnTo>
                    <a:pt x="3672" y="6705"/>
                  </a:lnTo>
                  <a:lnTo>
                    <a:pt x="2448" y="6280"/>
                  </a:lnTo>
                  <a:lnTo>
                    <a:pt x="1277" y="5854"/>
                  </a:lnTo>
                  <a:lnTo>
                    <a:pt x="106" y="5428"/>
                  </a:lnTo>
                  <a:lnTo>
                    <a:pt x="0" y="5747"/>
                  </a:lnTo>
                  <a:lnTo>
                    <a:pt x="1862" y="6439"/>
                  </a:lnTo>
                  <a:lnTo>
                    <a:pt x="3778" y="7078"/>
                  </a:lnTo>
                  <a:lnTo>
                    <a:pt x="5747" y="7610"/>
                  </a:lnTo>
                  <a:lnTo>
                    <a:pt x="7822" y="8036"/>
                  </a:lnTo>
                  <a:lnTo>
                    <a:pt x="9951" y="8355"/>
                  </a:lnTo>
                  <a:lnTo>
                    <a:pt x="12079" y="8621"/>
                  </a:lnTo>
                  <a:lnTo>
                    <a:pt x="14314" y="8727"/>
                  </a:lnTo>
                  <a:lnTo>
                    <a:pt x="16549" y="8780"/>
                  </a:lnTo>
                  <a:lnTo>
                    <a:pt x="19050" y="8727"/>
                  </a:lnTo>
                  <a:lnTo>
                    <a:pt x="21551" y="8568"/>
                  </a:lnTo>
                  <a:lnTo>
                    <a:pt x="23147" y="8408"/>
                  </a:lnTo>
                  <a:lnTo>
                    <a:pt x="23946" y="8248"/>
                  </a:lnTo>
                  <a:lnTo>
                    <a:pt x="24744" y="8089"/>
                  </a:lnTo>
                  <a:lnTo>
                    <a:pt x="25542" y="7876"/>
                  </a:lnTo>
                  <a:lnTo>
                    <a:pt x="26287" y="7557"/>
                  </a:lnTo>
                  <a:lnTo>
                    <a:pt x="26979" y="7237"/>
                  </a:lnTo>
                  <a:lnTo>
                    <a:pt x="27617" y="6758"/>
                  </a:lnTo>
                  <a:lnTo>
                    <a:pt x="27936" y="6546"/>
                  </a:lnTo>
                  <a:lnTo>
                    <a:pt x="28256" y="6280"/>
                  </a:lnTo>
                  <a:lnTo>
                    <a:pt x="28788" y="5641"/>
                  </a:lnTo>
                  <a:lnTo>
                    <a:pt x="29214" y="4896"/>
                  </a:lnTo>
                  <a:lnTo>
                    <a:pt x="29373" y="4524"/>
                  </a:lnTo>
                  <a:lnTo>
                    <a:pt x="29533" y="4151"/>
                  </a:lnTo>
                  <a:lnTo>
                    <a:pt x="29639" y="3779"/>
                  </a:lnTo>
                  <a:lnTo>
                    <a:pt x="29692" y="3353"/>
                  </a:lnTo>
                  <a:lnTo>
                    <a:pt x="29746" y="2927"/>
                  </a:lnTo>
                  <a:lnTo>
                    <a:pt x="29746" y="2555"/>
                  </a:lnTo>
                  <a:lnTo>
                    <a:pt x="29692" y="2129"/>
                  </a:lnTo>
                  <a:lnTo>
                    <a:pt x="29586" y="1756"/>
                  </a:lnTo>
                  <a:lnTo>
                    <a:pt x="29426" y="1384"/>
                  </a:lnTo>
                  <a:lnTo>
                    <a:pt x="29267" y="1012"/>
                  </a:lnTo>
                  <a:lnTo>
                    <a:pt x="28948" y="533"/>
                  </a:lnTo>
                  <a:lnTo>
                    <a:pt x="28575" y="213"/>
                  </a:lnTo>
                  <a:lnTo>
                    <a:pt x="28362" y="107"/>
                  </a:lnTo>
                  <a:lnTo>
                    <a:pt x="28149" y="54"/>
                  </a:lnTo>
                  <a:lnTo>
                    <a:pt x="27936" y="0"/>
                  </a:lnTo>
                  <a:close/>
                </a:path>
              </a:pathLst>
            </a:custGeom>
            <a:solidFill>
              <a:srgbClr val="131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5811211" y="628488"/>
              <a:ext cx="1572450" cy="1278425"/>
            </a:xfrm>
            <a:custGeom>
              <a:avLst/>
              <a:gdLst/>
              <a:ahLst/>
              <a:cxnLst/>
              <a:rect l="l" t="t" r="r" b="b"/>
              <a:pathLst>
                <a:path w="62898" h="51137" extrusionOk="0">
                  <a:moveTo>
                    <a:pt x="13303" y="0"/>
                  </a:moveTo>
                  <a:lnTo>
                    <a:pt x="12079" y="53"/>
                  </a:lnTo>
                  <a:lnTo>
                    <a:pt x="10802" y="160"/>
                  </a:lnTo>
                  <a:lnTo>
                    <a:pt x="9791" y="266"/>
                  </a:lnTo>
                  <a:lnTo>
                    <a:pt x="8833" y="426"/>
                  </a:lnTo>
                  <a:lnTo>
                    <a:pt x="7876" y="639"/>
                  </a:lnTo>
                  <a:lnTo>
                    <a:pt x="6918" y="905"/>
                  </a:lnTo>
                  <a:lnTo>
                    <a:pt x="6013" y="1224"/>
                  </a:lnTo>
                  <a:lnTo>
                    <a:pt x="5215" y="1650"/>
                  </a:lnTo>
                  <a:lnTo>
                    <a:pt x="4789" y="1916"/>
                  </a:lnTo>
                  <a:lnTo>
                    <a:pt x="4470" y="2182"/>
                  </a:lnTo>
                  <a:lnTo>
                    <a:pt x="4098" y="2501"/>
                  </a:lnTo>
                  <a:lnTo>
                    <a:pt x="3778" y="2820"/>
                  </a:lnTo>
                  <a:lnTo>
                    <a:pt x="3406" y="3406"/>
                  </a:lnTo>
                  <a:lnTo>
                    <a:pt x="3033" y="3991"/>
                  </a:lnTo>
                  <a:lnTo>
                    <a:pt x="2767" y="4576"/>
                  </a:lnTo>
                  <a:lnTo>
                    <a:pt x="2554" y="5215"/>
                  </a:lnTo>
                  <a:lnTo>
                    <a:pt x="2395" y="5853"/>
                  </a:lnTo>
                  <a:lnTo>
                    <a:pt x="2235" y="6492"/>
                  </a:lnTo>
                  <a:lnTo>
                    <a:pt x="2022" y="7716"/>
                  </a:lnTo>
                  <a:lnTo>
                    <a:pt x="1171" y="12824"/>
                  </a:lnTo>
                  <a:lnTo>
                    <a:pt x="373" y="17932"/>
                  </a:lnTo>
                  <a:lnTo>
                    <a:pt x="160" y="19263"/>
                  </a:lnTo>
                  <a:lnTo>
                    <a:pt x="53" y="20646"/>
                  </a:lnTo>
                  <a:lnTo>
                    <a:pt x="0" y="21338"/>
                  </a:lnTo>
                  <a:lnTo>
                    <a:pt x="53" y="22030"/>
                  </a:lnTo>
                  <a:lnTo>
                    <a:pt x="160" y="22775"/>
                  </a:lnTo>
                  <a:lnTo>
                    <a:pt x="266" y="23467"/>
                  </a:lnTo>
                  <a:lnTo>
                    <a:pt x="426" y="23999"/>
                  </a:lnTo>
                  <a:lnTo>
                    <a:pt x="639" y="24478"/>
                  </a:lnTo>
                  <a:lnTo>
                    <a:pt x="905" y="25010"/>
                  </a:lnTo>
                  <a:lnTo>
                    <a:pt x="1171" y="25489"/>
                  </a:lnTo>
                  <a:lnTo>
                    <a:pt x="1756" y="26340"/>
                  </a:lnTo>
                  <a:lnTo>
                    <a:pt x="2501" y="27191"/>
                  </a:lnTo>
                  <a:lnTo>
                    <a:pt x="3299" y="27990"/>
                  </a:lnTo>
                  <a:lnTo>
                    <a:pt x="4151" y="28735"/>
                  </a:lnTo>
                  <a:lnTo>
                    <a:pt x="5907" y="30171"/>
                  </a:lnTo>
                  <a:lnTo>
                    <a:pt x="6758" y="30863"/>
                  </a:lnTo>
                  <a:lnTo>
                    <a:pt x="7929" y="31874"/>
                  </a:lnTo>
                  <a:lnTo>
                    <a:pt x="9046" y="32885"/>
                  </a:lnTo>
                  <a:lnTo>
                    <a:pt x="10164" y="33896"/>
                  </a:lnTo>
                  <a:lnTo>
                    <a:pt x="11228" y="35014"/>
                  </a:lnTo>
                  <a:lnTo>
                    <a:pt x="12239" y="36131"/>
                  </a:lnTo>
                  <a:lnTo>
                    <a:pt x="13250" y="37302"/>
                  </a:lnTo>
                  <a:lnTo>
                    <a:pt x="14155" y="38472"/>
                  </a:lnTo>
                  <a:lnTo>
                    <a:pt x="15059" y="39696"/>
                  </a:lnTo>
                  <a:lnTo>
                    <a:pt x="15857" y="40920"/>
                  </a:lnTo>
                  <a:lnTo>
                    <a:pt x="16283" y="41559"/>
                  </a:lnTo>
                  <a:lnTo>
                    <a:pt x="16656" y="42197"/>
                  </a:lnTo>
                  <a:lnTo>
                    <a:pt x="16975" y="42889"/>
                  </a:lnTo>
                  <a:lnTo>
                    <a:pt x="17241" y="43634"/>
                  </a:lnTo>
                  <a:lnTo>
                    <a:pt x="17454" y="44326"/>
                  </a:lnTo>
                  <a:lnTo>
                    <a:pt x="17613" y="45124"/>
                  </a:lnTo>
                  <a:lnTo>
                    <a:pt x="17667" y="45816"/>
                  </a:lnTo>
                  <a:lnTo>
                    <a:pt x="17613" y="46507"/>
                  </a:lnTo>
                  <a:lnTo>
                    <a:pt x="17507" y="47252"/>
                  </a:lnTo>
                  <a:lnTo>
                    <a:pt x="17347" y="47944"/>
                  </a:lnTo>
                  <a:lnTo>
                    <a:pt x="17028" y="48636"/>
                  </a:lnTo>
                  <a:lnTo>
                    <a:pt x="16656" y="49274"/>
                  </a:lnTo>
                  <a:lnTo>
                    <a:pt x="16443" y="49594"/>
                  </a:lnTo>
                  <a:lnTo>
                    <a:pt x="16177" y="49860"/>
                  </a:lnTo>
                  <a:lnTo>
                    <a:pt x="15857" y="50073"/>
                  </a:lnTo>
                  <a:lnTo>
                    <a:pt x="15538" y="50285"/>
                  </a:lnTo>
                  <a:lnTo>
                    <a:pt x="15219" y="50498"/>
                  </a:lnTo>
                  <a:lnTo>
                    <a:pt x="14846" y="50658"/>
                  </a:lnTo>
                  <a:lnTo>
                    <a:pt x="14474" y="50711"/>
                  </a:lnTo>
                  <a:lnTo>
                    <a:pt x="14101" y="50818"/>
                  </a:lnTo>
                  <a:lnTo>
                    <a:pt x="13676" y="50818"/>
                  </a:lnTo>
                  <a:lnTo>
                    <a:pt x="13303" y="50764"/>
                  </a:lnTo>
                  <a:lnTo>
                    <a:pt x="12878" y="50711"/>
                  </a:lnTo>
                  <a:lnTo>
                    <a:pt x="12505" y="50605"/>
                  </a:lnTo>
                  <a:lnTo>
                    <a:pt x="12186" y="50445"/>
                  </a:lnTo>
                  <a:lnTo>
                    <a:pt x="11867" y="50285"/>
                  </a:lnTo>
                  <a:lnTo>
                    <a:pt x="11600" y="50126"/>
                  </a:lnTo>
                  <a:lnTo>
                    <a:pt x="11388" y="49913"/>
                  </a:lnTo>
                  <a:lnTo>
                    <a:pt x="11175" y="49700"/>
                  </a:lnTo>
                  <a:lnTo>
                    <a:pt x="11015" y="49434"/>
                  </a:lnTo>
                  <a:lnTo>
                    <a:pt x="10855" y="49168"/>
                  </a:lnTo>
                  <a:lnTo>
                    <a:pt x="10749" y="48902"/>
                  </a:lnTo>
                  <a:lnTo>
                    <a:pt x="10430" y="49008"/>
                  </a:lnTo>
                  <a:lnTo>
                    <a:pt x="10536" y="49328"/>
                  </a:lnTo>
                  <a:lnTo>
                    <a:pt x="10696" y="49594"/>
                  </a:lnTo>
                  <a:lnTo>
                    <a:pt x="10909" y="49860"/>
                  </a:lnTo>
                  <a:lnTo>
                    <a:pt x="11122" y="50126"/>
                  </a:lnTo>
                  <a:lnTo>
                    <a:pt x="11388" y="50392"/>
                  </a:lnTo>
                  <a:lnTo>
                    <a:pt x="11707" y="50551"/>
                  </a:lnTo>
                  <a:lnTo>
                    <a:pt x="12026" y="50764"/>
                  </a:lnTo>
                  <a:lnTo>
                    <a:pt x="12345" y="50924"/>
                  </a:lnTo>
                  <a:lnTo>
                    <a:pt x="12718" y="51030"/>
                  </a:lnTo>
                  <a:lnTo>
                    <a:pt x="13037" y="51084"/>
                  </a:lnTo>
                  <a:lnTo>
                    <a:pt x="13782" y="51137"/>
                  </a:lnTo>
                  <a:lnTo>
                    <a:pt x="14314" y="51084"/>
                  </a:lnTo>
                  <a:lnTo>
                    <a:pt x="14793" y="51030"/>
                  </a:lnTo>
                  <a:lnTo>
                    <a:pt x="15272" y="50818"/>
                  </a:lnTo>
                  <a:lnTo>
                    <a:pt x="15751" y="50605"/>
                  </a:lnTo>
                  <a:lnTo>
                    <a:pt x="16070" y="50339"/>
                  </a:lnTo>
                  <a:lnTo>
                    <a:pt x="16390" y="50073"/>
                  </a:lnTo>
                  <a:lnTo>
                    <a:pt x="16656" y="49806"/>
                  </a:lnTo>
                  <a:lnTo>
                    <a:pt x="16922" y="49487"/>
                  </a:lnTo>
                  <a:lnTo>
                    <a:pt x="17135" y="49168"/>
                  </a:lnTo>
                  <a:lnTo>
                    <a:pt x="17347" y="48795"/>
                  </a:lnTo>
                  <a:lnTo>
                    <a:pt x="17667" y="48104"/>
                  </a:lnTo>
                  <a:lnTo>
                    <a:pt x="17879" y="47306"/>
                  </a:lnTo>
                  <a:lnTo>
                    <a:pt x="17986" y="46561"/>
                  </a:lnTo>
                  <a:lnTo>
                    <a:pt x="17986" y="45816"/>
                  </a:lnTo>
                  <a:lnTo>
                    <a:pt x="17933" y="45071"/>
                  </a:lnTo>
                  <a:lnTo>
                    <a:pt x="17773" y="44272"/>
                  </a:lnTo>
                  <a:lnTo>
                    <a:pt x="17560" y="43527"/>
                  </a:lnTo>
                  <a:lnTo>
                    <a:pt x="17294" y="42782"/>
                  </a:lnTo>
                  <a:lnTo>
                    <a:pt x="16922" y="42091"/>
                  </a:lnTo>
                  <a:lnTo>
                    <a:pt x="16549" y="41399"/>
                  </a:lnTo>
                  <a:lnTo>
                    <a:pt x="16177" y="40760"/>
                  </a:lnTo>
                  <a:lnTo>
                    <a:pt x="15325" y="39483"/>
                  </a:lnTo>
                  <a:lnTo>
                    <a:pt x="14421" y="38259"/>
                  </a:lnTo>
                  <a:lnTo>
                    <a:pt x="13463" y="37089"/>
                  </a:lnTo>
                  <a:lnTo>
                    <a:pt x="12505" y="35918"/>
                  </a:lnTo>
                  <a:lnTo>
                    <a:pt x="11494" y="34801"/>
                  </a:lnTo>
                  <a:lnTo>
                    <a:pt x="10377" y="33683"/>
                  </a:lnTo>
                  <a:lnTo>
                    <a:pt x="9312" y="32619"/>
                  </a:lnTo>
                  <a:lnTo>
                    <a:pt x="8142" y="31608"/>
                  </a:lnTo>
                  <a:lnTo>
                    <a:pt x="6971" y="30597"/>
                  </a:lnTo>
                  <a:lnTo>
                    <a:pt x="6120" y="29905"/>
                  </a:lnTo>
                  <a:lnTo>
                    <a:pt x="4364" y="28522"/>
                  </a:lnTo>
                  <a:lnTo>
                    <a:pt x="3512" y="27777"/>
                  </a:lnTo>
                  <a:lnTo>
                    <a:pt x="2767" y="26979"/>
                  </a:lnTo>
                  <a:lnTo>
                    <a:pt x="2075" y="26180"/>
                  </a:lnTo>
                  <a:lnTo>
                    <a:pt x="1437" y="25329"/>
                  </a:lnTo>
                  <a:lnTo>
                    <a:pt x="1171" y="24850"/>
                  </a:lnTo>
                  <a:lnTo>
                    <a:pt x="958" y="24371"/>
                  </a:lnTo>
                  <a:lnTo>
                    <a:pt x="745" y="23892"/>
                  </a:lnTo>
                  <a:lnTo>
                    <a:pt x="586" y="23360"/>
                  </a:lnTo>
                  <a:lnTo>
                    <a:pt x="479" y="22668"/>
                  </a:lnTo>
                  <a:lnTo>
                    <a:pt x="373" y="22030"/>
                  </a:lnTo>
                  <a:lnTo>
                    <a:pt x="373" y="21338"/>
                  </a:lnTo>
                  <a:lnTo>
                    <a:pt x="373" y="20646"/>
                  </a:lnTo>
                  <a:lnTo>
                    <a:pt x="479" y="19263"/>
                  </a:lnTo>
                  <a:lnTo>
                    <a:pt x="692" y="17986"/>
                  </a:lnTo>
                  <a:lnTo>
                    <a:pt x="1490" y="12877"/>
                  </a:lnTo>
                  <a:lnTo>
                    <a:pt x="2342" y="7769"/>
                  </a:lnTo>
                  <a:lnTo>
                    <a:pt x="2554" y="6598"/>
                  </a:lnTo>
                  <a:lnTo>
                    <a:pt x="2714" y="5960"/>
                  </a:lnTo>
                  <a:lnTo>
                    <a:pt x="2874" y="5374"/>
                  </a:lnTo>
                  <a:lnTo>
                    <a:pt x="3086" y="4736"/>
                  </a:lnTo>
                  <a:lnTo>
                    <a:pt x="3353" y="4151"/>
                  </a:lnTo>
                  <a:lnTo>
                    <a:pt x="3672" y="3565"/>
                  </a:lnTo>
                  <a:lnTo>
                    <a:pt x="4044" y="3033"/>
                  </a:lnTo>
                  <a:lnTo>
                    <a:pt x="4364" y="2714"/>
                  </a:lnTo>
                  <a:lnTo>
                    <a:pt x="4683" y="2448"/>
                  </a:lnTo>
                  <a:lnTo>
                    <a:pt x="5002" y="2182"/>
                  </a:lnTo>
                  <a:lnTo>
                    <a:pt x="5375" y="1916"/>
                  </a:lnTo>
                  <a:lnTo>
                    <a:pt x="6173" y="1490"/>
                  </a:lnTo>
                  <a:lnTo>
                    <a:pt x="7077" y="1171"/>
                  </a:lnTo>
                  <a:lnTo>
                    <a:pt x="7982" y="958"/>
                  </a:lnTo>
                  <a:lnTo>
                    <a:pt x="8887" y="745"/>
                  </a:lnTo>
                  <a:lnTo>
                    <a:pt x="9898" y="639"/>
                  </a:lnTo>
                  <a:lnTo>
                    <a:pt x="10855" y="479"/>
                  </a:lnTo>
                  <a:lnTo>
                    <a:pt x="12079" y="372"/>
                  </a:lnTo>
                  <a:lnTo>
                    <a:pt x="13250" y="319"/>
                  </a:lnTo>
                  <a:lnTo>
                    <a:pt x="14421" y="372"/>
                  </a:lnTo>
                  <a:lnTo>
                    <a:pt x="15538" y="479"/>
                  </a:lnTo>
                  <a:lnTo>
                    <a:pt x="16123" y="585"/>
                  </a:lnTo>
                  <a:lnTo>
                    <a:pt x="16602" y="692"/>
                  </a:lnTo>
                  <a:lnTo>
                    <a:pt x="17135" y="851"/>
                  </a:lnTo>
                  <a:lnTo>
                    <a:pt x="17560" y="1064"/>
                  </a:lnTo>
                  <a:lnTo>
                    <a:pt x="18039" y="1330"/>
                  </a:lnTo>
                  <a:lnTo>
                    <a:pt x="18465" y="1596"/>
                  </a:lnTo>
                  <a:lnTo>
                    <a:pt x="18837" y="1969"/>
                  </a:lnTo>
                  <a:lnTo>
                    <a:pt x="19210" y="2341"/>
                  </a:lnTo>
                  <a:lnTo>
                    <a:pt x="19582" y="2820"/>
                  </a:lnTo>
                  <a:lnTo>
                    <a:pt x="19902" y="3406"/>
                  </a:lnTo>
                  <a:lnTo>
                    <a:pt x="20487" y="4576"/>
                  </a:lnTo>
                  <a:lnTo>
                    <a:pt x="20913" y="5534"/>
                  </a:lnTo>
                  <a:lnTo>
                    <a:pt x="21179" y="5960"/>
                  </a:lnTo>
                  <a:lnTo>
                    <a:pt x="21445" y="6439"/>
                  </a:lnTo>
                  <a:lnTo>
                    <a:pt x="21711" y="6811"/>
                  </a:lnTo>
                  <a:lnTo>
                    <a:pt x="22083" y="7184"/>
                  </a:lnTo>
                  <a:lnTo>
                    <a:pt x="22456" y="7503"/>
                  </a:lnTo>
                  <a:lnTo>
                    <a:pt x="22881" y="7769"/>
                  </a:lnTo>
                  <a:lnTo>
                    <a:pt x="23254" y="7929"/>
                  </a:lnTo>
                  <a:lnTo>
                    <a:pt x="23573" y="7982"/>
                  </a:lnTo>
                  <a:lnTo>
                    <a:pt x="23946" y="8035"/>
                  </a:lnTo>
                  <a:lnTo>
                    <a:pt x="24318" y="8088"/>
                  </a:lnTo>
                  <a:lnTo>
                    <a:pt x="24637" y="8035"/>
                  </a:lnTo>
                  <a:lnTo>
                    <a:pt x="24957" y="8035"/>
                  </a:lnTo>
                  <a:lnTo>
                    <a:pt x="25648" y="7822"/>
                  </a:lnTo>
                  <a:lnTo>
                    <a:pt x="26340" y="7556"/>
                  </a:lnTo>
                  <a:lnTo>
                    <a:pt x="26979" y="7184"/>
                  </a:lnTo>
                  <a:lnTo>
                    <a:pt x="27617" y="6705"/>
                  </a:lnTo>
                  <a:lnTo>
                    <a:pt x="28203" y="6226"/>
                  </a:lnTo>
                  <a:lnTo>
                    <a:pt x="28735" y="5694"/>
                  </a:lnTo>
                  <a:lnTo>
                    <a:pt x="29267" y="5162"/>
                  </a:lnTo>
                  <a:lnTo>
                    <a:pt x="29905" y="4523"/>
                  </a:lnTo>
                  <a:lnTo>
                    <a:pt x="30597" y="3884"/>
                  </a:lnTo>
                  <a:lnTo>
                    <a:pt x="31289" y="3299"/>
                  </a:lnTo>
                  <a:lnTo>
                    <a:pt x="32034" y="2820"/>
                  </a:lnTo>
                  <a:lnTo>
                    <a:pt x="32406" y="2607"/>
                  </a:lnTo>
                  <a:lnTo>
                    <a:pt x="32779" y="2448"/>
                  </a:lnTo>
                  <a:lnTo>
                    <a:pt x="33205" y="2288"/>
                  </a:lnTo>
                  <a:lnTo>
                    <a:pt x="33577" y="2182"/>
                  </a:lnTo>
                  <a:lnTo>
                    <a:pt x="34003" y="2128"/>
                  </a:lnTo>
                  <a:lnTo>
                    <a:pt x="34375" y="2128"/>
                  </a:lnTo>
                  <a:lnTo>
                    <a:pt x="34801" y="2182"/>
                  </a:lnTo>
                  <a:lnTo>
                    <a:pt x="35173" y="2288"/>
                  </a:lnTo>
                  <a:lnTo>
                    <a:pt x="35599" y="2501"/>
                  </a:lnTo>
                  <a:lnTo>
                    <a:pt x="36025" y="2714"/>
                  </a:lnTo>
                  <a:lnTo>
                    <a:pt x="36397" y="3033"/>
                  </a:lnTo>
                  <a:lnTo>
                    <a:pt x="36717" y="3352"/>
                  </a:lnTo>
                  <a:lnTo>
                    <a:pt x="37355" y="4097"/>
                  </a:lnTo>
                  <a:lnTo>
                    <a:pt x="37941" y="4842"/>
                  </a:lnTo>
                  <a:lnTo>
                    <a:pt x="38686" y="5853"/>
                  </a:lnTo>
                  <a:lnTo>
                    <a:pt x="39058" y="6279"/>
                  </a:lnTo>
                  <a:lnTo>
                    <a:pt x="39484" y="6705"/>
                  </a:lnTo>
                  <a:lnTo>
                    <a:pt x="40282" y="7343"/>
                  </a:lnTo>
                  <a:lnTo>
                    <a:pt x="41080" y="7875"/>
                  </a:lnTo>
                  <a:lnTo>
                    <a:pt x="41931" y="8354"/>
                  </a:lnTo>
                  <a:lnTo>
                    <a:pt x="42783" y="8780"/>
                  </a:lnTo>
                  <a:lnTo>
                    <a:pt x="43581" y="9152"/>
                  </a:lnTo>
                  <a:lnTo>
                    <a:pt x="44379" y="9419"/>
                  </a:lnTo>
                  <a:lnTo>
                    <a:pt x="45869" y="9897"/>
                  </a:lnTo>
                  <a:lnTo>
                    <a:pt x="47040" y="10217"/>
                  </a:lnTo>
                  <a:lnTo>
                    <a:pt x="48211" y="10430"/>
                  </a:lnTo>
                  <a:lnTo>
                    <a:pt x="49434" y="10589"/>
                  </a:lnTo>
                  <a:lnTo>
                    <a:pt x="50605" y="10642"/>
                  </a:lnTo>
                  <a:lnTo>
                    <a:pt x="51829" y="10642"/>
                  </a:lnTo>
                  <a:lnTo>
                    <a:pt x="53000" y="10589"/>
                  </a:lnTo>
                  <a:lnTo>
                    <a:pt x="54170" y="10430"/>
                  </a:lnTo>
                  <a:lnTo>
                    <a:pt x="55341" y="10217"/>
                  </a:lnTo>
                  <a:lnTo>
                    <a:pt x="56991" y="9844"/>
                  </a:lnTo>
                  <a:lnTo>
                    <a:pt x="58427" y="9365"/>
                  </a:lnTo>
                  <a:lnTo>
                    <a:pt x="59651" y="8886"/>
                  </a:lnTo>
                  <a:lnTo>
                    <a:pt x="60183" y="8620"/>
                  </a:lnTo>
                  <a:lnTo>
                    <a:pt x="60715" y="8301"/>
                  </a:lnTo>
                  <a:lnTo>
                    <a:pt x="61141" y="8035"/>
                  </a:lnTo>
                  <a:lnTo>
                    <a:pt x="61567" y="7716"/>
                  </a:lnTo>
                  <a:lnTo>
                    <a:pt x="61886" y="7396"/>
                  </a:lnTo>
                  <a:lnTo>
                    <a:pt x="62205" y="7077"/>
                  </a:lnTo>
                  <a:lnTo>
                    <a:pt x="62418" y="6758"/>
                  </a:lnTo>
                  <a:lnTo>
                    <a:pt x="62631" y="6385"/>
                  </a:lnTo>
                  <a:lnTo>
                    <a:pt x="62791" y="6013"/>
                  </a:lnTo>
                  <a:lnTo>
                    <a:pt x="62844" y="5640"/>
                  </a:lnTo>
                  <a:lnTo>
                    <a:pt x="62897" y="5215"/>
                  </a:lnTo>
                  <a:lnTo>
                    <a:pt x="62791" y="4736"/>
                  </a:lnTo>
                  <a:lnTo>
                    <a:pt x="62631" y="4257"/>
                  </a:lnTo>
                  <a:lnTo>
                    <a:pt x="62365" y="3831"/>
                  </a:lnTo>
                  <a:lnTo>
                    <a:pt x="61992" y="3406"/>
                  </a:lnTo>
                  <a:lnTo>
                    <a:pt x="61514" y="3086"/>
                  </a:lnTo>
                  <a:lnTo>
                    <a:pt x="60981" y="2820"/>
                  </a:lnTo>
                  <a:lnTo>
                    <a:pt x="60449" y="2714"/>
                  </a:lnTo>
                  <a:lnTo>
                    <a:pt x="60396" y="3033"/>
                  </a:lnTo>
                  <a:lnTo>
                    <a:pt x="60875" y="3140"/>
                  </a:lnTo>
                  <a:lnTo>
                    <a:pt x="61354" y="3352"/>
                  </a:lnTo>
                  <a:lnTo>
                    <a:pt x="61780" y="3672"/>
                  </a:lnTo>
                  <a:lnTo>
                    <a:pt x="62099" y="4044"/>
                  </a:lnTo>
                  <a:lnTo>
                    <a:pt x="62312" y="4417"/>
                  </a:lnTo>
                  <a:lnTo>
                    <a:pt x="62471" y="4789"/>
                  </a:lnTo>
                  <a:lnTo>
                    <a:pt x="62578" y="5215"/>
                  </a:lnTo>
                  <a:lnTo>
                    <a:pt x="62525" y="5587"/>
                  </a:lnTo>
                  <a:lnTo>
                    <a:pt x="62471" y="5960"/>
                  </a:lnTo>
                  <a:lnTo>
                    <a:pt x="62312" y="6279"/>
                  </a:lnTo>
                  <a:lnTo>
                    <a:pt x="62152" y="6598"/>
                  </a:lnTo>
                  <a:lnTo>
                    <a:pt x="61886" y="6918"/>
                  </a:lnTo>
                  <a:lnTo>
                    <a:pt x="61620" y="7237"/>
                  </a:lnTo>
                  <a:lnTo>
                    <a:pt x="61248" y="7503"/>
                  </a:lnTo>
                  <a:lnTo>
                    <a:pt x="60875" y="7822"/>
                  </a:lnTo>
                  <a:lnTo>
                    <a:pt x="60449" y="8088"/>
                  </a:lnTo>
                  <a:lnTo>
                    <a:pt x="59438" y="8620"/>
                  </a:lnTo>
                  <a:lnTo>
                    <a:pt x="58214" y="9099"/>
                  </a:lnTo>
                  <a:lnTo>
                    <a:pt x="56831" y="9525"/>
                  </a:lnTo>
                  <a:lnTo>
                    <a:pt x="55288" y="9897"/>
                  </a:lnTo>
                  <a:lnTo>
                    <a:pt x="54117" y="10110"/>
                  </a:lnTo>
                  <a:lnTo>
                    <a:pt x="52946" y="10270"/>
                  </a:lnTo>
                  <a:lnTo>
                    <a:pt x="51776" y="10323"/>
                  </a:lnTo>
                  <a:lnTo>
                    <a:pt x="50605" y="10323"/>
                  </a:lnTo>
                  <a:lnTo>
                    <a:pt x="49434" y="10270"/>
                  </a:lnTo>
                  <a:lnTo>
                    <a:pt x="48264" y="10110"/>
                  </a:lnTo>
                  <a:lnTo>
                    <a:pt x="47093" y="9897"/>
                  </a:lnTo>
                  <a:lnTo>
                    <a:pt x="45976" y="9578"/>
                  </a:lnTo>
                  <a:lnTo>
                    <a:pt x="44539" y="9152"/>
                  </a:lnTo>
                  <a:lnTo>
                    <a:pt x="43741" y="8833"/>
                  </a:lnTo>
                  <a:lnTo>
                    <a:pt x="42942" y="8461"/>
                  </a:lnTo>
                  <a:lnTo>
                    <a:pt x="42091" y="8035"/>
                  </a:lnTo>
                  <a:lnTo>
                    <a:pt x="41293" y="7609"/>
                  </a:lnTo>
                  <a:lnTo>
                    <a:pt x="40495" y="7077"/>
                  </a:lnTo>
                  <a:lnTo>
                    <a:pt x="39750" y="6439"/>
                  </a:lnTo>
                  <a:lnTo>
                    <a:pt x="39324" y="6066"/>
                  </a:lnTo>
                  <a:lnTo>
                    <a:pt x="38898" y="5587"/>
                  </a:lnTo>
                  <a:lnTo>
                    <a:pt x="38207" y="4629"/>
                  </a:lnTo>
                  <a:lnTo>
                    <a:pt x="37621" y="3831"/>
                  </a:lnTo>
                  <a:lnTo>
                    <a:pt x="36929" y="3086"/>
                  </a:lnTo>
                  <a:lnTo>
                    <a:pt x="36610" y="2767"/>
                  </a:lnTo>
                  <a:lnTo>
                    <a:pt x="36185" y="2448"/>
                  </a:lnTo>
                  <a:lnTo>
                    <a:pt x="35759" y="2182"/>
                  </a:lnTo>
                  <a:lnTo>
                    <a:pt x="35280" y="1969"/>
                  </a:lnTo>
                  <a:lnTo>
                    <a:pt x="34854" y="1862"/>
                  </a:lnTo>
                  <a:lnTo>
                    <a:pt x="34429" y="1809"/>
                  </a:lnTo>
                  <a:lnTo>
                    <a:pt x="34003" y="1809"/>
                  </a:lnTo>
                  <a:lnTo>
                    <a:pt x="33577" y="1862"/>
                  </a:lnTo>
                  <a:lnTo>
                    <a:pt x="33151" y="1969"/>
                  </a:lnTo>
                  <a:lnTo>
                    <a:pt x="32726" y="2075"/>
                  </a:lnTo>
                  <a:lnTo>
                    <a:pt x="32300" y="2288"/>
                  </a:lnTo>
                  <a:lnTo>
                    <a:pt x="31928" y="2501"/>
                  </a:lnTo>
                  <a:lnTo>
                    <a:pt x="31129" y="2980"/>
                  </a:lnTo>
                  <a:lnTo>
                    <a:pt x="30384" y="3618"/>
                  </a:lnTo>
                  <a:lnTo>
                    <a:pt x="29693" y="4257"/>
                  </a:lnTo>
                  <a:lnTo>
                    <a:pt x="29001" y="4949"/>
                  </a:lnTo>
                  <a:lnTo>
                    <a:pt x="28416" y="5587"/>
                  </a:lnTo>
                  <a:lnTo>
                    <a:pt x="27724" y="6173"/>
                  </a:lnTo>
                  <a:lnTo>
                    <a:pt x="26979" y="6758"/>
                  </a:lnTo>
                  <a:lnTo>
                    <a:pt x="26234" y="7237"/>
                  </a:lnTo>
                  <a:lnTo>
                    <a:pt x="25808" y="7396"/>
                  </a:lnTo>
                  <a:lnTo>
                    <a:pt x="25436" y="7556"/>
                  </a:lnTo>
                  <a:lnTo>
                    <a:pt x="25010" y="7663"/>
                  </a:lnTo>
                  <a:lnTo>
                    <a:pt x="24637" y="7716"/>
                  </a:lnTo>
                  <a:lnTo>
                    <a:pt x="23839" y="7716"/>
                  </a:lnTo>
                  <a:lnTo>
                    <a:pt x="23414" y="7609"/>
                  </a:lnTo>
                  <a:lnTo>
                    <a:pt x="23041" y="7450"/>
                  </a:lnTo>
                  <a:lnTo>
                    <a:pt x="22615" y="7237"/>
                  </a:lnTo>
                  <a:lnTo>
                    <a:pt x="22296" y="6918"/>
                  </a:lnTo>
                  <a:lnTo>
                    <a:pt x="21977" y="6598"/>
                  </a:lnTo>
                  <a:lnTo>
                    <a:pt x="21711" y="6226"/>
                  </a:lnTo>
                  <a:lnTo>
                    <a:pt x="21445" y="5800"/>
                  </a:lnTo>
                  <a:lnTo>
                    <a:pt x="21232" y="5374"/>
                  </a:lnTo>
                  <a:lnTo>
                    <a:pt x="20753" y="4470"/>
                  </a:lnTo>
                  <a:lnTo>
                    <a:pt x="20168" y="3246"/>
                  </a:lnTo>
                  <a:lnTo>
                    <a:pt x="19848" y="2661"/>
                  </a:lnTo>
                  <a:lnTo>
                    <a:pt x="19476" y="2128"/>
                  </a:lnTo>
                  <a:lnTo>
                    <a:pt x="19103" y="1703"/>
                  </a:lnTo>
                  <a:lnTo>
                    <a:pt x="18678" y="1330"/>
                  </a:lnTo>
                  <a:lnTo>
                    <a:pt x="18252" y="1064"/>
                  </a:lnTo>
                  <a:lnTo>
                    <a:pt x="17773" y="798"/>
                  </a:lnTo>
                  <a:lnTo>
                    <a:pt x="17294" y="585"/>
                  </a:lnTo>
                  <a:lnTo>
                    <a:pt x="16762" y="372"/>
                  </a:lnTo>
                  <a:lnTo>
                    <a:pt x="16230" y="266"/>
                  </a:lnTo>
                  <a:lnTo>
                    <a:pt x="15645" y="160"/>
                  </a:lnTo>
                  <a:lnTo>
                    <a:pt x="14527" y="0"/>
                  </a:lnTo>
                  <a:close/>
                </a:path>
              </a:pathLst>
            </a:custGeom>
            <a:solidFill>
              <a:srgbClr val="131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8200436" y="2077163"/>
              <a:ext cx="151675" cy="83850"/>
            </a:xfrm>
            <a:custGeom>
              <a:avLst/>
              <a:gdLst/>
              <a:ahLst/>
              <a:cxnLst/>
              <a:rect l="l" t="t" r="r" b="b"/>
              <a:pathLst>
                <a:path w="6067" h="3354" extrusionOk="0">
                  <a:moveTo>
                    <a:pt x="0" y="1"/>
                  </a:moveTo>
                  <a:lnTo>
                    <a:pt x="0" y="3353"/>
                  </a:lnTo>
                  <a:lnTo>
                    <a:pt x="6067" y="3353"/>
                  </a:lnTo>
                  <a:lnTo>
                    <a:pt x="60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61;p17">
            <a:extLst>
              <a:ext uri="{FF2B5EF4-FFF2-40B4-BE49-F238E27FC236}">
                <a16:creationId xmlns:a16="http://schemas.microsoft.com/office/drawing/2014/main" id="{B28324F4-A54F-40F8-B8C4-0F177DCE2A33}"/>
              </a:ext>
            </a:extLst>
          </p:cNvPr>
          <p:cNvSpPr txBox="1">
            <a:spLocks/>
          </p:cNvSpPr>
          <p:nvPr/>
        </p:nvSpPr>
        <p:spPr>
          <a:xfrm>
            <a:off x="5333605" y="4228742"/>
            <a:ext cx="2706717" cy="899155"/>
          </a:xfrm>
          <a:prstGeom prst="roundRect">
            <a:avLst>
              <a:gd name="adj" fmla="val 26655"/>
            </a:avLst>
          </a:prstGeom>
          <a:solidFill>
            <a:srgbClr val="FFFFFF">
              <a:alpha val="49804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ra Sans Condensed"/>
              <a:buNone/>
              <a:defRPr sz="4900" b="0" i="0" u="none" strike="noStrike" cap="none">
                <a:solidFill>
                  <a:schemeClr val="dk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hr-HR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Mirjana Gaćina </a:t>
            </a:r>
            <a:r>
              <a:rPr lang="hr-HR" sz="140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Bilin</a:t>
            </a:r>
            <a:r>
              <a:rPr lang="hr-HR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, prof. mentor</a:t>
            </a:r>
          </a:p>
          <a:p>
            <a:pPr>
              <a:spcAft>
                <a:spcPts val="600"/>
              </a:spcAft>
            </a:pPr>
            <a:r>
              <a:rPr lang="hr-HR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Marija Jurišić Šarlija, prof. savjetnik</a:t>
            </a:r>
            <a:endParaRPr lang="hr-HR" sz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Extra Condensed" panose="020B0503050000020004" pitchFamily="34" charset="0"/>
            </a:endParaRPr>
          </a:p>
        </p:txBody>
      </p:sp>
      <p:sp>
        <p:nvSpPr>
          <p:cNvPr id="163" name="Google Shape;61;p17">
            <a:extLst>
              <a:ext uri="{FF2B5EF4-FFF2-40B4-BE49-F238E27FC236}">
                <a16:creationId xmlns:a16="http://schemas.microsoft.com/office/drawing/2014/main" id="{2FC90DF6-9DBC-4461-B4CB-2DD2C4FE4820}"/>
              </a:ext>
            </a:extLst>
          </p:cNvPr>
          <p:cNvSpPr txBox="1">
            <a:spLocks/>
          </p:cNvSpPr>
          <p:nvPr/>
        </p:nvSpPr>
        <p:spPr>
          <a:xfrm rot="20406567">
            <a:off x="430469" y="3856874"/>
            <a:ext cx="3423845" cy="627372"/>
          </a:xfrm>
          <a:prstGeom prst="roundRect">
            <a:avLst>
              <a:gd name="adj" fmla="val 38593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ra Sans Condensed"/>
              <a:buNone/>
              <a:defRPr sz="4900" b="0" i="0" u="none" strike="noStrike" cap="none">
                <a:solidFill>
                  <a:schemeClr val="dk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r-H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Podcast Zdravstvene škole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66;p34">
            <a:extLst>
              <a:ext uri="{FF2B5EF4-FFF2-40B4-BE49-F238E27FC236}">
                <a16:creationId xmlns:a16="http://schemas.microsoft.com/office/drawing/2014/main" id="{6A1F253C-D3C4-4C8E-87EE-B9D61F9A8060}"/>
              </a:ext>
            </a:extLst>
          </p:cNvPr>
          <p:cNvSpPr/>
          <p:nvPr/>
        </p:nvSpPr>
        <p:spPr>
          <a:xfrm rot="1790605" flipV="1">
            <a:off x="7131562" y="-2002472"/>
            <a:ext cx="3232200" cy="3232200"/>
          </a:xfrm>
          <a:prstGeom prst="blockArc">
            <a:avLst>
              <a:gd name="adj1" fmla="val 12491663"/>
              <a:gd name="adj2" fmla="val 1510015"/>
              <a:gd name="adj3" fmla="val 2397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365;p34">
            <a:extLst>
              <a:ext uri="{FF2B5EF4-FFF2-40B4-BE49-F238E27FC236}">
                <a16:creationId xmlns:a16="http://schemas.microsoft.com/office/drawing/2014/main" id="{6498AA66-AAA9-488B-9212-768F80F57482}"/>
              </a:ext>
            </a:extLst>
          </p:cNvPr>
          <p:cNvSpPr/>
          <p:nvPr/>
        </p:nvSpPr>
        <p:spPr>
          <a:xfrm rot="627610" flipH="1" flipV="1">
            <a:off x="5645252" y="-2046867"/>
            <a:ext cx="3232200" cy="3232200"/>
          </a:xfrm>
          <a:prstGeom prst="blockArc">
            <a:avLst>
              <a:gd name="adj1" fmla="val 10041475"/>
              <a:gd name="adj2" fmla="val 0"/>
              <a:gd name="adj3" fmla="val 25000"/>
            </a:avLst>
          </a:prstGeom>
          <a:solidFill>
            <a:srgbClr val="15BF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366;p34">
            <a:extLst>
              <a:ext uri="{FF2B5EF4-FFF2-40B4-BE49-F238E27FC236}">
                <a16:creationId xmlns:a16="http://schemas.microsoft.com/office/drawing/2014/main" id="{FD832025-23EB-4E74-96C3-435C5D5B7F6D}"/>
              </a:ext>
            </a:extLst>
          </p:cNvPr>
          <p:cNvSpPr/>
          <p:nvPr/>
        </p:nvSpPr>
        <p:spPr>
          <a:xfrm rot="842114" flipH="1">
            <a:off x="17686" y="4117824"/>
            <a:ext cx="3232200" cy="3232200"/>
          </a:xfrm>
          <a:prstGeom prst="blockArc">
            <a:avLst>
              <a:gd name="adj1" fmla="val 12491663"/>
              <a:gd name="adj2" fmla="val 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365;p34">
            <a:extLst>
              <a:ext uri="{FF2B5EF4-FFF2-40B4-BE49-F238E27FC236}">
                <a16:creationId xmlns:a16="http://schemas.microsoft.com/office/drawing/2014/main" id="{6EFD8CD9-0572-428C-8E1E-6CF64283B3B2}"/>
              </a:ext>
            </a:extLst>
          </p:cNvPr>
          <p:cNvSpPr/>
          <p:nvPr/>
        </p:nvSpPr>
        <p:spPr>
          <a:xfrm rot="1423541">
            <a:off x="-1351430" y="3809763"/>
            <a:ext cx="3232200" cy="32322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15BF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C7A431-B93F-4172-BB3A-B4421668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E055964-BEA0-4F45-8AA6-C7FB54F6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543" y="307016"/>
            <a:ext cx="6770914" cy="4529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317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E98F906-76AE-46BF-AEEF-64942082E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9431" y="3657600"/>
            <a:ext cx="2304569" cy="1485900"/>
          </a:xfrm>
          <a:prstGeom prst="rect">
            <a:avLst/>
          </a:prstGeom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id="{C5F7478E-5F12-4A2E-9C0C-851978FF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0000"/>
            <a:ext cx="8229600" cy="410100"/>
          </a:xfrm>
        </p:spPr>
        <p:txBody>
          <a:bodyPr/>
          <a:lstStyle/>
          <a:p>
            <a:r>
              <a:rPr lang="hr-HR" sz="3200">
                <a:solidFill>
                  <a:srgbClr val="231F20"/>
                </a:solidFill>
                <a:latin typeface="Poppins" panose="00000500000000000000" pitchFamily="2" charset="-18"/>
              </a:rPr>
              <a:t>P</a:t>
            </a:r>
            <a:r>
              <a:rPr lang="hr-HR" sz="3200"/>
              <a:t>rijenos</a:t>
            </a:r>
            <a:r>
              <a:rPr lang="hr-HR" sz="3200">
                <a:solidFill>
                  <a:srgbClr val="231F20"/>
                </a:solidFill>
                <a:latin typeface="Poppins" panose="00000500000000000000" pitchFamily="2" charset="-18"/>
              </a:rPr>
              <a:t> </a:t>
            </a:r>
            <a:r>
              <a:rPr lang="hr-HR" sz="3200"/>
              <a:t>podcasta</a:t>
            </a:r>
          </a:p>
        </p:txBody>
      </p:sp>
      <p:sp>
        <p:nvSpPr>
          <p:cNvPr id="7" name="Google Shape;998;p28">
            <a:extLst>
              <a:ext uri="{FF2B5EF4-FFF2-40B4-BE49-F238E27FC236}">
                <a16:creationId xmlns:a16="http://schemas.microsoft.com/office/drawing/2014/main" id="{49855B71-DD8E-4C65-B508-934269499527}"/>
              </a:ext>
            </a:extLst>
          </p:cNvPr>
          <p:cNvSpPr/>
          <p:nvPr/>
        </p:nvSpPr>
        <p:spPr>
          <a:xfrm rot="16932550" flipV="1">
            <a:off x="5396317" y="2786438"/>
            <a:ext cx="2671805" cy="1466838"/>
          </a:xfrm>
          <a:custGeom>
            <a:avLst/>
            <a:gdLst/>
            <a:ahLst/>
            <a:cxnLst/>
            <a:rect l="l" t="t" r="r" b="b"/>
            <a:pathLst>
              <a:path w="25701" h="10947" extrusionOk="0">
                <a:moveTo>
                  <a:pt x="0" y="2817"/>
                </a:moveTo>
                <a:cubicBezTo>
                  <a:pt x="2780" y="4098"/>
                  <a:pt x="7352" y="10143"/>
                  <a:pt x="4383" y="10886"/>
                </a:cubicBezTo>
                <a:cubicBezTo>
                  <a:pt x="794" y="11784"/>
                  <a:pt x="3000" y="-405"/>
                  <a:pt x="6674" y="27"/>
                </a:cubicBezTo>
                <a:cubicBezTo>
                  <a:pt x="8794" y="276"/>
                  <a:pt x="10452" y="6666"/>
                  <a:pt x="8368" y="6204"/>
                </a:cubicBezTo>
                <a:cubicBezTo>
                  <a:pt x="7252" y="5957"/>
                  <a:pt x="9217" y="3414"/>
                  <a:pt x="10360" y="3414"/>
                </a:cubicBezTo>
                <a:cubicBezTo>
                  <a:pt x="11905" y="3414"/>
                  <a:pt x="13758" y="8237"/>
                  <a:pt x="12352" y="7598"/>
                </a:cubicBezTo>
                <a:cubicBezTo>
                  <a:pt x="10985" y="6977"/>
                  <a:pt x="12728" y="4418"/>
                  <a:pt x="13747" y="3315"/>
                </a:cubicBezTo>
                <a:cubicBezTo>
                  <a:pt x="16451" y="387"/>
                  <a:pt x="21834" y="3982"/>
                  <a:pt x="25701" y="301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" name="Google Shape;937;p28">
            <a:extLst>
              <a:ext uri="{FF2B5EF4-FFF2-40B4-BE49-F238E27FC236}">
                <a16:creationId xmlns:a16="http://schemas.microsoft.com/office/drawing/2014/main" id="{F4AFE9E5-9B8B-4BFD-A5A1-CFDD58093F29}"/>
              </a:ext>
            </a:extLst>
          </p:cNvPr>
          <p:cNvSpPr/>
          <p:nvPr/>
        </p:nvSpPr>
        <p:spPr>
          <a:xfrm rot="5400000">
            <a:off x="6753792" y="4890388"/>
            <a:ext cx="171277" cy="1805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369BF1E-FDB9-4727-AEF2-FE141D9F9A9D}"/>
              </a:ext>
            </a:extLst>
          </p:cNvPr>
          <p:cNvSpPr txBox="1"/>
          <p:nvPr/>
        </p:nvSpPr>
        <p:spPr>
          <a:xfrm>
            <a:off x="919613" y="1320284"/>
            <a:ext cx="70721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pronaći uslugu hostinga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pohraniti zvučni/video zapis na poslužitelju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odabir naziv podcasta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odabir slike naslovnice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opis epizode podcasta (</a:t>
            </a:r>
            <a:r>
              <a:rPr lang="hr-HR" sz="2400" err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metapodaci</a:t>
            </a: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 datoteke)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44BBBCAB-22E3-4634-8953-C7B3E86FA569}"/>
              </a:ext>
            </a:extLst>
          </p:cNvPr>
          <p:cNvSpPr/>
          <p:nvPr/>
        </p:nvSpPr>
        <p:spPr>
          <a:xfrm>
            <a:off x="-575447" y="3368695"/>
            <a:ext cx="6910361" cy="45719"/>
          </a:xfrm>
          <a:prstGeom prst="rect">
            <a:avLst/>
          </a:prstGeom>
          <a:solidFill>
            <a:srgbClr val="FFCE0F"/>
          </a:solidFill>
          <a:ln>
            <a:solidFill>
              <a:srgbClr val="E0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52807C1-D66B-4B20-80E5-AB593C0342FF}"/>
              </a:ext>
            </a:extLst>
          </p:cNvPr>
          <p:cNvSpPr txBox="1"/>
          <p:nvPr/>
        </p:nvSpPr>
        <p:spPr>
          <a:xfrm>
            <a:off x="896064" y="3569553"/>
            <a:ext cx="4576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učitavanje snimke (mp3, mp4,..)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preslušati snimku</a:t>
            </a:r>
          </a:p>
        </p:txBody>
      </p:sp>
      <p:sp>
        <p:nvSpPr>
          <p:cNvPr id="13" name="Google Shape;937;p28">
            <a:extLst>
              <a:ext uri="{FF2B5EF4-FFF2-40B4-BE49-F238E27FC236}">
                <a16:creationId xmlns:a16="http://schemas.microsoft.com/office/drawing/2014/main" id="{34D9CF39-1905-495D-A241-049609092CAE}"/>
              </a:ext>
            </a:extLst>
          </p:cNvPr>
          <p:cNvSpPr/>
          <p:nvPr/>
        </p:nvSpPr>
        <p:spPr>
          <a:xfrm rot="5400000">
            <a:off x="7251355" y="2138590"/>
            <a:ext cx="171277" cy="1805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0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73CCAD1-A899-4D28-9E64-98B00C193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92"/>
          <a:stretch/>
        </p:blipFill>
        <p:spPr>
          <a:xfrm>
            <a:off x="7195364" y="3483376"/>
            <a:ext cx="1948636" cy="1695843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1A7C2E58-D197-4E78-902F-6A611063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0000"/>
            <a:ext cx="8229600" cy="410100"/>
          </a:xfrm>
        </p:spPr>
        <p:txBody>
          <a:bodyPr/>
          <a:lstStyle/>
          <a:p>
            <a:r>
              <a:rPr lang="hr-HR" sz="3200"/>
              <a:t>Promocija</a:t>
            </a:r>
            <a:r>
              <a:rPr lang="hr-HR" sz="3200" b="1" i="0">
                <a:solidFill>
                  <a:srgbClr val="231F20"/>
                </a:solidFill>
                <a:effectLst/>
                <a:latin typeface="Poppins" panose="00000500000000000000" pitchFamily="2" charset="-18"/>
              </a:rPr>
              <a:t> </a:t>
            </a:r>
            <a:r>
              <a:rPr lang="hr-HR" sz="3200"/>
              <a:t>podcasta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93F19764-1133-45F7-BDFA-FF7F4DB99801}"/>
              </a:ext>
            </a:extLst>
          </p:cNvPr>
          <p:cNvSpPr txBox="1"/>
          <p:nvPr/>
        </p:nvSpPr>
        <p:spPr>
          <a:xfrm>
            <a:off x="1276349" y="1244595"/>
            <a:ext cx="31266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defRPr>
            </a:lvl1pPr>
          </a:lstStyle>
          <a:p>
            <a:r>
              <a:rPr lang="hr-HR"/>
              <a:t>društvene mreže</a:t>
            </a:r>
          </a:p>
          <a:p>
            <a:pPr marL="715963"/>
            <a:r>
              <a:rPr lang="hr-HR"/>
              <a:t>Instagram</a:t>
            </a:r>
          </a:p>
          <a:p>
            <a:pPr marL="715963"/>
            <a:r>
              <a:rPr lang="hr-HR" err="1"/>
              <a:t>Snapchat</a:t>
            </a:r>
            <a:endParaRPr lang="hr-HR"/>
          </a:p>
          <a:p>
            <a:pPr marL="715963"/>
            <a:r>
              <a:rPr lang="hr-HR" err="1"/>
              <a:t>TikTok</a:t>
            </a:r>
            <a:endParaRPr lang="hr-HR"/>
          </a:p>
          <a:p>
            <a:pPr marL="715963"/>
            <a:r>
              <a:rPr lang="hr-HR"/>
              <a:t>YouTube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D68C93D-C378-4DE4-9B45-CD755F20E8A8}"/>
              </a:ext>
            </a:extLst>
          </p:cNvPr>
          <p:cNvSpPr txBox="1"/>
          <p:nvPr/>
        </p:nvSpPr>
        <p:spPr>
          <a:xfrm>
            <a:off x="1276349" y="3763660"/>
            <a:ext cx="494554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defRPr>
            </a:lvl1pPr>
          </a:lstStyle>
          <a:p>
            <a:r>
              <a:rPr lang="hr-HR"/>
              <a:t>službena školska web stranica</a:t>
            </a:r>
          </a:p>
          <a:p>
            <a:r>
              <a:rPr lang="hr-HR">
                <a:latin typeface="Fira Sans Condensed"/>
              </a:rPr>
              <a:t>portal </a:t>
            </a:r>
            <a:r>
              <a:rPr lang="hr-HR" b="1" i="1">
                <a:latin typeface="Fira Sans Condensed"/>
              </a:rPr>
              <a:t>Libar </a:t>
            </a:r>
            <a:r>
              <a:rPr lang="hr-HR" b="1" i="1" err="1">
                <a:latin typeface="Fira Sans Condensed"/>
              </a:rPr>
              <a:t>media</a:t>
            </a:r>
            <a:endParaRPr lang="hr-HR" b="1" i="1">
              <a:latin typeface="Fira Sans Condensed"/>
            </a:endParaRPr>
          </a:p>
        </p:txBody>
      </p:sp>
      <p:sp>
        <p:nvSpPr>
          <p:cNvPr id="11" name="Google Shape;998;p28">
            <a:extLst>
              <a:ext uri="{FF2B5EF4-FFF2-40B4-BE49-F238E27FC236}">
                <a16:creationId xmlns:a16="http://schemas.microsoft.com/office/drawing/2014/main" id="{5806B5C8-21CC-4384-A12D-7B6F276DC8EA}"/>
              </a:ext>
            </a:extLst>
          </p:cNvPr>
          <p:cNvSpPr/>
          <p:nvPr/>
        </p:nvSpPr>
        <p:spPr>
          <a:xfrm rot="4324321" flipV="1">
            <a:off x="5664673" y="2809590"/>
            <a:ext cx="2671805" cy="1466838"/>
          </a:xfrm>
          <a:custGeom>
            <a:avLst/>
            <a:gdLst/>
            <a:ahLst/>
            <a:cxnLst/>
            <a:rect l="l" t="t" r="r" b="b"/>
            <a:pathLst>
              <a:path w="25701" h="10947" extrusionOk="0">
                <a:moveTo>
                  <a:pt x="0" y="2817"/>
                </a:moveTo>
                <a:cubicBezTo>
                  <a:pt x="2780" y="4098"/>
                  <a:pt x="7352" y="10143"/>
                  <a:pt x="4383" y="10886"/>
                </a:cubicBezTo>
                <a:cubicBezTo>
                  <a:pt x="794" y="11784"/>
                  <a:pt x="3000" y="-405"/>
                  <a:pt x="6674" y="27"/>
                </a:cubicBezTo>
                <a:cubicBezTo>
                  <a:pt x="8794" y="276"/>
                  <a:pt x="10452" y="6666"/>
                  <a:pt x="8368" y="6204"/>
                </a:cubicBezTo>
                <a:cubicBezTo>
                  <a:pt x="7252" y="5957"/>
                  <a:pt x="9217" y="3414"/>
                  <a:pt x="10360" y="3414"/>
                </a:cubicBezTo>
                <a:cubicBezTo>
                  <a:pt x="11905" y="3414"/>
                  <a:pt x="13758" y="8237"/>
                  <a:pt x="12352" y="7598"/>
                </a:cubicBezTo>
                <a:cubicBezTo>
                  <a:pt x="10985" y="6977"/>
                  <a:pt x="12728" y="4418"/>
                  <a:pt x="13747" y="3315"/>
                </a:cubicBezTo>
                <a:cubicBezTo>
                  <a:pt x="16451" y="387"/>
                  <a:pt x="21834" y="3982"/>
                  <a:pt x="25701" y="301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" name="Google Shape;937;p28">
            <a:extLst>
              <a:ext uri="{FF2B5EF4-FFF2-40B4-BE49-F238E27FC236}">
                <a16:creationId xmlns:a16="http://schemas.microsoft.com/office/drawing/2014/main" id="{9D44F2EB-C98E-4040-8A2D-47DCA5A5CD38}"/>
              </a:ext>
            </a:extLst>
          </p:cNvPr>
          <p:cNvSpPr/>
          <p:nvPr/>
        </p:nvSpPr>
        <p:spPr>
          <a:xfrm rot="5400000">
            <a:off x="7022148" y="4913540"/>
            <a:ext cx="171277" cy="1805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37;p28">
            <a:extLst>
              <a:ext uri="{FF2B5EF4-FFF2-40B4-BE49-F238E27FC236}">
                <a16:creationId xmlns:a16="http://schemas.microsoft.com/office/drawing/2014/main" id="{D018FAE1-CE0A-4EDE-B90D-91278A2F590D}"/>
              </a:ext>
            </a:extLst>
          </p:cNvPr>
          <p:cNvSpPr/>
          <p:nvPr/>
        </p:nvSpPr>
        <p:spPr>
          <a:xfrm rot="14391771">
            <a:off x="6136257" y="2243239"/>
            <a:ext cx="171277" cy="1805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Pravokutnik 13">
            <a:extLst>
              <a:ext uri="{FF2B5EF4-FFF2-40B4-BE49-F238E27FC236}">
                <a16:creationId xmlns:a16="http://schemas.microsoft.com/office/drawing/2014/main" id="{AD7F2764-A58C-4E07-80B0-4015DA190BDC}"/>
              </a:ext>
            </a:extLst>
          </p:cNvPr>
          <p:cNvSpPr/>
          <p:nvPr/>
        </p:nvSpPr>
        <p:spPr>
          <a:xfrm>
            <a:off x="-60721" y="3356991"/>
            <a:ext cx="6531799" cy="59860"/>
          </a:xfrm>
          <a:prstGeom prst="rect">
            <a:avLst/>
          </a:prstGeom>
          <a:solidFill>
            <a:srgbClr val="E06534"/>
          </a:solidFill>
          <a:ln>
            <a:solidFill>
              <a:srgbClr val="CA2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78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54567EF-98A5-41D5-B3D7-440EC280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19" y="1959343"/>
            <a:ext cx="4954461" cy="31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76273C5-A4D5-4AC9-8CB3-D17C52711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/>
              <a:t>Zašto obrazovni podcast?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727F5A56-30A3-4878-97EA-05B955A05D19}"/>
              </a:ext>
            </a:extLst>
          </p:cNvPr>
          <p:cNvSpPr txBox="1"/>
          <p:nvPr/>
        </p:nvSpPr>
        <p:spPr>
          <a:xfrm>
            <a:off x="991869" y="1302360"/>
            <a:ext cx="5287011" cy="22513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buFont typeface="Wingdings" panose="05000000000000000000" pitchFamily="2" charset="2"/>
              <a:buChar char="§"/>
              <a:defRPr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defRPr>
            </a:lvl1pPr>
          </a:lstStyle>
          <a:p>
            <a:pPr>
              <a:lnSpc>
                <a:spcPct val="150000"/>
              </a:lnSpc>
            </a:pPr>
            <a:r>
              <a:rPr lang="hr-HR"/>
              <a:t>alternativna metoda učenja</a:t>
            </a:r>
          </a:p>
          <a:p>
            <a:pPr>
              <a:lnSpc>
                <a:spcPct val="150000"/>
              </a:lnSpc>
            </a:pPr>
            <a:r>
              <a:rPr lang="hr-HR"/>
              <a:t>pridonosi razvoju vještine slušanja</a:t>
            </a:r>
          </a:p>
          <a:p>
            <a:pPr>
              <a:lnSpc>
                <a:spcPct val="150000"/>
              </a:lnSpc>
            </a:pPr>
            <a:r>
              <a:rPr lang="hr-HR"/>
              <a:t>alat koji omogućuje nastavnicima da podijele svoje ideje i prijedloge</a:t>
            </a:r>
          </a:p>
        </p:txBody>
      </p:sp>
    </p:spTree>
    <p:extLst>
      <p:ext uri="{BB962C8B-B14F-4D97-AF65-F5344CB8AC3E}">
        <p14:creationId xmlns:p14="http://schemas.microsoft.com/office/powerpoint/2010/main" val="993695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1166403" y="1753549"/>
            <a:ext cx="6524717" cy="1697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hr-HR" sz="2400" b="1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Pomaže auditivnom tipu učenika</a:t>
            </a:r>
          </a:p>
          <a:p>
            <a:pPr marL="342900" indent="-342900" algn="l" rtl="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b="0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podcast pomaže učenicima koji vole učiti gradivo na način da ga više puta slušaju 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DEE49A-56A1-473E-8CAE-37E8BB8E8812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0F96A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Eva Kaplan </a:t>
            </a:r>
            <a:r>
              <a:rPr lang="hr-HR" sz="2000" err="1">
                <a:solidFill>
                  <a:schemeClr val="dk1"/>
                </a:solidFill>
                <a:latin typeface="Fira Sans Condensed"/>
                <a:sym typeface="Fira Sans Condensed"/>
              </a:rPr>
              <a:t>Leiserson</a:t>
            </a: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 - podcast pridonosi učenju na više načina...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F7975EB-A5B3-40AA-9983-F04367A0C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60" y="2602243"/>
            <a:ext cx="1561348" cy="24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4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1089204" y="1597026"/>
            <a:ext cx="6961598" cy="225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hr-HR" sz="2400" b="1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Otvara novi kanal za pristupanje informacijama</a:t>
            </a:r>
          </a:p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on pomaže onim učenicima koji ne uspijevaju zapisati ono što je ključno na predavanjima</a:t>
            </a:r>
          </a:p>
          <a:p>
            <a:pPr marL="342900" indent="-342900" rtl="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mogu ga poslušati kada žele i koliko puta žele 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DEE49A-56A1-473E-8CAE-37E8BB8E8812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0F96A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Eva Kaplan </a:t>
            </a:r>
            <a:r>
              <a:rPr lang="hr-HR" sz="2000" err="1">
                <a:solidFill>
                  <a:schemeClr val="dk1"/>
                </a:solidFill>
                <a:latin typeface="Fira Sans Condensed"/>
                <a:sym typeface="Fira Sans Condensed"/>
              </a:rPr>
              <a:t>Leiserson</a:t>
            </a: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 - podcast pridonosi učenju na više načina...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3C78717-70D2-44D0-A7E4-CF3CF093E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60" y="2602243"/>
            <a:ext cx="1561348" cy="24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1135922" y="1597026"/>
            <a:ext cx="6473918" cy="225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hr-HR" sz="2400" b="1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Pomaže neizvornim govornicima </a:t>
            </a:r>
          </a:p>
          <a:p>
            <a:pPr marL="342900" indent="-342900" algn="l" rtl="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podcast mu olakšava usvajanje gradiva tako što ima priliku slušati predavanje onoliko puta koliko mu je potrebno da ga razumije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DEE49A-56A1-473E-8CAE-37E8BB8E8812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0F96A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Eva Kaplan </a:t>
            </a:r>
            <a:r>
              <a:rPr lang="hr-HR" sz="2000" err="1">
                <a:solidFill>
                  <a:schemeClr val="dk1"/>
                </a:solidFill>
                <a:latin typeface="Fira Sans Condensed"/>
                <a:sym typeface="Fira Sans Condensed"/>
              </a:rPr>
              <a:t>Leiserson</a:t>
            </a: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 - podcast pridonosi učenju na više načina...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3C78717-70D2-44D0-A7E4-CF3CF093E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60" y="2602243"/>
            <a:ext cx="1561348" cy="24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5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1135922" y="1753549"/>
            <a:ext cx="6494238" cy="1697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hr-HR" sz="2400" b="1">
                <a:latin typeface="Fira Sans Condensed" panose="020B0503050000020004" pitchFamily="34" charset="0"/>
              </a:rPr>
              <a:t>Osigurava dodatne sadržaje </a:t>
            </a:r>
          </a:p>
          <a:p>
            <a:pPr marL="342900" indent="-342900" algn="l" rtl="0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kao dodatni materijal učenicima (</a:t>
            </a:r>
            <a:r>
              <a:rPr lang="hr-HR" sz="2400" spc="-100">
                <a:latin typeface="Fira Sans Condensed" panose="020B0503050000020004" pitchFamily="34" charset="0"/>
              </a:rPr>
              <a:t>projektni</a:t>
            </a:r>
            <a:r>
              <a:rPr lang="hr-HR" sz="2400">
                <a:latin typeface="Fira Sans Condensed" panose="020B0503050000020004" pitchFamily="34" charset="0"/>
              </a:rPr>
              <a:t> zadatak, </a:t>
            </a:r>
            <a:r>
              <a:rPr lang="hr-HR" sz="2400" spc="-100">
                <a:latin typeface="Fira Sans Condensed" panose="020B0503050000020004" pitchFamily="34" charset="0"/>
              </a:rPr>
              <a:t>projektna</a:t>
            </a:r>
            <a:r>
              <a:rPr lang="hr-HR" sz="2400">
                <a:latin typeface="Fira Sans Condensed" panose="020B0503050000020004" pitchFamily="34" charset="0"/>
              </a:rPr>
              <a:t> nastava, </a:t>
            </a:r>
            <a:r>
              <a:rPr lang="hr-HR" sz="2400" spc="-100">
                <a:latin typeface="Fira Sans Condensed" panose="020B0503050000020004" pitchFamily="34" charset="0"/>
              </a:rPr>
              <a:t>istraživačka</a:t>
            </a:r>
            <a:r>
              <a:rPr lang="hr-HR" sz="2400">
                <a:latin typeface="Fira Sans Condensed" panose="020B0503050000020004" pitchFamily="34" charset="0"/>
              </a:rPr>
              <a:t> nastava)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DEE49A-56A1-473E-8CAE-37E8BB8E8812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0F96A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Eva Kaplan </a:t>
            </a:r>
            <a:r>
              <a:rPr lang="hr-HR" sz="2000" err="1">
                <a:solidFill>
                  <a:schemeClr val="dk1"/>
                </a:solidFill>
                <a:latin typeface="Fira Sans Condensed"/>
                <a:sym typeface="Fira Sans Condensed"/>
              </a:rPr>
              <a:t>Leiserson</a:t>
            </a:r>
            <a:r>
              <a:rPr lang="hr-HR" sz="2000">
                <a:solidFill>
                  <a:schemeClr val="dk1"/>
                </a:solidFill>
                <a:latin typeface="Fira Sans Condensed"/>
                <a:sym typeface="Fira Sans Condensed"/>
              </a:rPr>
              <a:t> - podcast pridonosi učenju na više načina...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3C78717-70D2-44D0-A7E4-CF3CF093E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60" y="2602243"/>
            <a:ext cx="1561348" cy="24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3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3909603" y="2247454"/>
            <a:ext cx="409647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povijesno dokumentiranje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reflektivne dnevnike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sažetke predavanja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41E82D2-6D25-4D8A-8D58-BD459CD8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20" y="2753360"/>
            <a:ext cx="1344261" cy="226568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7A810A2-D7F6-4AD3-B6CA-3CEE7A1C7867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D9046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bg1"/>
                </a:solidFill>
                <a:latin typeface="Fira Sans Condensed"/>
                <a:sym typeface="Fira Sans Condensed"/>
              </a:rPr>
              <a:t>Hrvatska akademska istraživačka mreža - podcast pridonosi učenju...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FF3B737-CB79-4241-BC3F-DA1E05F34FEB}"/>
              </a:ext>
            </a:extLst>
          </p:cNvPr>
          <p:cNvSpPr txBox="1"/>
          <p:nvPr/>
        </p:nvSpPr>
        <p:spPr>
          <a:xfrm>
            <a:off x="1014002" y="1724234"/>
            <a:ext cx="40964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hr-HR" sz="2400">
                <a:latin typeface="Fira Sans Condensed" panose="020B0503050000020004" pitchFamily="34" charset="0"/>
              </a:rPr>
              <a:t>Podcast je idealan za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učenje jezika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pričanje priča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snimanje glazbe</a:t>
            </a:r>
          </a:p>
        </p:txBody>
      </p:sp>
    </p:spTree>
    <p:extLst>
      <p:ext uri="{BB962C8B-B14F-4D97-AF65-F5344CB8AC3E}">
        <p14:creationId xmlns:p14="http://schemas.microsoft.com/office/powerpoint/2010/main" val="122673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1146082" y="1428416"/>
            <a:ext cx="640279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hr-HR" sz="2400" i="0">
                <a:solidFill>
                  <a:srgbClr val="000000"/>
                </a:solidFill>
                <a:effectLst/>
                <a:latin typeface="Fira Sans Condensed" panose="020B0503050000020004" pitchFamily="34" charset="0"/>
              </a:rPr>
              <a:t>Podcasti koje izrade učenici mogu služiti </a:t>
            </a:r>
          </a:p>
          <a:p>
            <a:pPr marL="342900" indent="-342900" algn="l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samoprocjeni</a:t>
            </a:r>
          </a:p>
          <a:p>
            <a:pPr marL="342900" indent="-342900" algn="l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ocjenjivanju među kolegama</a:t>
            </a:r>
          </a:p>
          <a:p>
            <a:pPr marL="342900" indent="-342900" algn="l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timskom radu</a:t>
            </a:r>
          </a:p>
          <a:p>
            <a:pPr marL="342900" indent="-342900" algn="l" rtl="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poboljšati vještine vođenja bilješki, planiranja i komunikacije.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FDEE49A-56A1-473E-8CAE-37E8BB8E8812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D9046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bg1"/>
                </a:solidFill>
                <a:latin typeface="Fira Sans Condensed"/>
                <a:sym typeface="Fira Sans Condensed"/>
              </a:rPr>
              <a:t>Hrvatska akademska istraživačka mreža - podcast pridonosi učenju...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DB6F349-14F4-468B-8419-BD28EFCF0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20" y="2753360"/>
            <a:ext cx="1344261" cy="22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9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ocaroo (@vocaroo) / Twitter">
            <a:extLst>
              <a:ext uri="{FF2B5EF4-FFF2-40B4-BE49-F238E27FC236}">
                <a16:creationId xmlns:a16="http://schemas.microsoft.com/office/drawing/2014/main" id="{63EB09C1-4076-4E2B-9EAF-6B75FB34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342">
            <a:off x="3903268" y="1213805"/>
            <a:ext cx="546136" cy="54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F75E46B-4D12-5A44-218F-200BB40C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/>
              <a:t>Sadržaj</a:t>
            </a:r>
          </a:p>
        </p:txBody>
      </p:sp>
      <p:grpSp>
        <p:nvGrpSpPr>
          <p:cNvPr id="3" name="Google Shape;2159;p50">
            <a:extLst>
              <a:ext uri="{FF2B5EF4-FFF2-40B4-BE49-F238E27FC236}">
                <a16:creationId xmlns:a16="http://schemas.microsoft.com/office/drawing/2014/main" id="{F2D4F1CA-58E7-4601-B52C-5A19087D46B6}"/>
              </a:ext>
            </a:extLst>
          </p:cNvPr>
          <p:cNvGrpSpPr/>
          <p:nvPr/>
        </p:nvGrpSpPr>
        <p:grpSpPr>
          <a:xfrm>
            <a:off x="3850142" y="1675860"/>
            <a:ext cx="1428847" cy="2881033"/>
            <a:chOff x="6547098" y="1724307"/>
            <a:chExt cx="1462784" cy="2949460"/>
          </a:xfrm>
        </p:grpSpPr>
        <p:grpSp>
          <p:nvGrpSpPr>
            <p:cNvPr id="4" name="Google Shape;2160;p50">
              <a:extLst>
                <a:ext uri="{FF2B5EF4-FFF2-40B4-BE49-F238E27FC236}">
                  <a16:creationId xmlns:a16="http://schemas.microsoft.com/office/drawing/2014/main" id="{32B2A520-8C5A-4B78-A76A-1CC8AB166162}"/>
                </a:ext>
              </a:extLst>
            </p:cNvPr>
            <p:cNvGrpSpPr/>
            <p:nvPr/>
          </p:nvGrpSpPr>
          <p:grpSpPr>
            <a:xfrm>
              <a:off x="6556827" y="1724307"/>
              <a:ext cx="956596" cy="944294"/>
              <a:chOff x="3800349" y="1238762"/>
              <a:chExt cx="1098904" cy="1084772"/>
            </a:xfrm>
          </p:grpSpPr>
          <p:grpSp>
            <p:nvGrpSpPr>
              <p:cNvPr id="40" name="Google Shape;2161;p50">
                <a:extLst>
                  <a:ext uri="{FF2B5EF4-FFF2-40B4-BE49-F238E27FC236}">
                    <a16:creationId xmlns:a16="http://schemas.microsoft.com/office/drawing/2014/main" id="{1A79E623-A8A4-43E8-A95F-38AA25456205}"/>
                  </a:ext>
                </a:extLst>
              </p:cNvPr>
              <p:cNvGrpSpPr/>
              <p:nvPr/>
            </p:nvGrpSpPr>
            <p:grpSpPr>
              <a:xfrm>
                <a:off x="3800349" y="1238762"/>
                <a:ext cx="1098904" cy="1084772"/>
                <a:chOff x="3800349" y="1238762"/>
                <a:chExt cx="1098904" cy="1084772"/>
              </a:xfrm>
            </p:grpSpPr>
            <p:sp>
              <p:nvSpPr>
                <p:cNvPr id="42" name="Google Shape;2162;p50">
                  <a:extLst>
                    <a:ext uri="{FF2B5EF4-FFF2-40B4-BE49-F238E27FC236}">
                      <a16:creationId xmlns:a16="http://schemas.microsoft.com/office/drawing/2014/main" id="{46866A2A-C881-414C-83A0-3BAC37E435C9}"/>
                    </a:ext>
                  </a:extLst>
                </p:cNvPr>
                <p:cNvSpPr/>
                <p:nvPr/>
              </p:nvSpPr>
              <p:spPr>
                <a:xfrm>
                  <a:off x="3800349" y="1238762"/>
                  <a:ext cx="1098904" cy="1084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3" extrusionOk="0">
                      <a:moveTo>
                        <a:pt x="22825" y="1"/>
                      </a:moveTo>
                      <a:cubicBezTo>
                        <a:pt x="22054" y="1"/>
                        <a:pt x="21283" y="295"/>
                        <a:pt x="20693" y="885"/>
                      </a:cubicBezTo>
                      <a:lnTo>
                        <a:pt x="1179" y="20482"/>
                      </a:lnTo>
                      <a:cubicBezTo>
                        <a:pt x="0" y="21661"/>
                        <a:pt x="0" y="23566"/>
                        <a:pt x="1179" y="24733"/>
                      </a:cubicBezTo>
                      <a:lnTo>
                        <a:pt x="20777" y="44259"/>
                      </a:lnTo>
                      <a:cubicBezTo>
                        <a:pt x="21364" y="44841"/>
                        <a:pt x="22133" y="45133"/>
                        <a:pt x="22900" y="45133"/>
                      </a:cubicBezTo>
                      <a:cubicBezTo>
                        <a:pt x="23672" y="45133"/>
                        <a:pt x="24442" y="44838"/>
                        <a:pt x="25027" y="44247"/>
                      </a:cubicBezTo>
                      <a:lnTo>
                        <a:pt x="32873" y="36377"/>
                      </a:lnTo>
                      <a:cubicBezTo>
                        <a:pt x="33053" y="36197"/>
                        <a:pt x="33283" y="36110"/>
                        <a:pt x="33511" y="36110"/>
                      </a:cubicBezTo>
                      <a:cubicBezTo>
                        <a:pt x="33810" y="36110"/>
                        <a:pt x="34108" y="36260"/>
                        <a:pt x="34290" y="36544"/>
                      </a:cubicBezTo>
                      <a:cubicBezTo>
                        <a:pt x="34743" y="37246"/>
                        <a:pt x="35112" y="38020"/>
                        <a:pt x="35409" y="38806"/>
                      </a:cubicBezTo>
                      <a:cubicBezTo>
                        <a:pt x="35588" y="39294"/>
                        <a:pt x="35909" y="39735"/>
                        <a:pt x="36362" y="40080"/>
                      </a:cubicBezTo>
                      <a:cubicBezTo>
                        <a:pt x="36890" y="40489"/>
                        <a:pt x="37508" y="40695"/>
                        <a:pt x="38128" y="40695"/>
                      </a:cubicBezTo>
                      <a:cubicBezTo>
                        <a:pt x="38682" y="40695"/>
                        <a:pt x="39237" y="40530"/>
                        <a:pt x="39731" y="40199"/>
                      </a:cubicBezTo>
                      <a:cubicBezTo>
                        <a:pt x="41303" y="39127"/>
                        <a:pt x="41446" y="36984"/>
                        <a:pt x="40172" y="35710"/>
                      </a:cubicBezTo>
                      <a:cubicBezTo>
                        <a:pt x="39862" y="35401"/>
                        <a:pt x="39505" y="35186"/>
                        <a:pt x="39112" y="35044"/>
                      </a:cubicBezTo>
                      <a:cubicBezTo>
                        <a:pt x="38326" y="34758"/>
                        <a:pt x="37564" y="34401"/>
                        <a:pt x="36862" y="33948"/>
                      </a:cubicBezTo>
                      <a:cubicBezTo>
                        <a:pt x="36374" y="33639"/>
                        <a:pt x="36279" y="32960"/>
                        <a:pt x="36695" y="32543"/>
                      </a:cubicBezTo>
                      <a:lnTo>
                        <a:pt x="44553" y="24661"/>
                      </a:lnTo>
                      <a:cubicBezTo>
                        <a:pt x="45720" y="23483"/>
                        <a:pt x="45720" y="21578"/>
                        <a:pt x="44542" y="20399"/>
                      </a:cubicBezTo>
                      <a:lnTo>
                        <a:pt x="24956" y="885"/>
                      </a:lnTo>
                      <a:cubicBezTo>
                        <a:pt x="24366" y="295"/>
                        <a:pt x="23595" y="1"/>
                        <a:pt x="22825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163;p50">
                  <a:extLst>
                    <a:ext uri="{FF2B5EF4-FFF2-40B4-BE49-F238E27FC236}">
                      <a16:creationId xmlns:a16="http://schemas.microsoft.com/office/drawing/2014/main" id="{1A88E266-BED2-49BB-BAC2-74C3DBB11FBB}"/>
                    </a:ext>
                  </a:extLst>
                </p:cNvPr>
                <p:cNvSpPr/>
                <p:nvPr/>
              </p:nvSpPr>
              <p:spPr>
                <a:xfrm>
                  <a:off x="3884758" y="1311226"/>
                  <a:ext cx="287338" cy="2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43" extrusionOk="0">
                      <a:moveTo>
                        <a:pt x="5978" y="1"/>
                      </a:moveTo>
                      <a:cubicBezTo>
                        <a:pt x="2679" y="1"/>
                        <a:pt x="1" y="2668"/>
                        <a:pt x="1" y="5966"/>
                      </a:cubicBezTo>
                      <a:cubicBezTo>
                        <a:pt x="1" y="9276"/>
                        <a:pt x="2679" y="11943"/>
                        <a:pt x="5978" y="11943"/>
                      </a:cubicBezTo>
                      <a:cubicBezTo>
                        <a:pt x="9276" y="11943"/>
                        <a:pt x="11954" y="9276"/>
                        <a:pt x="11954" y="5966"/>
                      </a:cubicBezTo>
                      <a:cubicBezTo>
                        <a:pt x="11954" y="2668"/>
                        <a:pt x="9276" y="1"/>
                        <a:pt x="5978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" name="Google Shape;2164;p50">
                <a:extLst>
                  <a:ext uri="{FF2B5EF4-FFF2-40B4-BE49-F238E27FC236}">
                    <a16:creationId xmlns:a16="http://schemas.microsoft.com/office/drawing/2014/main" id="{E3FA1C84-95FD-46A0-AC88-C70E564F71F7}"/>
                  </a:ext>
                </a:extLst>
              </p:cNvPr>
              <p:cNvSpPr/>
              <p:nvPr/>
            </p:nvSpPr>
            <p:spPr>
              <a:xfrm>
                <a:off x="4162525" y="1593650"/>
                <a:ext cx="374561" cy="374975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10872" extrusionOk="0">
                    <a:moveTo>
                      <a:pt x="5430" y="1"/>
                    </a:moveTo>
                    <a:cubicBezTo>
                      <a:pt x="3990" y="1"/>
                      <a:pt x="2608" y="560"/>
                      <a:pt x="1596" y="1584"/>
                    </a:cubicBezTo>
                    <a:cubicBezTo>
                      <a:pt x="561" y="2620"/>
                      <a:pt x="1" y="3989"/>
                      <a:pt x="1" y="5430"/>
                    </a:cubicBezTo>
                    <a:cubicBezTo>
                      <a:pt x="1" y="6561"/>
                      <a:pt x="346" y="7645"/>
                      <a:pt x="1001" y="8573"/>
                    </a:cubicBezTo>
                    <a:cubicBezTo>
                      <a:pt x="1632" y="9466"/>
                      <a:pt x="2513" y="10145"/>
                      <a:pt x="3537" y="10538"/>
                    </a:cubicBezTo>
                    <a:cubicBezTo>
                      <a:pt x="3559" y="10544"/>
                      <a:pt x="3579" y="10547"/>
                      <a:pt x="3599" y="10547"/>
                    </a:cubicBezTo>
                    <a:cubicBezTo>
                      <a:pt x="3656" y="10547"/>
                      <a:pt x="3704" y="10522"/>
                      <a:pt x="3740" y="10478"/>
                    </a:cubicBezTo>
                    <a:cubicBezTo>
                      <a:pt x="3763" y="10443"/>
                      <a:pt x="3763" y="10395"/>
                      <a:pt x="3763" y="10371"/>
                    </a:cubicBezTo>
                    <a:lnTo>
                      <a:pt x="3763" y="7275"/>
                    </a:lnTo>
                    <a:cubicBezTo>
                      <a:pt x="3763" y="7180"/>
                      <a:pt x="3692" y="7097"/>
                      <a:pt x="3585" y="7097"/>
                    </a:cubicBezTo>
                    <a:lnTo>
                      <a:pt x="2156" y="7097"/>
                    </a:lnTo>
                    <a:lnTo>
                      <a:pt x="2156" y="5835"/>
                    </a:lnTo>
                    <a:lnTo>
                      <a:pt x="3585" y="5835"/>
                    </a:lnTo>
                    <a:cubicBezTo>
                      <a:pt x="3680" y="5835"/>
                      <a:pt x="3763" y="5751"/>
                      <a:pt x="3763" y="5656"/>
                    </a:cubicBezTo>
                    <a:lnTo>
                      <a:pt x="3763" y="5430"/>
                    </a:lnTo>
                    <a:cubicBezTo>
                      <a:pt x="3763" y="3942"/>
                      <a:pt x="5180" y="2632"/>
                      <a:pt x="6799" y="2632"/>
                    </a:cubicBezTo>
                    <a:lnTo>
                      <a:pt x="7550" y="2632"/>
                    </a:lnTo>
                    <a:lnTo>
                      <a:pt x="7550" y="3894"/>
                    </a:lnTo>
                    <a:lnTo>
                      <a:pt x="6799" y="3894"/>
                    </a:lnTo>
                    <a:cubicBezTo>
                      <a:pt x="6311" y="3894"/>
                      <a:pt x="5883" y="4025"/>
                      <a:pt x="5561" y="4287"/>
                    </a:cubicBezTo>
                    <a:cubicBezTo>
                      <a:pt x="5228" y="4561"/>
                      <a:pt x="5025" y="4966"/>
                      <a:pt x="5025" y="5430"/>
                    </a:cubicBezTo>
                    <a:lnTo>
                      <a:pt x="5025" y="5656"/>
                    </a:lnTo>
                    <a:cubicBezTo>
                      <a:pt x="5025" y="5740"/>
                      <a:pt x="5109" y="5835"/>
                      <a:pt x="5204" y="5835"/>
                    </a:cubicBezTo>
                    <a:lnTo>
                      <a:pt x="5883" y="5835"/>
                    </a:lnTo>
                    <a:cubicBezTo>
                      <a:pt x="5966" y="5835"/>
                      <a:pt x="6061" y="5751"/>
                      <a:pt x="6061" y="5656"/>
                    </a:cubicBezTo>
                    <a:cubicBezTo>
                      <a:pt x="6061" y="5561"/>
                      <a:pt x="5978" y="5478"/>
                      <a:pt x="5883" y="5478"/>
                    </a:cubicBezTo>
                    <a:lnTo>
                      <a:pt x="5371" y="5478"/>
                    </a:lnTo>
                    <a:lnTo>
                      <a:pt x="5371" y="5418"/>
                    </a:lnTo>
                    <a:cubicBezTo>
                      <a:pt x="5371" y="4525"/>
                      <a:pt x="6145" y="4204"/>
                      <a:pt x="6799" y="4204"/>
                    </a:cubicBezTo>
                    <a:lnTo>
                      <a:pt x="7704" y="4204"/>
                    </a:lnTo>
                    <a:cubicBezTo>
                      <a:pt x="7800" y="4204"/>
                      <a:pt x="7883" y="4132"/>
                      <a:pt x="7883" y="4025"/>
                    </a:cubicBezTo>
                    <a:lnTo>
                      <a:pt x="7883" y="2418"/>
                    </a:lnTo>
                    <a:cubicBezTo>
                      <a:pt x="7883" y="2334"/>
                      <a:pt x="7811" y="2239"/>
                      <a:pt x="7704" y="2239"/>
                    </a:cubicBezTo>
                    <a:lnTo>
                      <a:pt x="6799" y="2239"/>
                    </a:lnTo>
                    <a:cubicBezTo>
                      <a:pt x="5966" y="2239"/>
                      <a:pt x="5121" y="2572"/>
                      <a:pt x="4466" y="3156"/>
                    </a:cubicBezTo>
                    <a:cubicBezTo>
                      <a:pt x="3799" y="3763"/>
                      <a:pt x="3418" y="4549"/>
                      <a:pt x="3418" y="5382"/>
                    </a:cubicBezTo>
                    <a:lnTo>
                      <a:pt x="3418" y="5442"/>
                    </a:lnTo>
                    <a:lnTo>
                      <a:pt x="1989" y="5442"/>
                    </a:lnTo>
                    <a:cubicBezTo>
                      <a:pt x="1906" y="5442"/>
                      <a:pt x="1811" y="5513"/>
                      <a:pt x="1811" y="5620"/>
                    </a:cubicBezTo>
                    <a:lnTo>
                      <a:pt x="1811" y="7228"/>
                    </a:lnTo>
                    <a:cubicBezTo>
                      <a:pt x="1811" y="7323"/>
                      <a:pt x="1894" y="7406"/>
                      <a:pt x="1989" y="7406"/>
                    </a:cubicBezTo>
                    <a:lnTo>
                      <a:pt x="3418" y="7406"/>
                    </a:lnTo>
                    <a:lnTo>
                      <a:pt x="3418" y="10085"/>
                    </a:lnTo>
                    <a:cubicBezTo>
                      <a:pt x="1561" y="9300"/>
                      <a:pt x="346" y="7442"/>
                      <a:pt x="346" y="5418"/>
                    </a:cubicBezTo>
                    <a:cubicBezTo>
                      <a:pt x="346" y="2596"/>
                      <a:pt x="2620" y="322"/>
                      <a:pt x="5430" y="322"/>
                    </a:cubicBezTo>
                    <a:cubicBezTo>
                      <a:pt x="8228" y="322"/>
                      <a:pt x="10526" y="2620"/>
                      <a:pt x="10526" y="5418"/>
                    </a:cubicBezTo>
                    <a:cubicBezTo>
                      <a:pt x="10526" y="8228"/>
                      <a:pt x="8240" y="10502"/>
                      <a:pt x="5430" y="10502"/>
                    </a:cubicBezTo>
                    <a:lnTo>
                      <a:pt x="5371" y="10502"/>
                    </a:lnTo>
                    <a:lnTo>
                      <a:pt x="5371" y="7418"/>
                    </a:lnTo>
                    <a:lnTo>
                      <a:pt x="7728" y="7418"/>
                    </a:lnTo>
                    <a:cubicBezTo>
                      <a:pt x="7811" y="7418"/>
                      <a:pt x="7907" y="7347"/>
                      <a:pt x="7907" y="7240"/>
                    </a:cubicBezTo>
                    <a:lnTo>
                      <a:pt x="7907" y="5656"/>
                    </a:lnTo>
                    <a:cubicBezTo>
                      <a:pt x="7907" y="5561"/>
                      <a:pt x="7823" y="5478"/>
                      <a:pt x="7728" y="5478"/>
                    </a:cubicBezTo>
                    <a:lnTo>
                      <a:pt x="6728" y="5478"/>
                    </a:lnTo>
                    <a:cubicBezTo>
                      <a:pt x="6633" y="5478"/>
                      <a:pt x="6549" y="5549"/>
                      <a:pt x="6549" y="5656"/>
                    </a:cubicBezTo>
                    <a:cubicBezTo>
                      <a:pt x="6549" y="5740"/>
                      <a:pt x="6621" y="5835"/>
                      <a:pt x="6728" y="5835"/>
                    </a:cubicBezTo>
                    <a:lnTo>
                      <a:pt x="7561" y="5835"/>
                    </a:lnTo>
                    <a:lnTo>
                      <a:pt x="7561" y="7097"/>
                    </a:lnTo>
                    <a:lnTo>
                      <a:pt x="5204" y="7097"/>
                    </a:lnTo>
                    <a:cubicBezTo>
                      <a:pt x="5121" y="7097"/>
                      <a:pt x="5025" y="7168"/>
                      <a:pt x="5025" y="7275"/>
                    </a:cubicBezTo>
                    <a:lnTo>
                      <a:pt x="5025" y="10693"/>
                    </a:lnTo>
                    <a:cubicBezTo>
                      <a:pt x="5025" y="10788"/>
                      <a:pt x="5109" y="10859"/>
                      <a:pt x="5192" y="10871"/>
                    </a:cubicBezTo>
                    <a:lnTo>
                      <a:pt x="5430" y="10871"/>
                    </a:lnTo>
                    <a:cubicBezTo>
                      <a:pt x="6871" y="10871"/>
                      <a:pt x="8240" y="10312"/>
                      <a:pt x="9276" y="9288"/>
                    </a:cubicBezTo>
                    <a:cubicBezTo>
                      <a:pt x="10300" y="8252"/>
                      <a:pt x="10859" y="6883"/>
                      <a:pt x="10859" y="5442"/>
                    </a:cubicBezTo>
                    <a:cubicBezTo>
                      <a:pt x="10859" y="3989"/>
                      <a:pt x="10300" y="2620"/>
                      <a:pt x="9276" y="1584"/>
                    </a:cubicBezTo>
                    <a:cubicBezTo>
                      <a:pt x="8240" y="560"/>
                      <a:pt x="6871" y="1"/>
                      <a:pt x="54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2165;p50">
              <a:extLst>
                <a:ext uri="{FF2B5EF4-FFF2-40B4-BE49-F238E27FC236}">
                  <a16:creationId xmlns:a16="http://schemas.microsoft.com/office/drawing/2014/main" id="{2A90803A-60DD-42DD-92E0-284AD5D74E4E}"/>
                </a:ext>
              </a:extLst>
            </p:cNvPr>
            <p:cNvGrpSpPr/>
            <p:nvPr/>
          </p:nvGrpSpPr>
          <p:grpSpPr>
            <a:xfrm>
              <a:off x="7053286" y="2227254"/>
              <a:ext cx="956596" cy="944252"/>
              <a:chOff x="4370663" y="1816530"/>
              <a:chExt cx="1098904" cy="1084724"/>
            </a:xfrm>
          </p:grpSpPr>
          <p:grpSp>
            <p:nvGrpSpPr>
              <p:cNvPr id="32" name="Google Shape;2166;p50">
                <a:extLst>
                  <a:ext uri="{FF2B5EF4-FFF2-40B4-BE49-F238E27FC236}">
                    <a16:creationId xmlns:a16="http://schemas.microsoft.com/office/drawing/2014/main" id="{22476E91-CBF0-4B6C-927F-B6C6DAF25120}"/>
                  </a:ext>
                </a:extLst>
              </p:cNvPr>
              <p:cNvGrpSpPr/>
              <p:nvPr/>
            </p:nvGrpSpPr>
            <p:grpSpPr>
              <a:xfrm>
                <a:off x="4370663" y="1816530"/>
                <a:ext cx="1098904" cy="1084724"/>
                <a:chOff x="4370663" y="1816530"/>
                <a:chExt cx="1098904" cy="1084724"/>
              </a:xfrm>
            </p:grpSpPr>
            <p:sp>
              <p:nvSpPr>
                <p:cNvPr id="38" name="Google Shape;2167;p50">
                  <a:extLst>
                    <a:ext uri="{FF2B5EF4-FFF2-40B4-BE49-F238E27FC236}">
                      <a16:creationId xmlns:a16="http://schemas.microsoft.com/office/drawing/2014/main" id="{5D13F7A7-5103-4D3E-B425-371B294FFBF7}"/>
                    </a:ext>
                  </a:extLst>
                </p:cNvPr>
                <p:cNvSpPr/>
                <p:nvPr/>
              </p:nvSpPr>
              <p:spPr>
                <a:xfrm>
                  <a:off x="4370663" y="1816530"/>
                  <a:ext cx="1098904" cy="108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1" extrusionOk="0">
                      <a:moveTo>
                        <a:pt x="22862" y="0"/>
                      </a:moveTo>
                      <a:cubicBezTo>
                        <a:pt x="22092" y="0"/>
                        <a:pt x="21324" y="295"/>
                        <a:pt x="20741" y="884"/>
                      </a:cubicBezTo>
                      <a:lnTo>
                        <a:pt x="12871" y="8742"/>
                      </a:lnTo>
                      <a:cubicBezTo>
                        <a:pt x="12698" y="8921"/>
                        <a:pt x="12472" y="9005"/>
                        <a:pt x="12246" y="9005"/>
                      </a:cubicBezTo>
                      <a:cubicBezTo>
                        <a:pt x="11945" y="9005"/>
                        <a:pt x="11643" y="8855"/>
                        <a:pt x="11466" y="8576"/>
                      </a:cubicBezTo>
                      <a:cubicBezTo>
                        <a:pt x="11014" y="7861"/>
                        <a:pt x="10645" y="7099"/>
                        <a:pt x="10347" y="6302"/>
                      </a:cubicBezTo>
                      <a:cubicBezTo>
                        <a:pt x="10168" y="5813"/>
                        <a:pt x="9847" y="5373"/>
                        <a:pt x="9394" y="5028"/>
                      </a:cubicBezTo>
                      <a:cubicBezTo>
                        <a:pt x="8866" y="4619"/>
                        <a:pt x="8248" y="4413"/>
                        <a:pt x="7630" y="4413"/>
                      </a:cubicBezTo>
                      <a:cubicBezTo>
                        <a:pt x="7078" y="4413"/>
                        <a:pt x="6526" y="4577"/>
                        <a:pt x="6037" y="4909"/>
                      </a:cubicBezTo>
                      <a:cubicBezTo>
                        <a:pt x="4465" y="5968"/>
                        <a:pt x="4310" y="8123"/>
                        <a:pt x="5584" y="9385"/>
                      </a:cubicBezTo>
                      <a:cubicBezTo>
                        <a:pt x="5894" y="9695"/>
                        <a:pt x="6251" y="9921"/>
                        <a:pt x="6632" y="10064"/>
                      </a:cubicBezTo>
                      <a:cubicBezTo>
                        <a:pt x="7418" y="10350"/>
                        <a:pt x="8180" y="10707"/>
                        <a:pt x="8882" y="11159"/>
                      </a:cubicBezTo>
                      <a:cubicBezTo>
                        <a:pt x="9383" y="11469"/>
                        <a:pt x="9466" y="12148"/>
                        <a:pt x="9049" y="12564"/>
                      </a:cubicBezTo>
                      <a:lnTo>
                        <a:pt x="1179" y="20434"/>
                      </a:lnTo>
                      <a:cubicBezTo>
                        <a:pt x="0" y="21613"/>
                        <a:pt x="0" y="23518"/>
                        <a:pt x="1179" y="24697"/>
                      </a:cubicBezTo>
                      <a:lnTo>
                        <a:pt x="20741" y="44247"/>
                      </a:lnTo>
                      <a:cubicBezTo>
                        <a:pt x="21324" y="44836"/>
                        <a:pt x="22092" y="45131"/>
                        <a:pt x="22862" y="45131"/>
                      </a:cubicBezTo>
                      <a:cubicBezTo>
                        <a:pt x="23631" y="45131"/>
                        <a:pt x="24402" y="44836"/>
                        <a:pt x="24992" y="44247"/>
                      </a:cubicBezTo>
                      <a:lnTo>
                        <a:pt x="44554" y="24697"/>
                      </a:lnTo>
                      <a:cubicBezTo>
                        <a:pt x="45720" y="23518"/>
                        <a:pt x="45720" y="21613"/>
                        <a:pt x="44554" y="2043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168;p50">
                  <a:extLst>
                    <a:ext uri="{FF2B5EF4-FFF2-40B4-BE49-F238E27FC236}">
                      <a16:creationId xmlns:a16="http://schemas.microsoft.com/office/drawing/2014/main" id="{8CA73CB8-307B-4FDB-A842-9319CA55DE26}"/>
                    </a:ext>
                  </a:extLst>
                </p:cNvPr>
                <p:cNvSpPr/>
                <p:nvPr/>
              </p:nvSpPr>
              <p:spPr>
                <a:xfrm>
                  <a:off x="5055718" y="1904160"/>
                  <a:ext cx="287338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55" extrusionOk="0">
                      <a:moveTo>
                        <a:pt x="5978" y="0"/>
                      </a:moveTo>
                      <a:cubicBezTo>
                        <a:pt x="2680" y="0"/>
                        <a:pt x="1" y="2679"/>
                        <a:pt x="1" y="5977"/>
                      </a:cubicBezTo>
                      <a:cubicBezTo>
                        <a:pt x="1" y="9275"/>
                        <a:pt x="2680" y="11954"/>
                        <a:pt x="5978" y="11954"/>
                      </a:cubicBezTo>
                      <a:cubicBezTo>
                        <a:pt x="9276" y="11954"/>
                        <a:pt x="11955" y="9275"/>
                        <a:pt x="11955" y="5977"/>
                      </a:cubicBezTo>
                      <a:cubicBezTo>
                        <a:pt x="11955" y="2679"/>
                        <a:pt x="9276" y="0"/>
                        <a:pt x="5978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" name="Google Shape;2169;p50">
                <a:extLst>
                  <a:ext uri="{FF2B5EF4-FFF2-40B4-BE49-F238E27FC236}">
                    <a16:creationId xmlns:a16="http://schemas.microsoft.com/office/drawing/2014/main" id="{014396B0-885A-452C-BC05-0A07D50A69D7}"/>
                  </a:ext>
                </a:extLst>
              </p:cNvPr>
              <p:cNvGrpSpPr/>
              <p:nvPr/>
            </p:nvGrpSpPr>
            <p:grpSpPr>
              <a:xfrm>
                <a:off x="4732628" y="2171596"/>
                <a:ext cx="374986" cy="374572"/>
                <a:chOff x="3303268" y="3817349"/>
                <a:chExt cx="346056" cy="345674"/>
              </a:xfrm>
            </p:grpSpPr>
            <p:sp>
              <p:nvSpPr>
                <p:cNvPr id="34" name="Google Shape;2170;p50">
                  <a:extLst>
                    <a:ext uri="{FF2B5EF4-FFF2-40B4-BE49-F238E27FC236}">
                      <a16:creationId xmlns:a16="http://schemas.microsoft.com/office/drawing/2014/main" id="{E0BB13AC-C3C5-4D1C-8851-08614475B846}"/>
                    </a:ext>
                  </a:extLst>
                </p:cNvPr>
                <p:cNvSpPr/>
                <p:nvPr/>
              </p:nvSpPr>
              <p:spPr>
                <a:xfrm>
                  <a:off x="330326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18" y="334"/>
                      </a:moveTo>
                      <a:cubicBezTo>
                        <a:pt x="8228" y="334"/>
                        <a:pt x="10514" y="2608"/>
                        <a:pt x="10514" y="5430"/>
                      </a:cubicBezTo>
                      <a:cubicBezTo>
                        <a:pt x="10514" y="8240"/>
                        <a:pt x="8228" y="10514"/>
                        <a:pt x="5418" y="10514"/>
                      </a:cubicBezTo>
                      <a:cubicBezTo>
                        <a:pt x="2608" y="10514"/>
                        <a:pt x="334" y="8240"/>
                        <a:pt x="334" y="5430"/>
                      </a:cubicBezTo>
                      <a:cubicBezTo>
                        <a:pt x="334" y="2608"/>
                        <a:pt x="2608" y="334"/>
                        <a:pt x="5418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3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3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171;p50">
                  <a:extLst>
                    <a:ext uri="{FF2B5EF4-FFF2-40B4-BE49-F238E27FC236}">
                      <a16:creationId xmlns:a16="http://schemas.microsoft.com/office/drawing/2014/main" id="{FD3809B8-ABDB-47A8-9FE1-8B1C56B45175}"/>
                    </a:ext>
                  </a:extLst>
                </p:cNvPr>
                <p:cNvSpPr/>
                <p:nvPr/>
              </p:nvSpPr>
              <p:spPr>
                <a:xfrm>
                  <a:off x="3368074" y="3882537"/>
                  <a:ext cx="215298" cy="215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4" h="6764" extrusionOk="0">
                      <a:moveTo>
                        <a:pt x="5335" y="346"/>
                      </a:moveTo>
                      <a:cubicBezTo>
                        <a:pt x="5930" y="346"/>
                        <a:pt x="6418" y="834"/>
                        <a:pt x="6418" y="1429"/>
                      </a:cubicBezTo>
                      <a:lnTo>
                        <a:pt x="6418" y="5335"/>
                      </a:lnTo>
                      <a:cubicBezTo>
                        <a:pt x="6418" y="5930"/>
                        <a:pt x="5930" y="6418"/>
                        <a:pt x="5335" y="6418"/>
                      </a:cubicBezTo>
                      <a:lnTo>
                        <a:pt x="1429" y="6418"/>
                      </a:lnTo>
                      <a:cubicBezTo>
                        <a:pt x="834" y="6418"/>
                        <a:pt x="346" y="5930"/>
                        <a:pt x="346" y="5335"/>
                      </a:cubicBezTo>
                      <a:lnTo>
                        <a:pt x="346" y="1429"/>
                      </a:lnTo>
                      <a:cubicBezTo>
                        <a:pt x="346" y="834"/>
                        <a:pt x="834" y="346"/>
                        <a:pt x="1429" y="346"/>
                      </a:cubicBezTo>
                      <a:close/>
                      <a:moveTo>
                        <a:pt x="1429" y="1"/>
                      </a:moveTo>
                      <a:cubicBezTo>
                        <a:pt x="644" y="1"/>
                        <a:pt x="1" y="644"/>
                        <a:pt x="1" y="1429"/>
                      </a:cubicBezTo>
                      <a:lnTo>
                        <a:pt x="1" y="5335"/>
                      </a:lnTo>
                      <a:cubicBezTo>
                        <a:pt x="1" y="6120"/>
                        <a:pt x="644" y="6763"/>
                        <a:pt x="1429" y="6763"/>
                      </a:cubicBezTo>
                      <a:lnTo>
                        <a:pt x="5335" y="6763"/>
                      </a:lnTo>
                      <a:cubicBezTo>
                        <a:pt x="6121" y="6763"/>
                        <a:pt x="6763" y="6120"/>
                        <a:pt x="6763" y="5335"/>
                      </a:cubicBezTo>
                      <a:lnTo>
                        <a:pt x="6763" y="1429"/>
                      </a:lnTo>
                      <a:cubicBezTo>
                        <a:pt x="6763" y="644"/>
                        <a:pt x="6121" y="1"/>
                        <a:pt x="53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172;p50">
                  <a:extLst>
                    <a:ext uri="{FF2B5EF4-FFF2-40B4-BE49-F238E27FC236}">
                      <a16:creationId xmlns:a16="http://schemas.microsoft.com/office/drawing/2014/main" id="{0D994978-6193-4B3B-BBC9-4FD7B3549F26}"/>
                    </a:ext>
                  </a:extLst>
                </p:cNvPr>
                <p:cNvSpPr/>
                <p:nvPr/>
              </p:nvSpPr>
              <p:spPr>
                <a:xfrm>
                  <a:off x="3418143" y="3933656"/>
                  <a:ext cx="114811" cy="112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7" h="3542" extrusionOk="0">
                      <a:moveTo>
                        <a:pt x="1822" y="0"/>
                      </a:moveTo>
                      <a:cubicBezTo>
                        <a:pt x="812" y="0"/>
                        <a:pt x="1" y="851"/>
                        <a:pt x="59" y="1859"/>
                      </a:cubicBezTo>
                      <a:cubicBezTo>
                        <a:pt x="95" y="2776"/>
                        <a:pt x="833" y="3502"/>
                        <a:pt x="1726" y="3538"/>
                      </a:cubicBezTo>
                      <a:cubicBezTo>
                        <a:pt x="1764" y="3541"/>
                        <a:pt x="1802" y="3542"/>
                        <a:pt x="1840" y="3542"/>
                      </a:cubicBezTo>
                      <a:cubicBezTo>
                        <a:pt x="2178" y="3542"/>
                        <a:pt x="2494" y="3447"/>
                        <a:pt x="2762" y="3276"/>
                      </a:cubicBezTo>
                      <a:cubicBezTo>
                        <a:pt x="2857" y="3217"/>
                        <a:pt x="2869" y="3086"/>
                        <a:pt x="2797" y="3014"/>
                      </a:cubicBezTo>
                      <a:cubicBezTo>
                        <a:pt x="2761" y="2978"/>
                        <a:pt x="2711" y="2964"/>
                        <a:pt x="2664" y="2964"/>
                      </a:cubicBezTo>
                      <a:cubicBezTo>
                        <a:pt x="2634" y="2964"/>
                        <a:pt x="2606" y="2969"/>
                        <a:pt x="2583" y="2979"/>
                      </a:cubicBezTo>
                      <a:cubicBezTo>
                        <a:pt x="2380" y="3096"/>
                        <a:pt x="2149" y="3185"/>
                        <a:pt x="1897" y="3185"/>
                      </a:cubicBezTo>
                      <a:cubicBezTo>
                        <a:pt x="1868" y="3185"/>
                        <a:pt x="1839" y="3183"/>
                        <a:pt x="1809" y="3181"/>
                      </a:cubicBezTo>
                      <a:cubicBezTo>
                        <a:pt x="1023" y="3169"/>
                        <a:pt x="380" y="2514"/>
                        <a:pt x="392" y="1716"/>
                      </a:cubicBezTo>
                      <a:cubicBezTo>
                        <a:pt x="426" y="948"/>
                        <a:pt x="1028" y="330"/>
                        <a:pt x="1792" y="330"/>
                      </a:cubicBezTo>
                      <a:cubicBezTo>
                        <a:pt x="1833" y="330"/>
                        <a:pt x="1874" y="332"/>
                        <a:pt x="1916" y="335"/>
                      </a:cubicBezTo>
                      <a:cubicBezTo>
                        <a:pt x="2619" y="371"/>
                        <a:pt x="3190" y="943"/>
                        <a:pt x="3250" y="1633"/>
                      </a:cubicBezTo>
                      <a:cubicBezTo>
                        <a:pt x="3285" y="1919"/>
                        <a:pt x="3214" y="2193"/>
                        <a:pt x="3095" y="2431"/>
                      </a:cubicBezTo>
                      <a:cubicBezTo>
                        <a:pt x="3059" y="2490"/>
                        <a:pt x="3059" y="2574"/>
                        <a:pt x="3119" y="2633"/>
                      </a:cubicBezTo>
                      <a:cubicBezTo>
                        <a:pt x="3149" y="2663"/>
                        <a:pt x="3191" y="2678"/>
                        <a:pt x="3234" y="2678"/>
                      </a:cubicBezTo>
                      <a:cubicBezTo>
                        <a:pt x="3295" y="2678"/>
                        <a:pt x="3358" y="2648"/>
                        <a:pt x="3393" y="2586"/>
                      </a:cubicBezTo>
                      <a:cubicBezTo>
                        <a:pt x="3536" y="2324"/>
                        <a:pt x="3607" y="2014"/>
                        <a:pt x="3583" y="1669"/>
                      </a:cubicBezTo>
                      <a:cubicBezTo>
                        <a:pt x="3536" y="764"/>
                        <a:pt x="2797" y="50"/>
                        <a:pt x="1904" y="2"/>
                      </a:cubicBezTo>
                      <a:cubicBezTo>
                        <a:pt x="1877" y="1"/>
                        <a:pt x="1849" y="0"/>
                        <a:pt x="18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173;p50">
                  <a:extLst>
                    <a:ext uri="{FF2B5EF4-FFF2-40B4-BE49-F238E27FC236}">
                      <a16:creationId xmlns:a16="http://schemas.microsoft.com/office/drawing/2014/main" id="{72C3FC25-C338-42F1-9F21-409A4D59A08A}"/>
                    </a:ext>
                  </a:extLst>
                </p:cNvPr>
                <p:cNvSpPr/>
                <p:nvPr/>
              </p:nvSpPr>
              <p:spPr>
                <a:xfrm>
                  <a:off x="3519298" y="3910197"/>
                  <a:ext cx="29570" cy="29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" h="918" extrusionOk="0">
                      <a:moveTo>
                        <a:pt x="465" y="1"/>
                      </a:moveTo>
                      <a:cubicBezTo>
                        <a:pt x="203" y="1"/>
                        <a:pt x="0" y="203"/>
                        <a:pt x="0" y="453"/>
                      </a:cubicBezTo>
                      <a:cubicBezTo>
                        <a:pt x="0" y="715"/>
                        <a:pt x="203" y="918"/>
                        <a:pt x="465" y="918"/>
                      </a:cubicBezTo>
                      <a:cubicBezTo>
                        <a:pt x="715" y="918"/>
                        <a:pt x="929" y="715"/>
                        <a:pt x="929" y="453"/>
                      </a:cubicBezTo>
                      <a:cubicBezTo>
                        <a:pt x="929" y="203"/>
                        <a:pt x="715" y="1"/>
                        <a:pt x="46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" name="Google Shape;2174;p50">
              <a:extLst>
                <a:ext uri="{FF2B5EF4-FFF2-40B4-BE49-F238E27FC236}">
                  <a16:creationId xmlns:a16="http://schemas.microsoft.com/office/drawing/2014/main" id="{2F3E07D3-FDD2-4481-9442-12179C755E60}"/>
                </a:ext>
              </a:extLst>
            </p:cNvPr>
            <p:cNvGrpSpPr/>
            <p:nvPr/>
          </p:nvGrpSpPr>
          <p:grpSpPr>
            <a:xfrm>
              <a:off x="6547098" y="2715744"/>
              <a:ext cx="956596" cy="944315"/>
              <a:chOff x="3789173" y="2377690"/>
              <a:chExt cx="1098904" cy="1084796"/>
            </a:xfrm>
          </p:grpSpPr>
          <p:grpSp>
            <p:nvGrpSpPr>
              <p:cNvPr id="24" name="Google Shape;2175;p50">
                <a:extLst>
                  <a:ext uri="{FF2B5EF4-FFF2-40B4-BE49-F238E27FC236}">
                    <a16:creationId xmlns:a16="http://schemas.microsoft.com/office/drawing/2014/main" id="{FE0A7B7A-5FE7-4916-B185-2CEEDB3083E8}"/>
                  </a:ext>
                </a:extLst>
              </p:cNvPr>
              <p:cNvGrpSpPr/>
              <p:nvPr/>
            </p:nvGrpSpPr>
            <p:grpSpPr>
              <a:xfrm>
                <a:off x="3789173" y="2377690"/>
                <a:ext cx="1098904" cy="1084796"/>
                <a:chOff x="3789173" y="2377690"/>
                <a:chExt cx="1098904" cy="1084796"/>
              </a:xfrm>
            </p:grpSpPr>
            <p:sp>
              <p:nvSpPr>
                <p:cNvPr id="30" name="Google Shape;2176;p50">
                  <a:extLst>
                    <a:ext uri="{FF2B5EF4-FFF2-40B4-BE49-F238E27FC236}">
                      <a16:creationId xmlns:a16="http://schemas.microsoft.com/office/drawing/2014/main" id="{B864BCD5-8D61-4BAA-81B7-A4695B6EE9D1}"/>
                    </a:ext>
                  </a:extLst>
                </p:cNvPr>
                <p:cNvSpPr/>
                <p:nvPr/>
              </p:nvSpPr>
              <p:spPr>
                <a:xfrm>
                  <a:off x="3789173" y="2377690"/>
                  <a:ext cx="1098904" cy="108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4" extrusionOk="0">
                      <a:moveTo>
                        <a:pt x="22861" y="0"/>
                      </a:moveTo>
                      <a:cubicBezTo>
                        <a:pt x="22090" y="0"/>
                        <a:pt x="21319" y="295"/>
                        <a:pt x="20730" y="884"/>
                      </a:cubicBezTo>
                      <a:lnTo>
                        <a:pt x="1180" y="20446"/>
                      </a:lnTo>
                      <a:cubicBezTo>
                        <a:pt x="1" y="21613"/>
                        <a:pt x="1" y="23518"/>
                        <a:pt x="1180" y="24697"/>
                      </a:cubicBezTo>
                      <a:lnTo>
                        <a:pt x="20730" y="44259"/>
                      </a:lnTo>
                      <a:cubicBezTo>
                        <a:pt x="21319" y="44842"/>
                        <a:pt x="22090" y="45134"/>
                        <a:pt x="22861" y="45134"/>
                      </a:cubicBezTo>
                      <a:cubicBezTo>
                        <a:pt x="23632" y="45134"/>
                        <a:pt x="24403" y="44842"/>
                        <a:pt x="24992" y="44259"/>
                      </a:cubicBezTo>
                      <a:lnTo>
                        <a:pt x="44542" y="24697"/>
                      </a:lnTo>
                      <a:cubicBezTo>
                        <a:pt x="45721" y="23518"/>
                        <a:pt x="45721" y="21613"/>
                        <a:pt x="44542" y="20446"/>
                      </a:cubicBezTo>
                      <a:lnTo>
                        <a:pt x="36684" y="12576"/>
                      </a:lnTo>
                      <a:cubicBezTo>
                        <a:pt x="36267" y="12171"/>
                        <a:pt x="36363" y="11481"/>
                        <a:pt x="36851" y="11171"/>
                      </a:cubicBezTo>
                      <a:cubicBezTo>
                        <a:pt x="37565" y="10719"/>
                        <a:pt x="38327" y="10350"/>
                        <a:pt x="39125" y="10052"/>
                      </a:cubicBezTo>
                      <a:cubicBezTo>
                        <a:pt x="39613" y="9874"/>
                        <a:pt x="40054" y="9552"/>
                        <a:pt x="40399" y="9100"/>
                      </a:cubicBezTo>
                      <a:cubicBezTo>
                        <a:pt x="41173" y="8099"/>
                        <a:pt x="41220" y="6778"/>
                        <a:pt x="40518" y="5730"/>
                      </a:cubicBezTo>
                      <a:cubicBezTo>
                        <a:pt x="39932" y="4868"/>
                        <a:pt x="39013" y="4436"/>
                        <a:pt x="38094" y="4436"/>
                      </a:cubicBezTo>
                      <a:cubicBezTo>
                        <a:pt x="37349" y="4436"/>
                        <a:pt x="36606" y="4720"/>
                        <a:pt x="36041" y="5290"/>
                      </a:cubicBezTo>
                      <a:cubicBezTo>
                        <a:pt x="35732" y="5587"/>
                        <a:pt x="35505" y="5956"/>
                        <a:pt x="35362" y="6337"/>
                      </a:cubicBezTo>
                      <a:cubicBezTo>
                        <a:pt x="35077" y="7123"/>
                        <a:pt x="34720" y="7885"/>
                        <a:pt x="34267" y="8588"/>
                      </a:cubicBezTo>
                      <a:cubicBezTo>
                        <a:pt x="34091" y="8872"/>
                        <a:pt x="33797" y="9021"/>
                        <a:pt x="33498" y="9021"/>
                      </a:cubicBezTo>
                      <a:cubicBezTo>
                        <a:pt x="33271" y="9021"/>
                        <a:pt x="33042" y="8934"/>
                        <a:pt x="32862" y="8754"/>
                      </a:cubicBezTo>
                      <a:lnTo>
                        <a:pt x="24992" y="884"/>
                      </a:lnTo>
                      <a:cubicBezTo>
                        <a:pt x="24403" y="295"/>
                        <a:pt x="23632" y="0"/>
                        <a:pt x="22861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177;p50">
                  <a:extLst>
                    <a:ext uri="{FF2B5EF4-FFF2-40B4-BE49-F238E27FC236}">
                      <a16:creationId xmlns:a16="http://schemas.microsoft.com/office/drawing/2014/main" id="{11990A44-3C1E-45A5-9692-18238931C864}"/>
                    </a:ext>
                  </a:extLst>
                </p:cNvPr>
                <p:cNvSpPr/>
                <p:nvPr/>
              </p:nvSpPr>
              <p:spPr>
                <a:xfrm>
                  <a:off x="3885623" y="2465897"/>
                  <a:ext cx="287050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3" h="11955" extrusionOk="0">
                      <a:moveTo>
                        <a:pt x="5977" y="0"/>
                      </a:moveTo>
                      <a:cubicBezTo>
                        <a:pt x="2679" y="0"/>
                        <a:pt x="0" y="2679"/>
                        <a:pt x="0" y="5977"/>
                      </a:cubicBezTo>
                      <a:cubicBezTo>
                        <a:pt x="0" y="9275"/>
                        <a:pt x="2679" y="11954"/>
                        <a:pt x="5977" y="11954"/>
                      </a:cubicBezTo>
                      <a:cubicBezTo>
                        <a:pt x="9275" y="11954"/>
                        <a:pt x="11942" y="9275"/>
                        <a:pt x="11942" y="5977"/>
                      </a:cubicBezTo>
                      <a:cubicBezTo>
                        <a:pt x="11942" y="2679"/>
                        <a:pt x="9275" y="0"/>
                        <a:pt x="5977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2178;p50">
                <a:extLst>
                  <a:ext uri="{FF2B5EF4-FFF2-40B4-BE49-F238E27FC236}">
                    <a16:creationId xmlns:a16="http://schemas.microsoft.com/office/drawing/2014/main" id="{6E7689D0-E7AA-4667-8232-68BFC2CEA64D}"/>
                  </a:ext>
                </a:extLst>
              </p:cNvPr>
              <p:cNvGrpSpPr/>
              <p:nvPr/>
            </p:nvGrpSpPr>
            <p:grpSpPr>
              <a:xfrm>
                <a:off x="4151137" y="2732796"/>
                <a:ext cx="374986" cy="374572"/>
                <a:chOff x="3752358" y="3817349"/>
                <a:chExt cx="346056" cy="345674"/>
              </a:xfrm>
            </p:grpSpPr>
            <p:sp>
              <p:nvSpPr>
                <p:cNvPr id="26" name="Google Shape;2179;p50">
                  <a:extLst>
                    <a:ext uri="{FF2B5EF4-FFF2-40B4-BE49-F238E27FC236}">
                      <a16:creationId xmlns:a16="http://schemas.microsoft.com/office/drawing/2014/main" id="{E954457E-D708-4944-B0E8-684A85CDC621}"/>
                    </a:ext>
                  </a:extLst>
                </p:cNvPr>
                <p:cNvSpPr/>
                <p:nvPr/>
              </p:nvSpPr>
              <p:spPr>
                <a:xfrm>
                  <a:off x="3752358" y="3817349"/>
                  <a:ext cx="346056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2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28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300" y="8240"/>
                        <a:pt x="10871" y="6871"/>
                        <a:pt x="10871" y="5430"/>
                      </a:cubicBezTo>
                      <a:cubicBezTo>
                        <a:pt x="10871" y="3989"/>
                        <a:pt x="10300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180;p50">
                  <a:extLst>
                    <a:ext uri="{FF2B5EF4-FFF2-40B4-BE49-F238E27FC236}">
                      <a16:creationId xmlns:a16="http://schemas.microsoft.com/office/drawing/2014/main" id="{DCF3A807-67ED-449F-8B6B-9BE2F48889C9}"/>
                    </a:ext>
                  </a:extLst>
                </p:cNvPr>
                <p:cNvSpPr/>
                <p:nvPr/>
              </p:nvSpPr>
              <p:spPr>
                <a:xfrm>
                  <a:off x="3831933" y="3955682"/>
                  <a:ext cx="47809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3787" extrusionOk="0">
                      <a:moveTo>
                        <a:pt x="1168" y="346"/>
                      </a:moveTo>
                      <a:lnTo>
                        <a:pt x="1168" y="3430"/>
                      </a:lnTo>
                      <a:lnTo>
                        <a:pt x="358" y="3430"/>
                      </a:lnTo>
                      <a:lnTo>
                        <a:pt x="358" y="346"/>
                      </a:lnTo>
                      <a:close/>
                      <a:moveTo>
                        <a:pt x="180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72" y="3787"/>
                        <a:pt x="180" y="3787"/>
                      </a:cubicBezTo>
                      <a:lnTo>
                        <a:pt x="1323" y="3787"/>
                      </a:lnTo>
                      <a:cubicBezTo>
                        <a:pt x="1418" y="3787"/>
                        <a:pt x="1501" y="3715"/>
                        <a:pt x="1501" y="3608"/>
                      </a:cubicBezTo>
                      <a:lnTo>
                        <a:pt x="1501" y="179"/>
                      </a:lnTo>
                      <a:cubicBezTo>
                        <a:pt x="1501" y="72"/>
                        <a:pt x="1430" y="1"/>
                        <a:pt x="132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181;p50">
                  <a:extLst>
                    <a:ext uri="{FF2B5EF4-FFF2-40B4-BE49-F238E27FC236}">
                      <a16:creationId xmlns:a16="http://schemas.microsoft.com/office/drawing/2014/main" id="{0739B68E-1B89-43A7-8328-34A58C4F0458}"/>
                    </a:ext>
                  </a:extLst>
                </p:cNvPr>
                <p:cNvSpPr/>
                <p:nvPr/>
              </p:nvSpPr>
              <p:spPr>
                <a:xfrm>
                  <a:off x="3824739" y="3890112"/>
                  <a:ext cx="55002" cy="55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1728" extrusionOk="0">
                      <a:moveTo>
                        <a:pt x="870" y="334"/>
                      </a:moveTo>
                      <a:cubicBezTo>
                        <a:pt x="1156" y="334"/>
                        <a:pt x="1394" y="572"/>
                        <a:pt x="1394" y="846"/>
                      </a:cubicBezTo>
                      <a:cubicBezTo>
                        <a:pt x="1394" y="1132"/>
                        <a:pt x="1156" y="1370"/>
                        <a:pt x="870" y="1370"/>
                      </a:cubicBezTo>
                      <a:cubicBezTo>
                        <a:pt x="584" y="1370"/>
                        <a:pt x="346" y="1132"/>
                        <a:pt x="346" y="846"/>
                      </a:cubicBezTo>
                      <a:cubicBezTo>
                        <a:pt x="346" y="572"/>
                        <a:pt x="584" y="334"/>
                        <a:pt x="870" y="334"/>
                      </a:cubicBezTo>
                      <a:close/>
                      <a:moveTo>
                        <a:pt x="870" y="1"/>
                      </a:moveTo>
                      <a:cubicBezTo>
                        <a:pt x="394" y="1"/>
                        <a:pt x="1" y="394"/>
                        <a:pt x="1" y="870"/>
                      </a:cubicBezTo>
                      <a:cubicBezTo>
                        <a:pt x="1" y="1346"/>
                        <a:pt x="394" y="1727"/>
                        <a:pt x="870" y="1727"/>
                      </a:cubicBezTo>
                      <a:cubicBezTo>
                        <a:pt x="1346" y="1727"/>
                        <a:pt x="1727" y="1334"/>
                        <a:pt x="1727" y="870"/>
                      </a:cubicBezTo>
                      <a:cubicBezTo>
                        <a:pt x="1727" y="394"/>
                        <a:pt x="1346" y="1"/>
                        <a:pt x="87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182;p50">
                  <a:extLst>
                    <a:ext uri="{FF2B5EF4-FFF2-40B4-BE49-F238E27FC236}">
                      <a16:creationId xmlns:a16="http://schemas.microsoft.com/office/drawing/2014/main" id="{50CD203E-51C0-4043-B694-28882853BA01}"/>
                    </a:ext>
                  </a:extLst>
                </p:cNvPr>
                <p:cNvSpPr/>
                <p:nvPr/>
              </p:nvSpPr>
              <p:spPr>
                <a:xfrm>
                  <a:off x="3904696" y="3955682"/>
                  <a:ext cx="128148" cy="120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787" extrusionOk="0">
                      <a:moveTo>
                        <a:pt x="191" y="1"/>
                      </a:moveTo>
                      <a:cubicBezTo>
                        <a:pt x="96" y="1"/>
                        <a:pt x="1" y="72"/>
                        <a:pt x="1" y="179"/>
                      </a:cubicBezTo>
                      <a:lnTo>
                        <a:pt x="1" y="3608"/>
                      </a:lnTo>
                      <a:cubicBezTo>
                        <a:pt x="1" y="3703"/>
                        <a:pt x="84" y="3787"/>
                        <a:pt x="191" y="3787"/>
                      </a:cubicBezTo>
                      <a:lnTo>
                        <a:pt x="1334" y="3787"/>
                      </a:lnTo>
                      <a:cubicBezTo>
                        <a:pt x="1418" y="3787"/>
                        <a:pt x="1513" y="3715"/>
                        <a:pt x="1513" y="3608"/>
                      </a:cubicBezTo>
                      <a:lnTo>
                        <a:pt x="1513" y="2382"/>
                      </a:lnTo>
                      <a:cubicBezTo>
                        <a:pt x="1513" y="1977"/>
                        <a:pt x="1596" y="1501"/>
                        <a:pt x="2037" y="1501"/>
                      </a:cubicBezTo>
                      <a:cubicBezTo>
                        <a:pt x="2347" y="1501"/>
                        <a:pt x="2477" y="1763"/>
                        <a:pt x="2525" y="2060"/>
                      </a:cubicBezTo>
                      <a:cubicBezTo>
                        <a:pt x="2537" y="2156"/>
                        <a:pt x="2608" y="2215"/>
                        <a:pt x="2692" y="2215"/>
                      </a:cubicBezTo>
                      <a:cubicBezTo>
                        <a:pt x="2787" y="2215"/>
                        <a:pt x="2870" y="2120"/>
                        <a:pt x="2847" y="2025"/>
                      </a:cubicBezTo>
                      <a:cubicBezTo>
                        <a:pt x="2763" y="1465"/>
                        <a:pt x="2477" y="1155"/>
                        <a:pt x="2013" y="1155"/>
                      </a:cubicBezTo>
                      <a:cubicBezTo>
                        <a:pt x="1465" y="1155"/>
                        <a:pt x="1156" y="1608"/>
                        <a:pt x="1156" y="2382"/>
                      </a:cubicBezTo>
                      <a:lnTo>
                        <a:pt x="1156" y="3430"/>
                      </a:lnTo>
                      <a:lnTo>
                        <a:pt x="346" y="3430"/>
                      </a:lnTo>
                      <a:lnTo>
                        <a:pt x="346" y="358"/>
                      </a:lnTo>
                      <a:lnTo>
                        <a:pt x="918" y="358"/>
                      </a:lnTo>
                      <a:lnTo>
                        <a:pt x="918" y="572"/>
                      </a:lnTo>
                      <a:cubicBezTo>
                        <a:pt x="918" y="632"/>
                        <a:pt x="930" y="679"/>
                        <a:pt x="977" y="715"/>
                      </a:cubicBezTo>
                      <a:cubicBezTo>
                        <a:pt x="1007" y="733"/>
                        <a:pt x="1043" y="742"/>
                        <a:pt x="1078" y="742"/>
                      </a:cubicBezTo>
                      <a:cubicBezTo>
                        <a:pt x="1114" y="742"/>
                        <a:pt x="1150" y="733"/>
                        <a:pt x="1180" y="715"/>
                      </a:cubicBezTo>
                      <a:cubicBezTo>
                        <a:pt x="1477" y="477"/>
                        <a:pt x="1835" y="358"/>
                        <a:pt x="2227" y="358"/>
                      </a:cubicBezTo>
                      <a:cubicBezTo>
                        <a:pt x="3204" y="358"/>
                        <a:pt x="3656" y="1191"/>
                        <a:pt x="3656" y="2001"/>
                      </a:cubicBezTo>
                      <a:lnTo>
                        <a:pt x="3656" y="3430"/>
                      </a:lnTo>
                      <a:lnTo>
                        <a:pt x="2847" y="3430"/>
                      </a:lnTo>
                      <a:lnTo>
                        <a:pt x="2847" y="2870"/>
                      </a:lnTo>
                      <a:cubicBezTo>
                        <a:pt x="2847" y="2775"/>
                        <a:pt x="2775" y="2703"/>
                        <a:pt x="2692" y="2703"/>
                      </a:cubicBezTo>
                      <a:cubicBezTo>
                        <a:pt x="2597" y="2703"/>
                        <a:pt x="2525" y="2775"/>
                        <a:pt x="2525" y="2870"/>
                      </a:cubicBezTo>
                      <a:lnTo>
                        <a:pt x="2525" y="3596"/>
                      </a:lnTo>
                      <a:cubicBezTo>
                        <a:pt x="2525" y="3691"/>
                        <a:pt x="2597" y="3775"/>
                        <a:pt x="2704" y="3775"/>
                      </a:cubicBezTo>
                      <a:lnTo>
                        <a:pt x="3847" y="3775"/>
                      </a:lnTo>
                      <a:cubicBezTo>
                        <a:pt x="3942" y="3775"/>
                        <a:pt x="4025" y="3703"/>
                        <a:pt x="4025" y="3596"/>
                      </a:cubicBezTo>
                      <a:lnTo>
                        <a:pt x="4025" y="1989"/>
                      </a:lnTo>
                      <a:cubicBezTo>
                        <a:pt x="4025" y="810"/>
                        <a:pt x="3299" y="1"/>
                        <a:pt x="2239" y="1"/>
                      </a:cubicBezTo>
                      <a:cubicBezTo>
                        <a:pt x="1894" y="1"/>
                        <a:pt x="1573" y="84"/>
                        <a:pt x="1275" y="251"/>
                      </a:cubicBezTo>
                      <a:lnTo>
                        <a:pt x="1275" y="179"/>
                      </a:lnTo>
                      <a:cubicBezTo>
                        <a:pt x="1275" y="84"/>
                        <a:pt x="1204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2183;p50">
              <a:extLst>
                <a:ext uri="{FF2B5EF4-FFF2-40B4-BE49-F238E27FC236}">
                  <a16:creationId xmlns:a16="http://schemas.microsoft.com/office/drawing/2014/main" id="{68CCBAF6-DC36-4ACF-B21F-0090E990B540}"/>
                </a:ext>
              </a:extLst>
            </p:cNvPr>
            <p:cNvGrpSpPr/>
            <p:nvPr/>
          </p:nvGrpSpPr>
          <p:grpSpPr>
            <a:xfrm>
              <a:off x="7034853" y="3222917"/>
              <a:ext cx="956596" cy="944252"/>
              <a:chOff x="4349489" y="2960313"/>
              <a:chExt cx="1098904" cy="1084724"/>
            </a:xfrm>
          </p:grpSpPr>
          <p:grpSp>
            <p:nvGrpSpPr>
              <p:cNvPr id="18" name="Google Shape;2184;p50">
                <a:extLst>
                  <a:ext uri="{FF2B5EF4-FFF2-40B4-BE49-F238E27FC236}">
                    <a16:creationId xmlns:a16="http://schemas.microsoft.com/office/drawing/2014/main" id="{762C6578-C59C-4CD9-87FD-ED9C718A152E}"/>
                  </a:ext>
                </a:extLst>
              </p:cNvPr>
              <p:cNvGrpSpPr/>
              <p:nvPr/>
            </p:nvGrpSpPr>
            <p:grpSpPr>
              <a:xfrm>
                <a:off x="4349489" y="2960313"/>
                <a:ext cx="1098904" cy="1084724"/>
                <a:chOff x="4349489" y="2960313"/>
                <a:chExt cx="1098904" cy="1084724"/>
              </a:xfrm>
            </p:grpSpPr>
            <p:sp>
              <p:nvSpPr>
                <p:cNvPr id="22" name="Google Shape;2185;p50">
                  <a:extLst>
                    <a:ext uri="{FF2B5EF4-FFF2-40B4-BE49-F238E27FC236}">
                      <a16:creationId xmlns:a16="http://schemas.microsoft.com/office/drawing/2014/main" id="{99B11449-BBEC-49F6-804E-0F0126919C70}"/>
                    </a:ext>
                  </a:extLst>
                </p:cNvPr>
                <p:cNvSpPr/>
                <p:nvPr/>
              </p:nvSpPr>
              <p:spPr>
                <a:xfrm>
                  <a:off x="4349489" y="2960313"/>
                  <a:ext cx="1098904" cy="108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1" extrusionOk="0">
                      <a:moveTo>
                        <a:pt x="22862" y="0"/>
                      </a:moveTo>
                      <a:cubicBezTo>
                        <a:pt x="22092" y="0"/>
                        <a:pt x="21324" y="295"/>
                        <a:pt x="20741" y="884"/>
                      </a:cubicBezTo>
                      <a:lnTo>
                        <a:pt x="12871" y="8743"/>
                      </a:lnTo>
                      <a:cubicBezTo>
                        <a:pt x="12697" y="8917"/>
                        <a:pt x="12470" y="9001"/>
                        <a:pt x="12243" y="9001"/>
                      </a:cubicBezTo>
                      <a:cubicBezTo>
                        <a:pt x="11942" y="9001"/>
                        <a:pt x="11642" y="8854"/>
                        <a:pt x="11466" y="8576"/>
                      </a:cubicBezTo>
                      <a:cubicBezTo>
                        <a:pt x="11014" y="7861"/>
                        <a:pt x="10645" y="7099"/>
                        <a:pt x="10347" y="6302"/>
                      </a:cubicBezTo>
                      <a:cubicBezTo>
                        <a:pt x="10168" y="5814"/>
                        <a:pt x="9847" y="5373"/>
                        <a:pt x="9394" y="5028"/>
                      </a:cubicBezTo>
                      <a:cubicBezTo>
                        <a:pt x="8866" y="4619"/>
                        <a:pt x="8248" y="4413"/>
                        <a:pt x="7630" y="4413"/>
                      </a:cubicBezTo>
                      <a:cubicBezTo>
                        <a:pt x="7078" y="4413"/>
                        <a:pt x="6525" y="4577"/>
                        <a:pt x="6037" y="4909"/>
                      </a:cubicBezTo>
                      <a:cubicBezTo>
                        <a:pt x="4465" y="5968"/>
                        <a:pt x="4310" y="8123"/>
                        <a:pt x="5584" y="9385"/>
                      </a:cubicBezTo>
                      <a:cubicBezTo>
                        <a:pt x="5894" y="9695"/>
                        <a:pt x="6251" y="9921"/>
                        <a:pt x="6632" y="10064"/>
                      </a:cubicBezTo>
                      <a:cubicBezTo>
                        <a:pt x="7418" y="10350"/>
                        <a:pt x="8180" y="10707"/>
                        <a:pt x="8882" y="11159"/>
                      </a:cubicBezTo>
                      <a:cubicBezTo>
                        <a:pt x="9382" y="11469"/>
                        <a:pt x="9466" y="12148"/>
                        <a:pt x="9049" y="12564"/>
                      </a:cubicBezTo>
                      <a:lnTo>
                        <a:pt x="1179" y="20434"/>
                      </a:lnTo>
                      <a:cubicBezTo>
                        <a:pt x="0" y="21613"/>
                        <a:pt x="0" y="23518"/>
                        <a:pt x="1179" y="24697"/>
                      </a:cubicBezTo>
                      <a:lnTo>
                        <a:pt x="20741" y="44247"/>
                      </a:lnTo>
                      <a:cubicBezTo>
                        <a:pt x="21324" y="44836"/>
                        <a:pt x="22092" y="45131"/>
                        <a:pt x="22862" y="45131"/>
                      </a:cubicBezTo>
                      <a:cubicBezTo>
                        <a:pt x="23631" y="45131"/>
                        <a:pt x="24402" y="44836"/>
                        <a:pt x="24992" y="44247"/>
                      </a:cubicBezTo>
                      <a:lnTo>
                        <a:pt x="44554" y="24697"/>
                      </a:lnTo>
                      <a:cubicBezTo>
                        <a:pt x="45720" y="23518"/>
                        <a:pt x="45720" y="21613"/>
                        <a:pt x="44554" y="2043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186;p50">
                  <a:extLst>
                    <a:ext uri="{FF2B5EF4-FFF2-40B4-BE49-F238E27FC236}">
                      <a16:creationId xmlns:a16="http://schemas.microsoft.com/office/drawing/2014/main" id="{6475E36E-6C59-4E31-96A3-A657BF5F904D}"/>
                    </a:ext>
                  </a:extLst>
                </p:cNvPr>
                <p:cNvSpPr/>
                <p:nvPr/>
              </p:nvSpPr>
              <p:spPr>
                <a:xfrm>
                  <a:off x="5065741" y="3026769"/>
                  <a:ext cx="287338" cy="287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55" extrusionOk="0">
                      <a:moveTo>
                        <a:pt x="5978" y="1"/>
                      </a:moveTo>
                      <a:cubicBezTo>
                        <a:pt x="2680" y="1"/>
                        <a:pt x="1" y="2679"/>
                        <a:pt x="1" y="5978"/>
                      </a:cubicBezTo>
                      <a:cubicBezTo>
                        <a:pt x="1" y="9276"/>
                        <a:pt x="2680" y="11954"/>
                        <a:pt x="5978" y="11954"/>
                      </a:cubicBezTo>
                      <a:cubicBezTo>
                        <a:pt x="9276" y="11954"/>
                        <a:pt x="11955" y="9276"/>
                        <a:pt x="11955" y="5978"/>
                      </a:cubicBezTo>
                      <a:cubicBezTo>
                        <a:pt x="11955" y="2679"/>
                        <a:pt x="9276" y="1"/>
                        <a:pt x="5978" y="1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2187;p50">
                <a:extLst>
                  <a:ext uri="{FF2B5EF4-FFF2-40B4-BE49-F238E27FC236}">
                    <a16:creationId xmlns:a16="http://schemas.microsoft.com/office/drawing/2014/main" id="{E4A06E8E-3C4F-4728-A7AF-6CAA9D503F02}"/>
                  </a:ext>
                </a:extLst>
              </p:cNvPr>
              <p:cNvGrpSpPr/>
              <p:nvPr/>
            </p:nvGrpSpPr>
            <p:grpSpPr>
              <a:xfrm>
                <a:off x="4732657" y="3315384"/>
                <a:ext cx="374952" cy="374572"/>
                <a:chOff x="4201447" y="3817349"/>
                <a:chExt cx="346024" cy="345674"/>
              </a:xfrm>
            </p:grpSpPr>
            <p:sp>
              <p:nvSpPr>
                <p:cNvPr id="20" name="Google Shape;2188;p50">
                  <a:extLst>
                    <a:ext uri="{FF2B5EF4-FFF2-40B4-BE49-F238E27FC236}">
                      <a16:creationId xmlns:a16="http://schemas.microsoft.com/office/drawing/2014/main" id="{E86FAA47-DB1B-4C0F-82C2-42754A7B7DE8}"/>
                    </a:ext>
                  </a:extLst>
                </p:cNvPr>
                <p:cNvSpPr/>
                <p:nvPr/>
              </p:nvSpPr>
              <p:spPr>
                <a:xfrm>
                  <a:off x="4201447" y="3817349"/>
                  <a:ext cx="346024" cy="34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1" h="10860" extrusionOk="0">
                      <a:moveTo>
                        <a:pt x="5430" y="334"/>
                      </a:moveTo>
                      <a:cubicBezTo>
                        <a:pt x="8252" y="334"/>
                        <a:pt x="10526" y="2608"/>
                        <a:pt x="10526" y="5430"/>
                      </a:cubicBezTo>
                      <a:cubicBezTo>
                        <a:pt x="10526" y="8240"/>
                        <a:pt x="8252" y="10514"/>
                        <a:pt x="5430" y="10514"/>
                      </a:cubicBezTo>
                      <a:cubicBezTo>
                        <a:pt x="2620" y="10514"/>
                        <a:pt x="346" y="8240"/>
                        <a:pt x="346" y="5430"/>
                      </a:cubicBezTo>
                      <a:cubicBezTo>
                        <a:pt x="346" y="2608"/>
                        <a:pt x="2620" y="334"/>
                        <a:pt x="5430" y="334"/>
                      </a:cubicBezTo>
                      <a:close/>
                      <a:moveTo>
                        <a:pt x="5430" y="1"/>
                      </a:moveTo>
                      <a:cubicBezTo>
                        <a:pt x="3989" y="1"/>
                        <a:pt x="2620" y="560"/>
                        <a:pt x="1596" y="1584"/>
                      </a:cubicBezTo>
                      <a:cubicBezTo>
                        <a:pt x="572" y="2620"/>
                        <a:pt x="1" y="3989"/>
                        <a:pt x="1" y="5430"/>
                      </a:cubicBezTo>
                      <a:cubicBezTo>
                        <a:pt x="1" y="6871"/>
                        <a:pt x="572" y="8240"/>
                        <a:pt x="1596" y="9264"/>
                      </a:cubicBezTo>
                      <a:cubicBezTo>
                        <a:pt x="2620" y="10300"/>
                        <a:pt x="3989" y="10859"/>
                        <a:pt x="5430" y="10859"/>
                      </a:cubicBezTo>
                      <a:cubicBezTo>
                        <a:pt x="6882" y="10859"/>
                        <a:pt x="8252" y="10300"/>
                        <a:pt x="9276" y="9264"/>
                      </a:cubicBezTo>
                      <a:cubicBezTo>
                        <a:pt x="10299" y="8240"/>
                        <a:pt x="10871" y="6871"/>
                        <a:pt x="10871" y="5430"/>
                      </a:cubicBezTo>
                      <a:cubicBezTo>
                        <a:pt x="10871" y="3989"/>
                        <a:pt x="10299" y="2620"/>
                        <a:pt x="9276" y="1584"/>
                      </a:cubicBezTo>
                      <a:cubicBezTo>
                        <a:pt x="8252" y="560"/>
                        <a:pt x="6882" y="1"/>
                        <a:pt x="54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89;p50">
                  <a:extLst>
                    <a:ext uri="{FF2B5EF4-FFF2-40B4-BE49-F238E27FC236}">
                      <a16:creationId xmlns:a16="http://schemas.microsoft.com/office/drawing/2014/main" id="{F0ACD1BC-63BD-4A38-8B76-3365F2E4CE45}"/>
                    </a:ext>
                  </a:extLst>
                </p:cNvPr>
                <p:cNvSpPr/>
                <p:nvPr/>
              </p:nvSpPr>
              <p:spPr>
                <a:xfrm>
                  <a:off x="4271569" y="3904531"/>
                  <a:ext cx="227394" cy="185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835" extrusionOk="0">
                      <a:moveTo>
                        <a:pt x="4620" y="0"/>
                      </a:moveTo>
                      <a:cubicBezTo>
                        <a:pt x="3727" y="0"/>
                        <a:pt x="2977" y="691"/>
                        <a:pt x="2905" y="1572"/>
                      </a:cubicBezTo>
                      <a:cubicBezTo>
                        <a:pt x="2727" y="1548"/>
                        <a:pt x="2358" y="1441"/>
                        <a:pt x="2262" y="1405"/>
                      </a:cubicBezTo>
                      <a:cubicBezTo>
                        <a:pt x="1643" y="1203"/>
                        <a:pt x="1072" y="810"/>
                        <a:pt x="631" y="322"/>
                      </a:cubicBezTo>
                      <a:cubicBezTo>
                        <a:pt x="596" y="298"/>
                        <a:pt x="572" y="274"/>
                        <a:pt x="524" y="262"/>
                      </a:cubicBezTo>
                      <a:cubicBezTo>
                        <a:pt x="517" y="261"/>
                        <a:pt x="509" y="260"/>
                        <a:pt x="501" y="260"/>
                      </a:cubicBezTo>
                      <a:cubicBezTo>
                        <a:pt x="436" y="260"/>
                        <a:pt x="367" y="304"/>
                        <a:pt x="346" y="357"/>
                      </a:cubicBezTo>
                      <a:cubicBezTo>
                        <a:pt x="238" y="572"/>
                        <a:pt x="179" y="810"/>
                        <a:pt x="179" y="1048"/>
                      </a:cubicBezTo>
                      <a:cubicBezTo>
                        <a:pt x="179" y="1393"/>
                        <a:pt x="286" y="1727"/>
                        <a:pt x="476" y="1977"/>
                      </a:cubicBezTo>
                      <a:cubicBezTo>
                        <a:pt x="466" y="1975"/>
                        <a:pt x="456" y="1974"/>
                        <a:pt x="446" y="1974"/>
                      </a:cubicBezTo>
                      <a:cubicBezTo>
                        <a:pt x="397" y="1974"/>
                        <a:pt x="349" y="1997"/>
                        <a:pt x="310" y="2036"/>
                      </a:cubicBezTo>
                      <a:cubicBezTo>
                        <a:pt x="286" y="2060"/>
                        <a:pt x="286" y="2108"/>
                        <a:pt x="274" y="2143"/>
                      </a:cubicBezTo>
                      <a:lnTo>
                        <a:pt x="274" y="2203"/>
                      </a:lnTo>
                      <a:cubicBezTo>
                        <a:pt x="274" y="2655"/>
                        <a:pt x="476" y="3072"/>
                        <a:pt x="822" y="3358"/>
                      </a:cubicBezTo>
                      <a:cubicBezTo>
                        <a:pt x="786" y="3370"/>
                        <a:pt x="774" y="3405"/>
                        <a:pt x="762" y="3417"/>
                      </a:cubicBezTo>
                      <a:cubicBezTo>
                        <a:pt x="750" y="3465"/>
                        <a:pt x="727" y="3513"/>
                        <a:pt x="750" y="3548"/>
                      </a:cubicBezTo>
                      <a:cubicBezTo>
                        <a:pt x="893" y="4024"/>
                        <a:pt x="1262" y="4405"/>
                        <a:pt x="1727" y="4548"/>
                      </a:cubicBezTo>
                      <a:cubicBezTo>
                        <a:pt x="1310" y="4798"/>
                        <a:pt x="834" y="4941"/>
                        <a:pt x="334" y="4941"/>
                      </a:cubicBezTo>
                      <a:lnTo>
                        <a:pt x="191" y="4941"/>
                      </a:lnTo>
                      <a:cubicBezTo>
                        <a:pt x="107" y="4941"/>
                        <a:pt x="36" y="5001"/>
                        <a:pt x="12" y="5084"/>
                      </a:cubicBezTo>
                      <a:cubicBezTo>
                        <a:pt x="0" y="5156"/>
                        <a:pt x="48" y="5239"/>
                        <a:pt x="107" y="5263"/>
                      </a:cubicBezTo>
                      <a:cubicBezTo>
                        <a:pt x="727" y="5632"/>
                        <a:pt x="1465" y="5834"/>
                        <a:pt x="2191" y="5834"/>
                      </a:cubicBezTo>
                      <a:cubicBezTo>
                        <a:pt x="3072" y="5834"/>
                        <a:pt x="3905" y="5560"/>
                        <a:pt x="4596" y="5060"/>
                      </a:cubicBezTo>
                      <a:cubicBezTo>
                        <a:pt x="4691" y="5001"/>
                        <a:pt x="4691" y="4858"/>
                        <a:pt x="4620" y="4786"/>
                      </a:cubicBezTo>
                      <a:cubicBezTo>
                        <a:pt x="4587" y="4754"/>
                        <a:pt x="4544" y="4735"/>
                        <a:pt x="4499" y="4735"/>
                      </a:cubicBezTo>
                      <a:cubicBezTo>
                        <a:pt x="4463" y="4735"/>
                        <a:pt x="4426" y="4748"/>
                        <a:pt x="4394" y="4775"/>
                      </a:cubicBezTo>
                      <a:cubicBezTo>
                        <a:pt x="3763" y="5215"/>
                        <a:pt x="3013" y="5489"/>
                        <a:pt x="2191" y="5489"/>
                      </a:cubicBezTo>
                      <a:cubicBezTo>
                        <a:pt x="1727" y="5489"/>
                        <a:pt x="1262" y="5394"/>
                        <a:pt x="846" y="5239"/>
                      </a:cubicBezTo>
                      <a:cubicBezTo>
                        <a:pt x="1369" y="5144"/>
                        <a:pt x="1846" y="4917"/>
                        <a:pt x="2262" y="4584"/>
                      </a:cubicBezTo>
                      <a:cubicBezTo>
                        <a:pt x="2310" y="4536"/>
                        <a:pt x="2334" y="4477"/>
                        <a:pt x="2322" y="4417"/>
                      </a:cubicBezTo>
                      <a:cubicBezTo>
                        <a:pt x="2310" y="4346"/>
                        <a:pt x="2239" y="4286"/>
                        <a:pt x="2155" y="4286"/>
                      </a:cubicBezTo>
                      <a:cubicBezTo>
                        <a:pt x="1739" y="4263"/>
                        <a:pt x="1369" y="4048"/>
                        <a:pt x="1167" y="3691"/>
                      </a:cubicBezTo>
                      <a:cubicBezTo>
                        <a:pt x="1250" y="3691"/>
                        <a:pt x="1358" y="3667"/>
                        <a:pt x="1441" y="3643"/>
                      </a:cubicBezTo>
                      <a:cubicBezTo>
                        <a:pt x="1524" y="3632"/>
                        <a:pt x="1584" y="3572"/>
                        <a:pt x="1584" y="3489"/>
                      </a:cubicBezTo>
                      <a:cubicBezTo>
                        <a:pt x="1596" y="3405"/>
                        <a:pt x="1536" y="3334"/>
                        <a:pt x="1441" y="3298"/>
                      </a:cubicBezTo>
                      <a:cubicBezTo>
                        <a:pt x="1000" y="3191"/>
                        <a:pt x="667" y="2822"/>
                        <a:pt x="596" y="2381"/>
                      </a:cubicBezTo>
                      <a:lnTo>
                        <a:pt x="596" y="2381"/>
                      </a:lnTo>
                      <a:cubicBezTo>
                        <a:pt x="727" y="2405"/>
                        <a:pt x="869" y="2417"/>
                        <a:pt x="1000" y="2417"/>
                      </a:cubicBezTo>
                      <a:cubicBezTo>
                        <a:pt x="1084" y="2417"/>
                        <a:pt x="1143" y="2358"/>
                        <a:pt x="1167" y="2274"/>
                      </a:cubicBezTo>
                      <a:cubicBezTo>
                        <a:pt x="1179" y="2203"/>
                        <a:pt x="1131" y="2143"/>
                        <a:pt x="1072" y="2108"/>
                      </a:cubicBezTo>
                      <a:cubicBezTo>
                        <a:pt x="703" y="1881"/>
                        <a:pt x="476" y="1488"/>
                        <a:pt x="476" y="1048"/>
                      </a:cubicBezTo>
                      <a:cubicBezTo>
                        <a:pt x="476" y="953"/>
                        <a:pt x="488" y="846"/>
                        <a:pt x="524" y="738"/>
                      </a:cubicBezTo>
                      <a:cubicBezTo>
                        <a:pt x="965" y="1191"/>
                        <a:pt x="1524" y="1524"/>
                        <a:pt x="2120" y="1727"/>
                      </a:cubicBezTo>
                      <a:cubicBezTo>
                        <a:pt x="2120" y="1727"/>
                        <a:pt x="2715" y="1905"/>
                        <a:pt x="2929" y="1917"/>
                      </a:cubicBezTo>
                      <a:lnTo>
                        <a:pt x="3024" y="1917"/>
                      </a:lnTo>
                      <a:cubicBezTo>
                        <a:pt x="3096" y="1917"/>
                        <a:pt x="3167" y="1869"/>
                        <a:pt x="3191" y="1798"/>
                      </a:cubicBezTo>
                      <a:cubicBezTo>
                        <a:pt x="3203" y="1786"/>
                        <a:pt x="3203" y="1750"/>
                        <a:pt x="3203" y="1738"/>
                      </a:cubicBezTo>
                      <a:lnTo>
                        <a:pt x="3203" y="1703"/>
                      </a:lnTo>
                      <a:cubicBezTo>
                        <a:pt x="3203" y="953"/>
                        <a:pt x="3810" y="334"/>
                        <a:pt x="4572" y="334"/>
                      </a:cubicBezTo>
                      <a:cubicBezTo>
                        <a:pt x="4941" y="334"/>
                        <a:pt x="5287" y="488"/>
                        <a:pt x="5549" y="750"/>
                      </a:cubicBezTo>
                      <a:cubicBezTo>
                        <a:pt x="5585" y="787"/>
                        <a:pt x="5621" y="802"/>
                        <a:pt x="5663" y="802"/>
                      </a:cubicBezTo>
                      <a:cubicBezTo>
                        <a:pt x="5676" y="802"/>
                        <a:pt x="5689" y="801"/>
                        <a:pt x="5703" y="798"/>
                      </a:cubicBezTo>
                      <a:cubicBezTo>
                        <a:pt x="5882" y="762"/>
                        <a:pt x="6049" y="738"/>
                        <a:pt x="6203" y="679"/>
                      </a:cubicBezTo>
                      <a:lnTo>
                        <a:pt x="6203" y="679"/>
                      </a:lnTo>
                      <a:cubicBezTo>
                        <a:pt x="6120" y="762"/>
                        <a:pt x="6013" y="857"/>
                        <a:pt x="5894" y="917"/>
                      </a:cubicBezTo>
                      <a:cubicBezTo>
                        <a:pt x="5822" y="965"/>
                        <a:pt x="5787" y="1048"/>
                        <a:pt x="5822" y="1143"/>
                      </a:cubicBezTo>
                      <a:cubicBezTo>
                        <a:pt x="5846" y="1203"/>
                        <a:pt x="5930" y="1250"/>
                        <a:pt x="6001" y="1250"/>
                      </a:cubicBezTo>
                      <a:cubicBezTo>
                        <a:pt x="6144" y="1227"/>
                        <a:pt x="6287" y="1215"/>
                        <a:pt x="6418" y="1167"/>
                      </a:cubicBezTo>
                      <a:lnTo>
                        <a:pt x="6418" y="1167"/>
                      </a:lnTo>
                      <a:cubicBezTo>
                        <a:pt x="6299" y="1286"/>
                        <a:pt x="6168" y="1405"/>
                        <a:pt x="6013" y="1512"/>
                      </a:cubicBezTo>
                      <a:cubicBezTo>
                        <a:pt x="5965" y="1548"/>
                        <a:pt x="5941" y="1608"/>
                        <a:pt x="5941" y="1655"/>
                      </a:cubicBezTo>
                      <a:lnTo>
                        <a:pt x="5941" y="1679"/>
                      </a:lnTo>
                      <a:lnTo>
                        <a:pt x="5941" y="1703"/>
                      </a:lnTo>
                      <a:lnTo>
                        <a:pt x="5941" y="1727"/>
                      </a:lnTo>
                      <a:cubicBezTo>
                        <a:pt x="5941" y="2691"/>
                        <a:pt x="5572" y="3572"/>
                        <a:pt x="4977" y="4227"/>
                      </a:cubicBezTo>
                      <a:cubicBezTo>
                        <a:pt x="4918" y="4298"/>
                        <a:pt x="4918" y="4405"/>
                        <a:pt x="4977" y="4465"/>
                      </a:cubicBezTo>
                      <a:cubicBezTo>
                        <a:pt x="5011" y="4499"/>
                        <a:pt x="5053" y="4514"/>
                        <a:pt x="5096" y="4514"/>
                      </a:cubicBezTo>
                      <a:cubicBezTo>
                        <a:pt x="5143" y="4514"/>
                        <a:pt x="5190" y="4496"/>
                        <a:pt x="5227" y="4465"/>
                      </a:cubicBezTo>
                      <a:cubicBezTo>
                        <a:pt x="5894" y="3715"/>
                        <a:pt x="6263" y="2762"/>
                        <a:pt x="6287" y="1750"/>
                      </a:cubicBezTo>
                      <a:cubicBezTo>
                        <a:pt x="6596" y="1524"/>
                        <a:pt x="6846" y="1250"/>
                        <a:pt x="7061" y="917"/>
                      </a:cubicBezTo>
                      <a:cubicBezTo>
                        <a:pt x="7144" y="857"/>
                        <a:pt x="7132" y="750"/>
                        <a:pt x="7061" y="715"/>
                      </a:cubicBezTo>
                      <a:cubicBezTo>
                        <a:pt x="7029" y="683"/>
                        <a:pt x="6987" y="667"/>
                        <a:pt x="6937" y="667"/>
                      </a:cubicBezTo>
                      <a:cubicBezTo>
                        <a:pt x="6912" y="667"/>
                        <a:pt x="6886" y="671"/>
                        <a:pt x="6858" y="679"/>
                      </a:cubicBezTo>
                      <a:cubicBezTo>
                        <a:pt x="6775" y="726"/>
                        <a:pt x="6680" y="750"/>
                        <a:pt x="6596" y="786"/>
                      </a:cubicBezTo>
                      <a:cubicBezTo>
                        <a:pt x="6680" y="667"/>
                        <a:pt x="6763" y="512"/>
                        <a:pt x="6823" y="369"/>
                      </a:cubicBezTo>
                      <a:cubicBezTo>
                        <a:pt x="6834" y="310"/>
                        <a:pt x="6834" y="238"/>
                        <a:pt x="6787" y="191"/>
                      </a:cubicBezTo>
                      <a:cubicBezTo>
                        <a:pt x="6750" y="153"/>
                        <a:pt x="6703" y="135"/>
                        <a:pt x="6659" y="135"/>
                      </a:cubicBezTo>
                      <a:cubicBezTo>
                        <a:pt x="6632" y="135"/>
                        <a:pt x="6607" y="142"/>
                        <a:pt x="6584" y="155"/>
                      </a:cubicBezTo>
                      <a:cubicBezTo>
                        <a:pt x="6322" y="310"/>
                        <a:pt x="6061" y="393"/>
                        <a:pt x="5775" y="441"/>
                      </a:cubicBezTo>
                      <a:cubicBezTo>
                        <a:pt x="5465" y="143"/>
                        <a:pt x="5048" y="0"/>
                        <a:pt x="46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2190;p50">
              <a:extLst>
                <a:ext uri="{FF2B5EF4-FFF2-40B4-BE49-F238E27FC236}">
                  <a16:creationId xmlns:a16="http://schemas.microsoft.com/office/drawing/2014/main" id="{A9827C2F-FF8E-43D6-8390-A71726373E2D}"/>
                </a:ext>
              </a:extLst>
            </p:cNvPr>
            <p:cNvGrpSpPr/>
            <p:nvPr/>
          </p:nvGrpSpPr>
          <p:grpSpPr>
            <a:xfrm>
              <a:off x="6547099" y="3729452"/>
              <a:ext cx="956596" cy="944315"/>
              <a:chOff x="3789173" y="3542204"/>
              <a:chExt cx="1098904" cy="1084796"/>
            </a:xfrm>
          </p:grpSpPr>
          <p:grpSp>
            <p:nvGrpSpPr>
              <p:cNvPr id="9" name="Google Shape;2191;p50">
                <a:extLst>
                  <a:ext uri="{FF2B5EF4-FFF2-40B4-BE49-F238E27FC236}">
                    <a16:creationId xmlns:a16="http://schemas.microsoft.com/office/drawing/2014/main" id="{36639598-279F-45E4-90D5-173AFA13CAA0}"/>
                  </a:ext>
                </a:extLst>
              </p:cNvPr>
              <p:cNvGrpSpPr/>
              <p:nvPr/>
            </p:nvGrpSpPr>
            <p:grpSpPr>
              <a:xfrm>
                <a:off x="3789173" y="3542204"/>
                <a:ext cx="1098904" cy="1084796"/>
                <a:chOff x="3789173" y="3542204"/>
                <a:chExt cx="1098904" cy="1084796"/>
              </a:xfrm>
            </p:grpSpPr>
            <p:sp>
              <p:nvSpPr>
                <p:cNvPr id="16" name="Google Shape;2192;p50">
                  <a:extLst>
                    <a:ext uri="{FF2B5EF4-FFF2-40B4-BE49-F238E27FC236}">
                      <a16:creationId xmlns:a16="http://schemas.microsoft.com/office/drawing/2014/main" id="{2340D733-7601-4BA4-B91C-6CEDE8E4DCC5}"/>
                    </a:ext>
                  </a:extLst>
                </p:cNvPr>
                <p:cNvSpPr/>
                <p:nvPr/>
              </p:nvSpPr>
              <p:spPr>
                <a:xfrm>
                  <a:off x="3789173" y="3542204"/>
                  <a:ext cx="1098904" cy="108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1" h="45134" extrusionOk="0">
                      <a:moveTo>
                        <a:pt x="22862" y="0"/>
                      </a:moveTo>
                      <a:cubicBezTo>
                        <a:pt x="22093" y="0"/>
                        <a:pt x="21325" y="295"/>
                        <a:pt x="20741" y="884"/>
                      </a:cubicBezTo>
                      <a:lnTo>
                        <a:pt x="1179" y="20446"/>
                      </a:lnTo>
                      <a:cubicBezTo>
                        <a:pt x="1" y="21613"/>
                        <a:pt x="1" y="23518"/>
                        <a:pt x="1179" y="24697"/>
                      </a:cubicBezTo>
                      <a:lnTo>
                        <a:pt x="20741" y="44259"/>
                      </a:lnTo>
                      <a:cubicBezTo>
                        <a:pt x="21325" y="44842"/>
                        <a:pt x="22093" y="45134"/>
                        <a:pt x="22862" y="45134"/>
                      </a:cubicBezTo>
                      <a:cubicBezTo>
                        <a:pt x="23631" y="45134"/>
                        <a:pt x="24402" y="44842"/>
                        <a:pt x="24992" y="44259"/>
                      </a:cubicBezTo>
                      <a:lnTo>
                        <a:pt x="44554" y="24697"/>
                      </a:lnTo>
                      <a:cubicBezTo>
                        <a:pt x="45721" y="23518"/>
                        <a:pt x="45721" y="21613"/>
                        <a:pt x="44554" y="20446"/>
                      </a:cubicBezTo>
                      <a:lnTo>
                        <a:pt x="36684" y="12576"/>
                      </a:lnTo>
                      <a:cubicBezTo>
                        <a:pt x="36279" y="12171"/>
                        <a:pt x="36362" y="11481"/>
                        <a:pt x="36850" y="11171"/>
                      </a:cubicBezTo>
                      <a:cubicBezTo>
                        <a:pt x="37565" y="10719"/>
                        <a:pt x="38327" y="10362"/>
                        <a:pt x="39124" y="10052"/>
                      </a:cubicBezTo>
                      <a:cubicBezTo>
                        <a:pt x="39613" y="9874"/>
                        <a:pt x="40053" y="9552"/>
                        <a:pt x="40410" y="9100"/>
                      </a:cubicBezTo>
                      <a:cubicBezTo>
                        <a:pt x="41172" y="8111"/>
                        <a:pt x="41220" y="6778"/>
                        <a:pt x="40518" y="5742"/>
                      </a:cubicBezTo>
                      <a:cubicBezTo>
                        <a:pt x="39931" y="4872"/>
                        <a:pt x="39013" y="4437"/>
                        <a:pt x="38094" y="4437"/>
                      </a:cubicBezTo>
                      <a:cubicBezTo>
                        <a:pt x="37352" y="4437"/>
                        <a:pt x="36610" y="4721"/>
                        <a:pt x="36041" y="5290"/>
                      </a:cubicBezTo>
                      <a:cubicBezTo>
                        <a:pt x="35731" y="5599"/>
                        <a:pt x="35505" y="5956"/>
                        <a:pt x="35362" y="6337"/>
                      </a:cubicBezTo>
                      <a:cubicBezTo>
                        <a:pt x="35076" y="7135"/>
                        <a:pt x="34719" y="7885"/>
                        <a:pt x="34267" y="8588"/>
                      </a:cubicBezTo>
                      <a:cubicBezTo>
                        <a:pt x="34091" y="8872"/>
                        <a:pt x="33796" y="9021"/>
                        <a:pt x="33498" y="9021"/>
                      </a:cubicBezTo>
                      <a:cubicBezTo>
                        <a:pt x="33271" y="9021"/>
                        <a:pt x="33042" y="8934"/>
                        <a:pt x="32862" y="8754"/>
                      </a:cubicBezTo>
                      <a:lnTo>
                        <a:pt x="24992" y="884"/>
                      </a:lnTo>
                      <a:cubicBezTo>
                        <a:pt x="24402" y="295"/>
                        <a:pt x="23631" y="0"/>
                        <a:pt x="22862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193;p50">
                  <a:extLst>
                    <a:ext uri="{FF2B5EF4-FFF2-40B4-BE49-F238E27FC236}">
                      <a16:creationId xmlns:a16="http://schemas.microsoft.com/office/drawing/2014/main" id="{89F7BF4D-BCE8-4E86-B282-3BD90E012BA2}"/>
                    </a:ext>
                  </a:extLst>
                </p:cNvPr>
                <p:cNvSpPr/>
                <p:nvPr/>
              </p:nvSpPr>
              <p:spPr>
                <a:xfrm>
                  <a:off x="3887041" y="3641743"/>
                  <a:ext cx="287338" cy="287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5" h="11942" extrusionOk="0">
                      <a:moveTo>
                        <a:pt x="5978" y="0"/>
                      </a:moveTo>
                      <a:cubicBezTo>
                        <a:pt x="2680" y="0"/>
                        <a:pt x="1" y="2667"/>
                        <a:pt x="1" y="5977"/>
                      </a:cubicBezTo>
                      <a:cubicBezTo>
                        <a:pt x="1" y="9275"/>
                        <a:pt x="2680" y="11942"/>
                        <a:pt x="5978" y="11942"/>
                      </a:cubicBezTo>
                      <a:cubicBezTo>
                        <a:pt x="9276" y="11942"/>
                        <a:pt x="11955" y="9275"/>
                        <a:pt x="11955" y="5977"/>
                      </a:cubicBezTo>
                      <a:cubicBezTo>
                        <a:pt x="11955" y="2667"/>
                        <a:pt x="9276" y="0"/>
                        <a:pt x="5978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2194;p50">
                <a:extLst>
                  <a:ext uri="{FF2B5EF4-FFF2-40B4-BE49-F238E27FC236}">
                    <a16:creationId xmlns:a16="http://schemas.microsoft.com/office/drawing/2014/main" id="{F57ABB79-CCFC-4E7B-B265-80AA61AD367C}"/>
                  </a:ext>
                </a:extLst>
              </p:cNvPr>
              <p:cNvGrpSpPr/>
              <p:nvPr/>
            </p:nvGrpSpPr>
            <p:grpSpPr>
              <a:xfrm>
                <a:off x="4139616" y="3871555"/>
                <a:ext cx="357419" cy="357005"/>
                <a:chOff x="7482229" y="3351230"/>
                <a:chExt cx="357419" cy="357005"/>
              </a:xfrm>
            </p:grpSpPr>
            <p:sp>
              <p:nvSpPr>
                <p:cNvPr id="11" name="Google Shape;2195;p50">
                  <a:extLst>
                    <a:ext uri="{FF2B5EF4-FFF2-40B4-BE49-F238E27FC236}">
                      <a16:creationId xmlns:a16="http://schemas.microsoft.com/office/drawing/2014/main" id="{459F76E8-D015-4DA5-B2D4-268979486375}"/>
                    </a:ext>
                  </a:extLst>
                </p:cNvPr>
                <p:cNvSpPr/>
                <p:nvPr/>
              </p:nvSpPr>
              <p:spPr>
                <a:xfrm>
                  <a:off x="7482229" y="3351230"/>
                  <a:ext cx="357419" cy="357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9" h="11216" extrusionOk="0">
                      <a:moveTo>
                        <a:pt x="5633" y="357"/>
                      </a:moveTo>
                      <a:cubicBezTo>
                        <a:pt x="8538" y="357"/>
                        <a:pt x="10883" y="2703"/>
                        <a:pt x="10883" y="5608"/>
                      </a:cubicBezTo>
                      <a:cubicBezTo>
                        <a:pt x="10883" y="8513"/>
                        <a:pt x="8538" y="10859"/>
                        <a:pt x="5633" y="10859"/>
                      </a:cubicBezTo>
                      <a:cubicBezTo>
                        <a:pt x="2728" y="10859"/>
                        <a:pt x="382" y="8513"/>
                        <a:pt x="382" y="5608"/>
                      </a:cubicBezTo>
                      <a:cubicBezTo>
                        <a:pt x="382" y="2703"/>
                        <a:pt x="2728" y="357"/>
                        <a:pt x="5633" y="357"/>
                      </a:cubicBezTo>
                      <a:close/>
                      <a:moveTo>
                        <a:pt x="5621" y="0"/>
                      </a:moveTo>
                      <a:cubicBezTo>
                        <a:pt x="4109" y="0"/>
                        <a:pt x="2716" y="572"/>
                        <a:pt x="1644" y="1631"/>
                      </a:cubicBezTo>
                      <a:cubicBezTo>
                        <a:pt x="584" y="2691"/>
                        <a:pt x="1" y="4108"/>
                        <a:pt x="1" y="5608"/>
                      </a:cubicBezTo>
                      <a:cubicBezTo>
                        <a:pt x="1" y="7108"/>
                        <a:pt x="584" y="8513"/>
                        <a:pt x="1644" y="9585"/>
                      </a:cubicBezTo>
                      <a:cubicBezTo>
                        <a:pt x="2704" y="10632"/>
                        <a:pt x="4109" y="11216"/>
                        <a:pt x="5621" y="11216"/>
                      </a:cubicBezTo>
                      <a:cubicBezTo>
                        <a:pt x="7121" y="11216"/>
                        <a:pt x="8526" y="10632"/>
                        <a:pt x="9597" y="9585"/>
                      </a:cubicBezTo>
                      <a:cubicBezTo>
                        <a:pt x="10645" y="8525"/>
                        <a:pt x="11229" y="7108"/>
                        <a:pt x="11229" y="5608"/>
                      </a:cubicBezTo>
                      <a:cubicBezTo>
                        <a:pt x="11229" y="4108"/>
                        <a:pt x="10669" y="2703"/>
                        <a:pt x="9597" y="1631"/>
                      </a:cubicBezTo>
                      <a:cubicBezTo>
                        <a:pt x="8538" y="572"/>
                        <a:pt x="7121" y="0"/>
                        <a:pt x="56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2196;p50">
                  <a:extLst>
                    <a:ext uri="{FF2B5EF4-FFF2-40B4-BE49-F238E27FC236}">
                      <a16:creationId xmlns:a16="http://schemas.microsoft.com/office/drawing/2014/main" id="{9F3E6E1B-201B-44AF-9A51-CC1B2B5DDB1A}"/>
                    </a:ext>
                  </a:extLst>
                </p:cNvPr>
                <p:cNvSpPr/>
                <p:nvPr/>
              </p:nvSpPr>
              <p:spPr>
                <a:xfrm>
                  <a:off x="7592138" y="3605616"/>
                  <a:ext cx="137983" cy="3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5" h="1022" extrusionOk="0">
                      <a:moveTo>
                        <a:pt x="202" y="1"/>
                      </a:moveTo>
                      <a:cubicBezTo>
                        <a:pt x="147" y="1"/>
                        <a:pt x="94" y="21"/>
                        <a:pt x="60" y="69"/>
                      </a:cubicBezTo>
                      <a:cubicBezTo>
                        <a:pt x="1" y="140"/>
                        <a:pt x="1" y="259"/>
                        <a:pt x="96" y="319"/>
                      </a:cubicBezTo>
                      <a:cubicBezTo>
                        <a:pt x="644" y="783"/>
                        <a:pt x="1370" y="1021"/>
                        <a:pt x="2168" y="1021"/>
                      </a:cubicBezTo>
                      <a:cubicBezTo>
                        <a:pt x="2954" y="1021"/>
                        <a:pt x="3680" y="771"/>
                        <a:pt x="4239" y="319"/>
                      </a:cubicBezTo>
                      <a:cubicBezTo>
                        <a:pt x="4323" y="259"/>
                        <a:pt x="4335" y="140"/>
                        <a:pt x="4263" y="69"/>
                      </a:cubicBezTo>
                      <a:cubicBezTo>
                        <a:pt x="4228" y="26"/>
                        <a:pt x="4170" y="4"/>
                        <a:pt x="4115" y="4"/>
                      </a:cubicBezTo>
                      <a:cubicBezTo>
                        <a:pt x="4078" y="4"/>
                        <a:pt x="4042" y="14"/>
                        <a:pt x="4013" y="33"/>
                      </a:cubicBezTo>
                      <a:cubicBezTo>
                        <a:pt x="3537" y="438"/>
                        <a:pt x="2882" y="664"/>
                        <a:pt x="2168" y="664"/>
                      </a:cubicBezTo>
                      <a:cubicBezTo>
                        <a:pt x="1465" y="664"/>
                        <a:pt x="810" y="438"/>
                        <a:pt x="322" y="33"/>
                      </a:cubicBezTo>
                      <a:cubicBezTo>
                        <a:pt x="286" y="12"/>
                        <a:pt x="244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2197;p50">
                  <a:extLst>
                    <a:ext uri="{FF2B5EF4-FFF2-40B4-BE49-F238E27FC236}">
                      <a16:creationId xmlns:a16="http://schemas.microsoft.com/office/drawing/2014/main" id="{DF16D139-D458-490A-A184-B620B1878F37}"/>
                    </a:ext>
                  </a:extLst>
                </p:cNvPr>
                <p:cNvSpPr/>
                <p:nvPr/>
              </p:nvSpPr>
              <p:spPr>
                <a:xfrm>
                  <a:off x="7513709" y="3387962"/>
                  <a:ext cx="295987" cy="282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9" h="8860" extrusionOk="0">
                      <a:moveTo>
                        <a:pt x="6060" y="370"/>
                      </a:moveTo>
                      <a:cubicBezTo>
                        <a:pt x="6358" y="370"/>
                        <a:pt x="6596" y="608"/>
                        <a:pt x="6596" y="906"/>
                      </a:cubicBezTo>
                      <a:cubicBezTo>
                        <a:pt x="6596" y="1204"/>
                        <a:pt x="6358" y="1442"/>
                        <a:pt x="6060" y="1442"/>
                      </a:cubicBezTo>
                      <a:cubicBezTo>
                        <a:pt x="5763" y="1442"/>
                        <a:pt x="5525" y="1204"/>
                        <a:pt x="5525" y="906"/>
                      </a:cubicBezTo>
                      <a:cubicBezTo>
                        <a:pt x="5525" y="608"/>
                        <a:pt x="5763" y="370"/>
                        <a:pt x="6060" y="370"/>
                      </a:cubicBezTo>
                      <a:close/>
                      <a:moveTo>
                        <a:pt x="1322" y="2989"/>
                      </a:moveTo>
                      <a:cubicBezTo>
                        <a:pt x="1596" y="2989"/>
                        <a:pt x="1834" y="3097"/>
                        <a:pt x="2012" y="3263"/>
                      </a:cubicBezTo>
                      <a:cubicBezTo>
                        <a:pt x="1477" y="3680"/>
                        <a:pt x="1072" y="4240"/>
                        <a:pt x="881" y="4883"/>
                      </a:cubicBezTo>
                      <a:cubicBezTo>
                        <a:pt x="548" y="4716"/>
                        <a:pt x="334" y="4359"/>
                        <a:pt x="334" y="3990"/>
                      </a:cubicBezTo>
                      <a:cubicBezTo>
                        <a:pt x="334" y="3442"/>
                        <a:pt x="774" y="2989"/>
                        <a:pt x="1322" y="2989"/>
                      </a:cubicBezTo>
                      <a:close/>
                      <a:moveTo>
                        <a:pt x="7954" y="2989"/>
                      </a:moveTo>
                      <a:cubicBezTo>
                        <a:pt x="8501" y="2989"/>
                        <a:pt x="8942" y="3442"/>
                        <a:pt x="8942" y="3990"/>
                      </a:cubicBezTo>
                      <a:cubicBezTo>
                        <a:pt x="8966" y="4359"/>
                        <a:pt x="8739" y="4704"/>
                        <a:pt x="8394" y="4883"/>
                      </a:cubicBezTo>
                      <a:cubicBezTo>
                        <a:pt x="8216" y="4240"/>
                        <a:pt x="7811" y="3680"/>
                        <a:pt x="7263" y="3263"/>
                      </a:cubicBezTo>
                      <a:cubicBezTo>
                        <a:pt x="7442" y="3085"/>
                        <a:pt x="7692" y="2989"/>
                        <a:pt x="7954" y="2989"/>
                      </a:cubicBezTo>
                      <a:close/>
                      <a:moveTo>
                        <a:pt x="6072" y="1"/>
                      </a:moveTo>
                      <a:cubicBezTo>
                        <a:pt x="5632" y="1"/>
                        <a:pt x="5251" y="334"/>
                        <a:pt x="5191" y="763"/>
                      </a:cubicBezTo>
                      <a:lnTo>
                        <a:pt x="4596" y="953"/>
                      </a:lnTo>
                      <a:cubicBezTo>
                        <a:pt x="4525" y="989"/>
                        <a:pt x="4477" y="1049"/>
                        <a:pt x="4477" y="1120"/>
                      </a:cubicBezTo>
                      <a:lnTo>
                        <a:pt x="4477" y="2370"/>
                      </a:lnTo>
                      <a:cubicBezTo>
                        <a:pt x="3679" y="2394"/>
                        <a:pt x="2929" y="2632"/>
                        <a:pt x="2334" y="3025"/>
                      </a:cubicBezTo>
                      <a:cubicBezTo>
                        <a:pt x="2084" y="2751"/>
                        <a:pt x="1727" y="2608"/>
                        <a:pt x="1358" y="2608"/>
                      </a:cubicBezTo>
                      <a:cubicBezTo>
                        <a:pt x="607" y="2608"/>
                        <a:pt x="0" y="3216"/>
                        <a:pt x="0" y="3966"/>
                      </a:cubicBezTo>
                      <a:cubicBezTo>
                        <a:pt x="0" y="4513"/>
                        <a:pt x="345" y="5002"/>
                        <a:pt x="834" y="5216"/>
                      </a:cubicBezTo>
                      <a:cubicBezTo>
                        <a:pt x="822" y="5347"/>
                        <a:pt x="798" y="5478"/>
                        <a:pt x="798" y="5609"/>
                      </a:cubicBezTo>
                      <a:cubicBezTo>
                        <a:pt x="798" y="7395"/>
                        <a:pt x="2524" y="8859"/>
                        <a:pt x="4667" y="8859"/>
                      </a:cubicBezTo>
                      <a:cubicBezTo>
                        <a:pt x="5763" y="8859"/>
                        <a:pt x="6739" y="8490"/>
                        <a:pt x="7442" y="7871"/>
                      </a:cubicBezTo>
                      <a:cubicBezTo>
                        <a:pt x="7513" y="7811"/>
                        <a:pt x="7513" y="7692"/>
                        <a:pt x="7454" y="7621"/>
                      </a:cubicBezTo>
                      <a:cubicBezTo>
                        <a:pt x="7421" y="7588"/>
                        <a:pt x="7374" y="7570"/>
                        <a:pt x="7326" y="7570"/>
                      </a:cubicBezTo>
                      <a:cubicBezTo>
                        <a:pt x="7287" y="7570"/>
                        <a:pt x="7248" y="7582"/>
                        <a:pt x="7215" y="7609"/>
                      </a:cubicBezTo>
                      <a:cubicBezTo>
                        <a:pt x="6572" y="8157"/>
                        <a:pt x="5668" y="8514"/>
                        <a:pt x="4667" y="8514"/>
                      </a:cubicBezTo>
                      <a:cubicBezTo>
                        <a:pt x="2739" y="8514"/>
                        <a:pt x="1167" y="7216"/>
                        <a:pt x="1167" y="5633"/>
                      </a:cubicBezTo>
                      <a:cubicBezTo>
                        <a:pt x="1167" y="4037"/>
                        <a:pt x="2739" y="2739"/>
                        <a:pt x="4667" y="2739"/>
                      </a:cubicBezTo>
                      <a:cubicBezTo>
                        <a:pt x="6608" y="2739"/>
                        <a:pt x="8180" y="4037"/>
                        <a:pt x="8180" y="5633"/>
                      </a:cubicBezTo>
                      <a:cubicBezTo>
                        <a:pt x="8180" y="6133"/>
                        <a:pt x="8037" y="6597"/>
                        <a:pt x="7751" y="7014"/>
                      </a:cubicBezTo>
                      <a:cubicBezTo>
                        <a:pt x="7704" y="7085"/>
                        <a:pt x="7727" y="7169"/>
                        <a:pt x="7787" y="7228"/>
                      </a:cubicBezTo>
                      <a:cubicBezTo>
                        <a:pt x="7818" y="7264"/>
                        <a:pt x="7859" y="7280"/>
                        <a:pt x="7902" y="7280"/>
                      </a:cubicBezTo>
                      <a:cubicBezTo>
                        <a:pt x="7958" y="7280"/>
                        <a:pt x="8015" y="7252"/>
                        <a:pt x="8049" y="7204"/>
                      </a:cubicBezTo>
                      <a:cubicBezTo>
                        <a:pt x="8358" y="6740"/>
                        <a:pt x="8537" y="6192"/>
                        <a:pt x="8537" y="5621"/>
                      </a:cubicBezTo>
                      <a:cubicBezTo>
                        <a:pt x="8537" y="5490"/>
                        <a:pt x="8525" y="5359"/>
                        <a:pt x="8513" y="5228"/>
                      </a:cubicBezTo>
                      <a:cubicBezTo>
                        <a:pt x="8978" y="5014"/>
                        <a:pt x="9299" y="4525"/>
                        <a:pt x="9299" y="3978"/>
                      </a:cubicBezTo>
                      <a:cubicBezTo>
                        <a:pt x="9299" y="3228"/>
                        <a:pt x="8692" y="2620"/>
                        <a:pt x="7954" y="2620"/>
                      </a:cubicBezTo>
                      <a:cubicBezTo>
                        <a:pt x="7573" y="2620"/>
                        <a:pt x="7215" y="2775"/>
                        <a:pt x="6965" y="3037"/>
                      </a:cubicBezTo>
                      <a:cubicBezTo>
                        <a:pt x="6358" y="2656"/>
                        <a:pt x="5632" y="2406"/>
                        <a:pt x="4822" y="2382"/>
                      </a:cubicBezTo>
                      <a:lnTo>
                        <a:pt x="4822" y="1263"/>
                      </a:lnTo>
                      <a:lnTo>
                        <a:pt x="5215" y="1132"/>
                      </a:lnTo>
                      <a:cubicBezTo>
                        <a:pt x="5303" y="1507"/>
                        <a:pt x="5647" y="1780"/>
                        <a:pt x="6048" y="1780"/>
                      </a:cubicBezTo>
                      <a:cubicBezTo>
                        <a:pt x="6080" y="1780"/>
                        <a:pt x="6112" y="1779"/>
                        <a:pt x="6144" y="1775"/>
                      </a:cubicBezTo>
                      <a:cubicBezTo>
                        <a:pt x="6584" y="1727"/>
                        <a:pt x="6918" y="1382"/>
                        <a:pt x="6953" y="953"/>
                      </a:cubicBezTo>
                      <a:cubicBezTo>
                        <a:pt x="6977" y="430"/>
                        <a:pt x="6584" y="1"/>
                        <a:pt x="607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2198;p50">
                  <a:extLst>
                    <a:ext uri="{FF2B5EF4-FFF2-40B4-BE49-F238E27FC236}">
                      <a16:creationId xmlns:a16="http://schemas.microsoft.com/office/drawing/2014/main" id="{5782D0AE-4A9D-419A-8F96-FE57F916BD23}"/>
                    </a:ext>
                  </a:extLst>
                </p:cNvPr>
                <p:cNvSpPr/>
                <p:nvPr/>
              </p:nvSpPr>
              <p:spPr>
                <a:xfrm>
                  <a:off x="7580393" y="3516460"/>
                  <a:ext cx="56880" cy="5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787" extrusionOk="0">
                      <a:moveTo>
                        <a:pt x="894" y="345"/>
                      </a:moveTo>
                      <a:cubicBezTo>
                        <a:pt x="1191" y="345"/>
                        <a:pt x="1429" y="584"/>
                        <a:pt x="1429" y="881"/>
                      </a:cubicBezTo>
                      <a:cubicBezTo>
                        <a:pt x="1418" y="1179"/>
                        <a:pt x="1179" y="1417"/>
                        <a:pt x="894" y="1417"/>
                      </a:cubicBezTo>
                      <a:cubicBezTo>
                        <a:pt x="596" y="1417"/>
                        <a:pt x="358" y="1179"/>
                        <a:pt x="358" y="881"/>
                      </a:cubicBezTo>
                      <a:cubicBezTo>
                        <a:pt x="358" y="584"/>
                        <a:pt x="596" y="345"/>
                        <a:pt x="894" y="345"/>
                      </a:cubicBezTo>
                      <a:close/>
                      <a:moveTo>
                        <a:pt x="894" y="0"/>
                      </a:moveTo>
                      <a:cubicBezTo>
                        <a:pt x="406" y="0"/>
                        <a:pt x="1" y="405"/>
                        <a:pt x="1" y="893"/>
                      </a:cubicBezTo>
                      <a:cubicBezTo>
                        <a:pt x="1" y="1381"/>
                        <a:pt x="406" y="1786"/>
                        <a:pt x="894" y="1786"/>
                      </a:cubicBezTo>
                      <a:cubicBezTo>
                        <a:pt x="1394" y="1786"/>
                        <a:pt x="1787" y="1381"/>
                        <a:pt x="1787" y="893"/>
                      </a:cubicBezTo>
                      <a:cubicBezTo>
                        <a:pt x="1775" y="405"/>
                        <a:pt x="1394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199;p50">
                  <a:extLst>
                    <a:ext uri="{FF2B5EF4-FFF2-40B4-BE49-F238E27FC236}">
                      <a16:creationId xmlns:a16="http://schemas.microsoft.com/office/drawing/2014/main" id="{B1EF4C6F-8E0D-43AF-9866-7561708C86BF}"/>
                    </a:ext>
                  </a:extLst>
                </p:cNvPr>
                <p:cNvSpPr/>
                <p:nvPr/>
              </p:nvSpPr>
              <p:spPr>
                <a:xfrm>
                  <a:off x="7685750" y="3516460"/>
                  <a:ext cx="56880" cy="5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" h="1787" extrusionOk="0">
                      <a:moveTo>
                        <a:pt x="894" y="345"/>
                      </a:moveTo>
                      <a:cubicBezTo>
                        <a:pt x="1191" y="345"/>
                        <a:pt x="1429" y="584"/>
                        <a:pt x="1429" y="881"/>
                      </a:cubicBezTo>
                      <a:cubicBezTo>
                        <a:pt x="1429" y="1179"/>
                        <a:pt x="1191" y="1417"/>
                        <a:pt x="894" y="1417"/>
                      </a:cubicBezTo>
                      <a:cubicBezTo>
                        <a:pt x="596" y="1417"/>
                        <a:pt x="358" y="1179"/>
                        <a:pt x="358" y="881"/>
                      </a:cubicBezTo>
                      <a:cubicBezTo>
                        <a:pt x="358" y="584"/>
                        <a:pt x="596" y="345"/>
                        <a:pt x="894" y="345"/>
                      </a:cubicBezTo>
                      <a:close/>
                      <a:moveTo>
                        <a:pt x="894" y="0"/>
                      </a:moveTo>
                      <a:cubicBezTo>
                        <a:pt x="405" y="0"/>
                        <a:pt x="1" y="405"/>
                        <a:pt x="1" y="893"/>
                      </a:cubicBezTo>
                      <a:cubicBezTo>
                        <a:pt x="1" y="1381"/>
                        <a:pt x="405" y="1786"/>
                        <a:pt x="894" y="1786"/>
                      </a:cubicBezTo>
                      <a:cubicBezTo>
                        <a:pt x="1382" y="1786"/>
                        <a:pt x="1787" y="1381"/>
                        <a:pt x="1787" y="893"/>
                      </a:cubicBezTo>
                      <a:cubicBezTo>
                        <a:pt x="1775" y="405"/>
                        <a:pt x="1382" y="0"/>
                        <a:pt x="8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6" name="Picture 2" descr="YouTube - Aplikacije na Google Playu">
            <a:extLst>
              <a:ext uri="{FF2B5EF4-FFF2-40B4-BE49-F238E27FC236}">
                <a16:creationId xmlns:a16="http://schemas.microsoft.com/office/drawing/2014/main" id="{ED523849-0AAB-4ABD-8758-0AB972882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75" b="14265"/>
          <a:stretch/>
        </p:blipFill>
        <p:spPr bwMode="auto">
          <a:xfrm>
            <a:off x="4920162" y="2867816"/>
            <a:ext cx="445083" cy="31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tagram na usluzi App Store">
            <a:extLst>
              <a:ext uri="{FF2B5EF4-FFF2-40B4-BE49-F238E27FC236}">
                <a16:creationId xmlns:a16="http://schemas.microsoft.com/office/drawing/2014/main" id="{729D6514-D9DC-4829-9798-17D74D261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976376">
            <a:off x="3663148" y="2277357"/>
            <a:ext cx="456009" cy="4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ktok Vectors &amp; Illustrations for Free Download | Freepik">
            <a:extLst>
              <a:ext uri="{FF2B5EF4-FFF2-40B4-BE49-F238E27FC236}">
                <a16:creationId xmlns:a16="http://schemas.microsoft.com/office/drawing/2014/main" id="{A4DE062B-08DA-46EB-82E9-0E4366FE9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565" y="3249038"/>
            <a:ext cx="669706" cy="5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Google Shape;2185;p50">
            <a:extLst>
              <a:ext uri="{FF2B5EF4-FFF2-40B4-BE49-F238E27FC236}">
                <a16:creationId xmlns:a16="http://schemas.microsoft.com/office/drawing/2014/main" id="{442FD7F3-B66C-4A98-9ED0-D856C97983B3}"/>
              </a:ext>
            </a:extLst>
          </p:cNvPr>
          <p:cNvSpPr/>
          <p:nvPr/>
        </p:nvSpPr>
        <p:spPr>
          <a:xfrm rot="16200000">
            <a:off x="4361821" y="1208556"/>
            <a:ext cx="934403" cy="922346"/>
          </a:xfrm>
          <a:custGeom>
            <a:avLst/>
            <a:gdLst/>
            <a:ahLst/>
            <a:cxnLst/>
            <a:rect l="l" t="t" r="r" b="b"/>
            <a:pathLst>
              <a:path w="45721" h="45131" extrusionOk="0">
                <a:moveTo>
                  <a:pt x="22862" y="0"/>
                </a:moveTo>
                <a:cubicBezTo>
                  <a:pt x="22092" y="0"/>
                  <a:pt x="21324" y="295"/>
                  <a:pt x="20741" y="884"/>
                </a:cubicBezTo>
                <a:lnTo>
                  <a:pt x="12871" y="8743"/>
                </a:lnTo>
                <a:cubicBezTo>
                  <a:pt x="12697" y="8917"/>
                  <a:pt x="12470" y="9001"/>
                  <a:pt x="12243" y="9001"/>
                </a:cubicBezTo>
                <a:cubicBezTo>
                  <a:pt x="11942" y="9001"/>
                  <a:pt x="11642" y="8854"/>
                  <a:pt x="11466" y="8576"/>
                </a:cubicBezTo>
                <a:cubicBezTo>
                  <a:pt x="11014" y="7861"/>
                  <a:pt x="10645" y="7099"/>
                  <a:pt x="10347" y="6302"/>
                </a:cubicBezTo>
                <a:cubicBezTo>
                  <a:pt x="10168" y="5814"/>
                  <a:pt x="9847" y="5373"/>
                  <a:pt x="9394" y="5028"/>
                </a:cubicBezTo>
                <a:cubicBezTo>
                  <a:pt x="8866" y="4619"/>
                  <a:pt x="8248" y="4413"/>
                  <a:pt x="7630" y="4413"/>
                </a:cubicBezTo>
                <a:cubicBezTo>
                  <a:pt x="7078" y="4413"/>
                  <a:pt x="6525" y="4577"/>
                  <a:pt x="6037" y="4909"/>
                </a:cubicBezTo>
                <a:cubicBezTo>
                  <a:pt x="4465" y="5968"/>
                  <a:pt x="4310" y="8123"/>
                  <a:pt x="5584" y="9385"/>
                </a:cubicBezTo>
                <a:cubicBezTo>
                  <a:pt x="5894" y="9695"/>
                  <a:pt x="6251" y="9921"/>
                  <a:pt x="6632" y="10064"/>
                </a:cubicBezTo>
                <a:cubicBezTo>
                  <a:pt x="7418" y="10350"/>
                  <a:pt x="8180" y="10707"/>
                  <a:pt x="8882" y="11159"/>
                </a:cubicBezTo>
                <a:cubicBezTo>
                  <a:pt x="9382" y="11469"/>
                  <a:pt x="9466" y="12148"/>
                  <a:pt x="9049" y="12564"/>
                </a:cubicBezTo>
                <a:lnTo>
                  <a:pt x="1179" y="20434"/>
                </a:lnTo>
                <a:cubicBezTo>
                  <a:pt x="0" y="21613"/>
                  <a:pt x="0" y="23518"/>
                  <a:pt x="1179" y="24697"/>
                </a:cubicBezTo>
                <a:lnTo>
                  <a:pt x="20741" y="44247"/>
                </a:lnTo>
                <a:cubicBezTo>
                  <a:pt x="21324" y="44836"/>
                  <a:pt x="22092" y="45131"/>
                  <a:pt x="22862" y="45131"/>
                </a:cubicBezTo>
                <a:cubicBezTo>
                  <a:pt x="23631" y="45131"/>
                  <a:pt x="24402" y="44836"/>
                  <a:pt x="24992" y="44247"/>
                </a:cubicBezTo>
                <a:lnTo>
                  <a:pt x="44554" y="24697"/>
                </a:lnTo>
                <a:cubicBezTo>
                  <a:pt x="45720" y="23518"/>
                  <a:pt x="45720" y="21613"/>
                  <a:pt x="44554" y="20434"/>
                </a:cubicBezTo>
                <a:lnTo>
                  <a:pt x="24992" y="884"/>
                </a:lnTo>
                <a:cubicBezTo>
                  <a:pt x="24402" y="295"/>
                  <a:pt x="23631" y="0"/>
                  <a:pt x="22862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4" name="Picture 10" descr="How to make the perfect presentation for your audience - YouTube">
            <a:extLst>
              <a:ext uri="{FF2B5EF4-FFF2-40B4-BE49-F238E27FC236}">
                <a16:creationId xmlns:a16="http://schemas.microsoft.com/office/drawing/2014/main" id="{181C6661-7A78-4218-99E6-B3D9E993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84" y="1426844"/>
            <a:ext cx="476791" cy="4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kelet - Mitch">
            <a:extLst>
              <a:ext uri="{FF2B5EF4-FFF2-40B4-BE49-F238E27FC236}">
                <a16:creationId xmlns:a16="http://schemas.microsoft.com/office/drawing/2014/main" id="{4E9C002A-9E99-4E42-8223-6A38576DF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8503" y="1942379"/>
            <a:ext cx="519411" cy="36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7BDF4135-68BE-4C75-ACF7-4B4E3C902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1774" y="3748504"/>
            <a:ext cx="445083" cy="469594"/>
          </a:xfrm>
          <a:prstGeom prst="rect">
            <a:avLst/>
          </a:prstGeom>
        </p:spPr>
      </p:pic>
      <p:sp>
        <p:nvSpPr>
          <p:cNvPr id="55" name="TekstniOkvir 54">
            <a:extLst>
              <a:ext uri="{FF2B5EF4-FFF2-40B4-BE49-F238E27FC236}">
                <a16:creationId xmlns:a16="http://schemas.microsoft.com/office/drawing/2014/main" id="{AABC8CF2-2519-4286-97F8-6DF280FC44D5}"/>
              </a:ext>
            </a:extLst>
          </p:cNvPr>
          <p:cNvSpPr txBox="1"/>
          <p:nvPr/>
        </p:nvSpPr>
        <p:spPr>
          <a:xfrm>
            <a:off x="808551" y="1301613"/>
            <a:ext cx="3355125" cy="2814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spcAft>
                <a:spcPts val="1200"/>
              </a:spcAft>
              <a:defRPr sz="2000">
                <a:latin typeface="Fira Sans Extra Condensed" panose="020B0503050000020004" pitchFamily="34" charset="0"/>
              </a:defRPr>
            </a:lvl1pPr>
          </a:lstStyle>
          <a:p>
            <a:r>
              <a:rPr lang="hr-HR">
                <a:hlinkClick r:id="rId16" action="ppaction://hlinksldjump"/>
              </a:rPr>
              <a:t>Što je podcast?</a:t>
            </a:r>
            <a:endParaRPr lang="hr-HR"/>
          </a:p>
          <a:p>
            <a:r>
              <a:rPr lang="hr-HR">
                <a:hlinkClick r:id="rId17" action="ppaction://hlinksldjump"/>
              </a:rPr>
              <a:t>Kako funkcionira podcast?</a:t>
            </a:r>
            <a:endParaRPr lang="hr-HR"/>
          </a:p>
          <a:p>
            <a:r>
              <a:rPr lang="hr-HR">
                <a:hlinkClick r:id="rId18" action="ppaction://hlinksldjump"/>
              </a:rPr>
              <a:t>Crtice iz povijesti podcasta</a:t>
            </a:r>
            <a:endParaRPr lang="hr-HR"/>
          </a:p>
          <a:p>
            <a:r>
              <a:rPr lang="hr-HR">
                <a:hlinkClick r:id="rId19" action="ppaction://hlinksldjump"/>
              </a:rPr>
              <a:t>Koraci izrade podcasta</a:t>
            </a:r>
            <a:endParaRPr lang="hr-HR"/>
          </a:p>
          <a:p>
            <a:r>
              <a:rPr lang="hr-HR">
                <a:hlinkClick r:id="rId20" action="ppaction://hlinksldjump"/>
              </a:rPr>
              <a:t>Prijenos podcasta</a:t>
            </a:r>
            <a:endParaRPr lang="hr-HR"/>
          </a:p>
          <a:p>
            <a:r>
              <a:rPr lang="hr-HR">
                <a:hlinkClick r:id="rId21" action="ppaction://hlinksldjump"/>
              </a:rPr>
              <a:t>Promocija podcasta</a:t>
            </a:r>
            <a:endParaRPr lang="hr-HR"/>
          </a:p>
        </p:txBody>
      </p:sp>
      <p:sp>
        <p:nvSpPr>
          <p:cNvPr id="53" name="TekstniOkvir 52">
            <a:extLst>
              <a:ext uri="{FF2B5EF4-FFF2-40B4-BE49-F238E27FC236}">
                <a16:creationId xmlns:a16="http://schemas.microsoft.com/office/drawing/2014/main" id="{29FDDB87-3B20-4ABE-A29C-7E3A7EB04094}"/>
              </a:ext>
            </a:extLst>
          </p:cNvPr>
          <p:cNvSpPr txBox="1"/>
          <p:nvPr/>
        </p:nvSpPr>
        <p:spPr>
          <a:xfrm>
            <a:off x="5581828" y="1301613"/>
            <a:ext cx="33551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r-HR" sz="2000">
                <a:latin typeface="Fira Sans Extra Condensed" panose="020B0503050000020004" pitchFamily="34" charset="0"/>
                <a:hlinkClick r:id="rId22" action="ppaction://hlinksldjump"/>
              </a:rPr>
              <a:t>Zašto obrazovni podcast?</a:t>
            </a:r>
            <a:endParaRPr lang="hr-HR" sz="2000">
              <a:latin typeface="Fira Sans Extra Condensed" panose="020B0503050000020004" pitchFamily="34" charset="0"/>
            </a:endParaRPr>
          </a:p>
          <a:p>
            <a:pPr>
              <a:spcAft>
                <a:spcPts val="1200"/>
              </a:spcAft>
            </a:pPr>
            <a:r>
              <a:rPr lang="hr-HR" sz="2000">
                <a:latin typeface="Fira Sans Extra Condensed" panose="020B0503050000020004" pitchFamily="34" charset="0"/>
                <a:hlinkClick r:id="rId23" action="ppaction://hlinksldjump"/>
              </a:rPr>
              <a:t>Podcast u  Zdravstvenoj  školi</a:t>
            </a:r>
            <a:endParaRPr lang="hr-HR" sz="2000">
              <a:latin typeface="Fira Sans Extra Condensed" panose="020B0503050000020004" pitchFamily="34" charset="0"/>
            </a:endParaRPr>
          </a:p>
          <a:p>
            <a:pPr>
              <a:spcAft>
                <a:spcPts val="1200"/>
              </a:spcAft>
            </a:pPr>
            <a:r>
              <a:rPr lang="pl-PL" sz="2000">
                <a:latin typeface="Fira Sans Extra Condensed" panose="020B0503050000020004" pitchFamily="34" charset="0"/>
                <a:hlinkClick r:id="rId24" action="ppaction://hlinksldjump"/>
              </a:rPr>
              <a:t>„Skok na glavu” u snimanje obrazovnog podcasta!</a:t>
            </a:r>
            <a:endParaRPr lang="pl-PL" sz="2000">
              <a:latin typeface="Fira Sans Extra Condensed" panose="020B0503050000020004" pitchFamily="34" charset="0"/>
            </a:endParaRPr>
          </a:p>
          <a:p>
            <a:pPr>
              <a:spcAft>
                <a:spcPts val="1200"/>
              </a:spcAft>
            </a:pPr>
            <a:r>
              <a:rPr lang="hr-HR" sz="2000">
                <a:latin typeface="Fira Sans Extra Condensed" panose="020B0503050000020004" pitchFamily="34" charset="0"/>
                <a:hlinkClick r:id="rId25" action="ppaction://hlinksldjump"/>
              </a:rPr>
              <a:t>I na kraju balade…</a:t>
            </a:r>
            <a:endParaRPr lang="hr-HR" sz="2000">
              <a:latin typeface="Fira Sans Extra Condensed" panose="020B0503050000020004" pitchFamily="34" charset="0"/>
            </a:endParaRPr>
          </a:p>
          <a:p>
            <a:pPr>
              <a:spcAft>
                <a:spcPts val="1200"/>
              </a:spcAft>
            </a:pPr>
            <a:r>
              <a:rPr lang="hr-HR" sz="2000">
                <a:latin typeface="Fira Sans Extra Condensed" panose="020B0503050000020004" pitchFamily="34" charset="0"/>
                <a:hlinkClick r:id="rId26" action="ppaction://hlinksldjump"/>
              </a:rPr>
              <a:t>Evaluacija</a:t>
            </a:r>
            <a:endParaRPr lang="hr-HR" sz="2000">
              <a:latin typeface="Fira Sans Extra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53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1146082" y="1722308"/>
            <a:ext cx="63519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hr-HR" sz="2400">
                <a:latin typeface="Fira Sans Condensed" panose="020B0503050000020004" pitchFamily="34" charset="0"/>
              </a:rPr>
              <a:t>Jednostavni su za izradu i moguće im je pristupiti u bilo koje vrijeme i s bilo kojeg mjesta.</a:t>
            </a:r>
          </a:p>
          <a:p>
            <a:pPr fontAlgn="base">
              <a:spcAft>
                <a:spcPts val="1200"/>
              </a:spcAft>
            </a:pPr>
            <a:endParaRPr lang="hr-HR" sz="900">
              <a:latin typeface="Fira Sans Condensed" panose="020B0503050000020004" pitchFamily="34" charset="0"/>
            </a:endParaRPr>
          </a:p>
          <a:p>
            <a:pPr fontAlgn="base">
              <a:spcAft>
                <a:spcPts val="1200"/>
              </a:spcAft>
            </a:pPr>
            <a:r>
              <a:rPr lang="hr-HR" sz="2400">
                <a:latin typeface="Fira Sans Condensed" panose="020B0503050000020004" pitchFamily="34" charset="0"/>
              </a:rPr>
              <a:t>Roditelji mogu pristupiti podcastima kako bi pomogli djeci u pisanju zadaće. 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41E82D2-6D25-4D8A-8D58-BD459CD8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20" y="2753360"/>
            <a:ext cx="1344261" cy="226568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7A810A2-D7F6-4AD3-B6CA-3CEE7A1C7867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D9046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bg1"/>
                </a:solidFill>
                <a:latin typeface="Fira Sans Condensed"/>
                <a:sym typeface="Fira Sans Condensed"/>
              </a:rPr>
              <a:t>Hrvatska akademska istraživačka mreža - podcast pridonosi učenju...</a:t>
            </a:r>
          </a:p>
        </p:txBody>
      </p:sp>
    </p:spTree>
    <p:extLst>
      <p:ext uri="{BB962C8B-B14F-4D97-AF65-F5344CB8AC3E}">
        <p14:creationId xmlns:p14="http://schemas.microsoft.com/office/powerpoint/2010/main" val="42325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4A8CADBC-E992-4D5F-8181-B9B3E8E0735D}"/>
              </a:ext>
            </a:extLst>
          </p:cNvPr>
          <p:cNvSpPr txBox="1"/>
          <p:nvPr/>
        </p:nvSpPr>
        <p:spPr>
          <a:xfrm>
            <a:off x="983522" y="1815674"/>
            <a:ext cx="665679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hr-HR" sz="2400">
                <a:latin typeface="Fira Sans Condensed" panose="020B0503050000020004" pitchFamily="34" charset="0"/>
              </a:rPr>
              <a:t>Postoji velik broj dostupnih podcasta iz raznih područja koji mogu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obogatiti nastavu </a:t>
            </a:r>
          </a:p>
          <a:p>
            <a:pPr marL="342900" indent="-3429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400">
                <a:latin typeface="Fira Sans Condensed" panose="020B0503050000020004" pitchFamily="34" charset="0"/>
              </a:rPr>
              <a:t>pomoći učenicima s različitim stilovima učenja. 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41E82D2-6D25-4D8A-8D58-BD459CD8B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320" y="2753360"/>
            <a:ext cx="1344261" cy="226568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7A810A2-D7F6-4AD3-B6CA-3CEE7A1C7867}"/>
              </a:ext>
            </a:extLst>
          </p:cNvPr>
          <p:cNvSpPr txBox="1"/>
          <p:nvPr/>
        </p:nvSpPr>
        <p:spPr>
          <a:xfrm>
            <a:off x="0" y="447734"/>
            <a:ext cx="9140007" cy="506549"/>
          </a:xfrm>
          <a:prstGeom prst="rect">
            <a:avLst/>
          </a:prstGeom>
          <a:solidFill>
            <a:srgbClr val="D9046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000">
                <a:solidFill>
                  <a:schemeClr val="bg1"/>
                </a:solidFill>
                <a:latin typeface="Fira Sans Condensed"/>
                <a:sym typeface="Fira Sans Condensed"/>
              </a:rPr>
              <a:t>Hrvatska akademska istraživačka mreža - podcast pridonosi učenju...</a:t>
            </a:r>
          </a:p>
        </p:txBody>
      </p:sp>
    </p:spTree>
    <p:extLst>
      <p:ext uri="{BB962C8B-B14F-4D97-AF65-F5344CB8AC3E}">
        <p14:creationId xmlns:p14="http://schemas.microsoft.com/office/powerpoint/2010/main" val="375261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C8D717F-3860-8266-BBA2-A3AD79A93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15" y="7"/>
            <a:ext cx="9143985" cy="4571993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71B4626-5003-900A-034B-A0609617C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51" y="3093085"/>
            <a:ext cx="3892550" cy="1129030"/>
          </a:xfrm>
        </p:spPr>
        <p:txBody>
          <a:bodyPr>
            <a:normAutofit/>
          </a:bodyPr>
          <a:lstStyle/>
          <a:p>
            <a:pPr algn="l"/>
            <a:r>
              <a:rPr lang="hr-HR" sz="6000" b="1" spc="800" dirty="0">
                <a:ln>
                  <a:solidFill>
                    <a:srgbClr val="FFFFFF"/>
                  </a:solidFill>
                </a:ln>
                <a:solidFill>
                  <a:srgbClr val="F585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Condensed ExtraBold" panose="020B0903050000020004" pitchFamily="34" charset="0"/>
                <a:ea typeface="Roboto"/>
                <a:cs typeface="Roboto"/>
                <a:sym typeface="Roboto"/>
              </a:rPr>
              <a:t>PODCAST</a:t>
            </a:r>
            <a:endParaRPr lang="hr-HR" sz="3200" b="1" spc="800" dirty="0">
              <a:ln>
                <a:solidFill>
                  <a:srgbClr val="FFFFFF"/>
                </a:solidFill>
              </a:ln>
              <a:solidFill>
                <a:srgbClr val="F585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Condensed ExtraBold" panose="020B09030500000200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841BD3D-CA78-5E75-441C-49C65EF77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29760"/>
            <a:ext cx="9143985" cy="571500"/>
          </a:xfrm>
        </p:spPr>
        <p:txBody>
          <a:bodyPr>
            <a:noAutofit/>
          </a:bodyPr>
          <a:lstStyle/>
          <a:p>
            <a:pPr algn="ctr"/>
            <a:r>
              <a:rPr lang="hr-HR" sz="3200" spc="300" dirty="0">
                <a:solidFill>
                  <a:srgbClr val="7709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Condensed ExtraBold" panose="020B0903050000020004" pitchFamily="34" charset="0"/>
              </a:rPr>
              <a:t>U  ZDRAVSTVENOJ  ŠKOLI</a:t>
            </a:r>
          </a:p>
        </p:txBody>
      </p:sp>
    </p:spTree>
    <p:extLst>
      <p:ext uri="{BB962C8B-B14F-4D97-AF65-F5344CB8AC3E}">
        <p14:creationId xmlns:p14="http://schemas.microsoft.com/office/powerpoint/2010/main" val="49370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5AA4274-78FF-4D45-8409-7A8E707E9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720"/>
            <a:ext cx="3393406" cy="478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4C3F86A-4DE7-4363-9C63-572A26623355}"/>
              </a:ext>
            </a:extLst>
          </p:cNvPr>
          <p:cNvSpPr txBox="1"/>
          <p:nvPr/>
        </p:nvSpPr>
        <p:spPr>
          <a:xfrm>
            <a:off x="3745652" y="525968"/>
            <a:ext cx="51816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200" b="0" i="0">
                <a:effectLst/>
                <a:latin typeface="Fira Sans Condensed" panose="020B0503050000020004" pitchFamily="34" charset="0"/>
              </a:rPr>
              <a:t>Najava prve epizode</a:t>
            </a:r>
          </a:p>
          <a:p>
            <a:pPr algn="ctr"/>
            <a:r>
              <a:rPr lang="hr-HR" sz="3200" b="0" i="0">
                <a:effectLst/>
                <a:latin typeface="Fira Sans Condensed" panose="020B0503050000020004" pitchFamily="34" charset="0"/>
              </a:rPr>
              <a:t>TALENTI Zdravstvene škole!</a:t>
            </a:r>
          </a:p>
        </p:txBody>
      </p:sp>
      <p:pic>
        <p:nvPicPr>
          <p:cNvPr id="7" name="Zdravstvena škola_Trailer za Podcast_Ako ne sada kada">
            <a:hlinkClick r:id="" action="ppaction://media"/>
            <a:extLst>
              <a:ext uri="{FF2B5EF4-FFF2-40B4-BE49-F238E27FC236}">
                <a16:creationId xmlns:a16="http://schemas.microsoft.com/office/drawing/2014/main" id="{2A67EC46-BF13-42DB-95AA-30DE19B98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080" y="1973392"/>
            <a:ext cx="5296747" cy="297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75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CF208C44-F253-4530-9BF1-0E39243F6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2" y="1072342"/>
            <a:ext cx="7689273" cy="376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6C7D7B5-7895-4666-AC6D-452A43FA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87"/>
            <a:ext cx="9144000" cy="862755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hr-HR" sz="3200" dirty="0"/>
              <a:t>„Skok na glavu” u snimanje obrazovnog podcasta!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DFAB806-46C8-DE1F-3F61-635E6FAD34D0}"/>
              </a:ext>
            </a:extLst>
          </p:cNvPr>
          <p:cNvSpPr txBox="1"/>
          <p:nvPr/>
        </p:nvSpPr>
        <p:spPr>
          <a:xfrm>
            <a:off x="2643184" y="1072342"/>
            <a:ext cx="38576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spc="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Condensed" panose="020B05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https://bit.ly/PODCAST-UCENICI</a:t>
            </a:r>
            <a:endParaRPr lang="en-US" sz="1800" b="1" spc="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Condensed" panose="020B0503050000020004" pitchFamily="34" charset="0"/>
            </a:endParaRP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08727A76-E9AB-8888-C31B-7031BD118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2129790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Caroler in Long Coat">
                <a:extLst>
                  <a:ext uri="{FF2B5EF4-FFF2-40B4-BE49-F238E27FC236}">
                    <a16:creationId xmlns:a16="http://schemas.microsoft.com/office/drawing/2014/main" id="{BA192AAE-30ED-43BB-86AA-5742977651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3497290"/>
                  </p:ext>
                </p:extLst>
              </p:nvPr>
            </p:nvGraphicFramePr>
            <p:xfrm>
              <a:off x="838376" y="737937"/>
              <a:ext cx="839945" cy="26939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39945" cy="2693984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270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Caroler in Long Coat">
                <a:extLst>
                  <a:ext uri="{FF2B5EF4-FFF2-40B4-BE49-F238E27FC236}">
                    <a16:creationId xmlns:a16="http://schemas.microsoft.com/office/drawing/2014/main" id="{BA192AAE-30ED-43BB-86AA-5742977651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376" y="737937"/>
                <a:ext cx="839945" cy="269398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Naslov 1">
            <a:extLst>
              <a:ext uri="{FF2B5EF4-FFF2-40B4-BE49-F238E27FC236}">
                <a16:creationId xmlns:a16="http://schemas.microsoft.com/office/drawing/2014/main" id="{484EF12A-5DDC-4C73-B8DC-B9FD0F3A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0414"/>
            <a:ext cx="8229600" cy="4101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hr-HR" sz="3200"/>
              <a:t>Rubrika za vrednovanje podcasta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Caroler in Blue Jacket">
                <a:extLst>
                  <a:ext uri="{FF2B5EF4-FFF2-40B4-BE49-F238E27FC236}">
                    <a16:creationId xmlns:a16="http://schemas.microsoft.com/office/drawing/2014/main" id="{2075CB53-B4B1-40CB-A5F3-253942B39A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2695966"/>
                  </p:ext>
                </p:extLst>
              </p:nvPr>
            </p:nvGraphicFramePr>
            <p:xfrm>
              <a:off x="338852" y="1831590"/>
              <a:ext cx="999048" cy="271170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99048" cy="2711701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 ax="1280114" ay="3265567" az="107590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9971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Caroler in Blue Jacket">
                <a:extLst>
                  <a:ext uri="{FF2B5EF4-FFF2-40B4-BE49-F238E27FC236}">
                    <a16:creationId xmlns:a16="http://schemas.microsoft.com/office/drawing/2014/main" id="{2075CB53-B4B1-40CB-A5F3-253942B39A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852" y="1831590"/>
                <a:ext cx="999048" cy="2711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Caroler in Green Jacket">
                <a:extLst>
                  <a:ext uri="{FF2B5EF4-FFF2-40B4-BE49-F238E27FC236}">
                    <a16:creationId xmlns:a16="http://schemas.microsoft.com/office/drawing/2014/main" id="{BD88564F-AEA1-4097-8248-AE475EB99D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4120973"/>
                  </p:ext>
                </p:extLst>
              </p:nvPr>
            </p:nvGraphicFramePr>
            <p:xfrm>
              <a:off x="7503459" y="2332031"/>
              <a:ext cx="1452283" cy="281146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452283" cy="2811469"/>
                    </a:xfrm>
                    <a:prstGeom prst="rect">
                      <a:avLst/>
                    </a:prstGeom>
                  </am3d:spPr>
                  <am3d:camera>
                    <am3d:pos x="0" y="0" z="554029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78404" d="1000000"/>
                    <am3d:preTrans dx="0" dy="-17997088" dz="-2997704"/>
                    <am3d:scale>
                      <am3d:sx n="1000000" d="1000000"/>
                      <am3d:sy n="1000000" d="1000000"/>
                      <am3d:sz n="1000000" d="1000000"/>
                    </am3d:scale>
                    <am3d:rot ax="8701097" ay="-2908225" az="-914117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2854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Caroler in Green Jacket">
                <a:extLst>
                  <a:ext uri="{FF2B5EF4-FFF2-40B4-BE49-F238E27FC236}">
                    <a16:creationId xmlns:a16="http://schemas.microsoft.com/office/drawing/2014/main" id="{BD88564F-AEA1-4097-8248-AE475EB99D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3459" y="2332031"/>
                <a:ext cx="1452283" cy="281146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E5796B55-B654-4B69-81FF-FEF5BFD3B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75242"/>
              </p:ext>
            </p:extLst>
          </p:nvPr>
        </p:nvGraphicFramePr>
        <p:xfrm>
          <a:off x="1719076" y="737937"/>
          <a:ext cx="5872378" cy="4321005"/>
        </p:xfrm>
        <a:graphic>
          <a:graphicData uri="http://schemas.openxmlformats.org/drawingml/2006/table">
            <a:tbl>
              <a:tblPr firstRow="1" firstCol="1" bandRow="1"/>
              <a:tblGrid>
                <a:gridCol w="1368887">
                  <a:extLst>
                    <a:ext uri="{9D8B030D-6E8A-4147-A177-3AD203B41FA5}">
                      <a16:colId xmlns:a16="http://schemas.microsoft.com/office/drawing/2014/main" val="2022118006"/>
                    </a:ext>
                  </a:extLst>
                </a:gridCol>
                <a:gridCol w="1368887">
                  <a:extLst>
                    <a:ext uri="{9D8B030D-6E8A-4147-A177-3AD203B41FA5}">
                      <a16:colId xmlns:a16="http://schemas.microsoft.com/office/drawing/2014/main" val="251837975"/>
                    </a:ext>
                  </a:extLst>
                </a:gridCol>
                <a:gridCol w="1567302">
                  <a:extLst>
                    <a:ext uri="{9D8B030D-6E8A-4147-A177-3AD203B41FA5}">
                      <a16:colId xmlns:a16="http://schemas.microsoft.com/office/drawing/2014/main" val="1688238410"/>
                    </a:ext>
                  </a:extLst>
                </a:gridCol>
                <a:gridCol w="1567302">
                  <a:extLst>
                    <a:ext uri="{9D8B030D-6E8A-4147-A177-3AD203B41FA5}">
                      <a16:colId xmlns:a16="http://schemas.microsoft.com/office/drawing/2014/main" val="505432474"/>
                    </a:ext>
                  </a:extLst>
                </a:gridCol>
              </a:tblGrid>
              <a:tr h="14543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SASTAVNICE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RAZINE OSTVARENOSTI KRITERIJA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71925"/>
                  </a:ext>
                </a:extLst>
              </a:tr>
              <a:tr h="353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 potpunosti (2 boda)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djelomično (1 bod)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treba doraditi (0 bodova)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60451"/>
                  </a:ext>
                </a:extLst>
              </a:tr>
              <a:tr h="499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Tema je razrađena jasno i precizno. Jasna je podjela uloga.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Tema je razrađena jasno i precizno, ali bez precizne podjele uloga.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Tema nije razrađena jasno i precizno kao ni podjela uloga.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364316"/>
                  </a:ext>
                </a:extLst>
              </a:tr>
              <a:tr h="837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scenarij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Precizno je i jasno sastavljen scenarij podcasta. Obuhvaćeni su svi aspekti zadane teme.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Sastavljen je scenarij podcasta, ali djelomično precizno. Djelomično su obuhvaćeni aspekti zadane teme.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Nisu jasno opisane scene i nije jasan redoslijed scena.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076926"/>
                  </a:ext>
                </a:extLst>
              </a:tr>
              <a:tr h="1006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sadržaj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Jasno je i precizno određen sadržaj podcasta i izmjena sugovornika. Sadržaj je u skladu sa zadanom temom.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Nije dovoljno jasno određen sadržaj podcasta i izmjena sugovornika. Sadržaj nije u potpunosti u skladu sa zadanom temom.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Sugovornici se izmjenjuju bez logičnog slijeda. Sadržaj je u većem neskladu sa zadanom temom.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101952"/>
                  </a:ext>
                </a:extLst>
              </a:tr>
              <a:tr h="936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kvaliteta snimanja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Svi dijelovi podcasta su kvalitetno snimljeni.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Neki dijelovi podcasta nisu dovoljno kvalitetno snimljeni.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Podcast je samo djelomično snimljen (moderator nije snimljen, nije obrađena tema do kraja,…). Loša kvaliteta audio/video zapisa.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3196407"/>
                  </a:ext>
                </a:extLst>
              </a:tr>
              <a:tr h="499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govor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Govornik govori sasvim jasno i glasno uz točan i precizan izgovor.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Govornik govori jasno i povremeno tiho te većinu riječi izgovara točno.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Govornik govori nejasno, pogrešno izgovara riječi i govori vrlo tiho.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45" marR="27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832366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E3B57ECF-F16F-4F35-9A54-64640607DB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94099">
            <a:off x="1585680" y="1984432"/>
            <a:ext cx="6139171" cy="98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681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Caroler in Long Coat">
                <a:extLst>
                  <a:ext uri="{FF2B5EF4-FFF2-40B4-BE49-F238E27FC236}">
                    <a16:creationId xmlns:a16="http://schemas.microsoft.com/office/drawing/2014/main" id="{BA192AAE-30ED-43BB-86AA-5742977651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8376" y="737937"/>
              <a:ext cx="839945" cy="269398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839945" cy="2693984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9270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Caroler in Long Coat">
                <a:extLst>
                  <a:ext uri="{FF2B5EF4-FFF2-40B4-BE49-F238E27FC236}">
                    <a16:creationId xmlns:a16="http://schemas.microsoft.com/office/drawing/2014/main" id="{BA192AAE-30ED-43BB-86AA-5742977651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8376" y="737937"/>
                <a:ext cx="839945" cy="2693984"/>
              </a:xfrm>
              <a:prstGeom prst="rect">
                <a:avLst/>
              </a:prstGeom>
            </p:spPr>
          </p:pic>
        </mc:Fallback>
      </mc:AlternateContent>
      <p:sp>
        <p:nvSpPr>
          <p:cNvPr id="2" name="Naslov 1">
            <a:extLst>
              <a:ext uri="{FF2B5EF4-FFF2-40B4-BE49-F238E27FC236}">
                <a16:creationId xmlns:a16="http://schemas.microsoft.com/office/drawing/2014/main" id="{484EF12A-5DDC-4C73-B8DC-B9FD0F3A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14" y="393152"/>
            <a:ext cx="5203371" cy="410100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hr-HR" sz="3200" dirty="0"/>
              <a:t>Primjeri obrazovnih podcasta</a:t>
            </a:r>
          </a:p>
        </p:txBody>
      </p:sp>
      <p:pic>
        <p:nvPicPr>
          <p:cNvPr id="3" name="Vocaroo 11R9eQlqvQ5R">
            <a:hlinkClick r:id="" action="ppaction://media"/>
            <a:extLst>
              <a:ext uri="{FF2B5EF4-FFF2-40B4-BE49-F238E27FC236}">
                <a16:creationId xmlns:a16="http://schemas.microsoft.com/office/drawing/2014/main" id="{A0D3A9C3-DA1D-4815-8107-51CB232EA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4382" y="2185205"/>
            <a:ext cx="487363" cy="48736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FE3B69F-1817-4369-974F-41FA9CF1A325}"/>
              </a:ext>
            </a:extLst>
          </p:cNvPr>
          <p:cNvSpPr txBox="1"/>
          <p:nvPr/>
        </p:nvSpPr>
        <p:spPr>
          <a:xfrm>
            <a:off x="1939479" y="2670933"/>
            <a:ext cx="221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Fira Sans Condensed" panose="020B0503050000020004" pitchFamily="34" charset="0"/>
              </a:defRPr>
            </a:lvl1pPr>
          </a:lstStyle>
          <a:p>
            <a:r>
              <a:rPr lang="hr-HR"/>
              <a:t>Aritmetički niz</a:t>
            </a:r>
          </a:p>
        </p:txBody>
      </p:sp>
      <p:pic>
        <p:nvPicPr>
          <p:cNvPr id="6" name="Vocaroo 1anbGW0KDCaI">
            <a:hlinkClick r:id="" action="ppaction://media"/>
            <a:extLst>
              <a:ext uri="{FF2B5EF4-FFF2-40B4-BE49-F238E27FC236}">
                <a16:creationId xmlns:a16="http://schemas.microsoft.com/office/drawing/2014/main" id="{F6A9651D-A46F-45FE-9834-432D33A921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4382" y="3594263"/>
            <a:ext cx="487363" cy="487363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BE5AB44A-1338-45D0-B3E0-3FAA312CE22A}"/>
              </a:ext>
            </a:extLst>
          </p:cNvPr>
          <p:cNvSpPr txBox="1"/>
          <p:nvPr/>
        </p:nvSpPr>
        <p:spPr>
          <a:xfrm>
            <a:off x="1939479" y="4081626"/>
            <a:ext cx="229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>
                <a:latin typeface="Fira Sans Condensed" panose="020B0503050000020004" pitchFamily="34" charset="0"/>
              </a:rPr>
              <a:t>Primjena nizova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Caroler in Blue Jacket">
                <a:extLst>
                  <a:ext uri="{FF2B5EF4-FFF2-40B4-BE49-F238E27FC236}">
                    <a16:creationId xmlns:a16="http://schemas.microsoft.com/office/drawing/2014/main" id="{2075CB53-B4B1-40CB-A5F3-253942B39A9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8852" y="1831590"/>
              <a:ext cx="999048" cy="271170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999048" cy="2711701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 ax="1280114" ay="3265567" az="107590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9971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Caroler in Blue Jacket">
                <a:extLst>
                  <a:ext uri="{FF2B5EF4-FFF2-40B4-BE49-F238E27FC236}">
                    <a16:creationId xmlns:a16="http://schemas.microsoft.com/office/drawing/2014/main" id="{2075CB53-B4B1-40CB-A5F3-253942B39A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8852" y="1831590"/>
                <a:ext cx="999048" cy="2711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Caroler in Green Jacket">
                <a:extLst>
                  <a:ext uri="{FF2B5EF4-FFF2-40B4-BE49-F238E27FC236}">
                    <a16:creationId xmlns:a16="http://schemas.microsoft.com/office/drawing/2014/main" id="{BD88564F-AEA1-4097-8248-AE475EB99D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82401" y="2797657"/>
              <a:ext cx="1075238" cy="2205774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075238" cy="2205774"/>
                    </a:xfrm>
                    <a:prstGeom prst="rect">
                      <a:avLst/>
                    </a:prstGeom>
                  </am3d:spPr>
                  <am3d:camera>
                    <am3d:pos x="0" y="0" z="5540291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778404" d="1000000"/>
                    <am3d:preTrans dx="0" dy="-17997088" dz="-2997704"/>
                    <am3d:scale>
                      <am3d:sx n="1000000" d="1000000"/>
                      <am3d:sy n="1000000" d="1000000"/>
                      <am3d:sz n="1000000" d="1000000"/>
                    </am3d:scale>
                    <am3d:rot ax="10222148" ay="-4150397" az="-10259258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6235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Caroler in Green Jacket">
                <a:extLst>
                  <a:ext uri="{FF2B5EF4-FFF2-40B4-BE49-F238E27FC236}">
                    <a16:creationId xmlns:a16="http://schemas.microsoft.com/office/drawing/2014/main" id="{BD88564F-AEA1-4097-8248-AE475EB99D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82401" y="2797657"/>
                <a:ext cx="1075238" cy="220577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kstniOkvir 12">
            <a:extLst>
              <a:ext uri="{FF2B5EF4-FFF2-40B4-BE49-F238E27FC236}">
                <a16:creationId xmlns:a16="http://schemas.microsoft.com/office/drawing/2014/main" id="{E362622E-1F0E-4E6F-98C9-3D58E08A824B}"/>
              </a:ext>
            </a:extLst>
          </p:cNvPr>
          <p:cNvSpPr txBox="1"/>
          <p:nvPr/>
        </p:nvSpPr>
        <p:spPr>
          <a:xfrm>
            <a:off x="1970314" y="1352573"/>
            <a:ext cx="38576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spc="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Condensed" panose="020B05030500000200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https://bit.ly/PODCAST-UCENICI</a:t>
            </a:r>
            <a:endParaRPr lang="en-US" sz="1800" b="1" spc="15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Condensed" panose="020B0503050000020004" pitchFamily="34" charset="0"/>
            </a:endParaRPr>
          </a:p>
        </p:txBody>
      </p:sp>
      <p:pic>
        <p:nvPicPr>
          <p:cNvPr id="14" name="Slika 4">
            <a:extLst>
              <a:ext uri="{FF2B5EF4-FFF2-40B4-BE49-F238E27FC236}">
                <a16:creationId xmlns:a16="http://schemas.microsoft.com/office/drawing/2014/main" id="{13293302-8695-4A79-B8E6-1762874BD3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4506" y="388536"/>
            <a:ext cx="938003" cy="9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8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99889D3-515E-44F6-A7AE-570869A3B8D8}"/>
              </a:ext>
            </a:extLst>
          </p:cNvPr>
          <p:cNvSpPr txBox="1"/>
          <p:nvPr/>
        </p:nvSpPr>
        <p:spPr>
          <a:xfrm>
            <a:off x="-1" y="1848475"/>
            <a:ext cx="6294269" cy="1446550"/>
          </a:xfrm>
          <a:prstGeom prst="rect">
            <a:avLst/>
          </a:prstGeom>
          <a:solidFill>
            <a:srgbClr val="DAC58D">
              <a:alpha val="6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r-HR" sz="4400" b="0" i="0">
                <a:solidFill>
                  <a:srgbClr val="231F20"/>
                </a:solidFill>
                <a:effectLst/>
                <a:latin typeface="Fira Sans Condensed" panose="020B0503050000020004" pitchFamily="34" charset="0"/>
              </a:rPr>
              <a:t>Podcasti su tu</a:t>
            </a:r>
          </a:p>
          <a:p>
            <a:pPr algn="ctr"/>
            <a:r>
              <a:rPr lang="hr-HR" sz="4400" b="0" i="0">
                <a:solidFill>
                  <a:srgbClr val="231F20"/>
                </a:solidFill>
                <a:effectLst/>
                <a:latin typeface="Fira Sans Condensed" panose="020B0503050000020004" pitchFamily="34" charset="0"/>
              </a:rPr>
              <a:t>da ostanu. </a:t>
            </a:r>
            <a:endParaRPr lang="hr-HR" sz="4400">
              <a:latin typeface="Fira Sans Condensed" panose="020B0503050000020004" pitchFamily="34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632B16-DBA4-4A94-9CD6-860DFB60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0000"/>
            <a:ext cx="6223247" cy="410100"/>
          </a:xfrm>
        </p:spPr>
        <p:txBody>
          <a:bodyPr/>
          <a:lstStyle/>
          <a:p>
            <a:r>
              <a:rPr lang="hr-HR" sz="3200"/>
              <a:t>I na kraju balade…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ADC01FE-3204-4329-A53E-32905266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053" y="-183481"/>
            <a:ext cx="3835092" cy="54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kstniOkvir 163">
            <a:extLst>
              <a:ext uri="{FF2B5EF4-FFF2-40B4-BE49-F238E27FC236}">
                <a16:creationId xmlns:a16="http://schemas.microsoft.com/office/drawing/2014/main" id="{79868D96-29AF-4E89-B6DF-3690B4BBD664}"/>
              </a:ext>
            </a:extLst>
          </p:cNvPr>
          <p:cNvSpPr txBox="1"/>
          <p:nvPr/>
        </p:nvSpPr>
        <p:spPr>
          <a:xfrm>
            <a:off x="-1" y="1848475"/>
            <a:ext cx="9144001" cy="769441"/>
          </a:xfrm>
          <a:prstGeom prst="rect">
            <a:avLst/>
          </a:prstGeom>
          <a:solidFill>
            <a:srgbClr val="DAC58D">
              <a:alpha val="6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r-HR" sz="4400" b="0" i="0">
                <a:solidFill>
                  <a:srgbClr val="231F20"/>
                </a:solidFill>
                <a:effectLst/>
                <a:latin typeface="Fira Sans Condensed" panose="020B0503050000020004" pitchFamily="34" charset="0"/>
              </a:rPr>
              <a:t>Hvala na pozornosti!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8487720-F6F5-4241-9FD6-332BCCBA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9075" y="2635435"/>
            <a:ext cx="3244924" cy="2411953"/>
          </a:xfrm>
          <a:prstGeom prst="rect">
            <a:avLst/>
          </a:prstGeom>
        </p:spPr>
      </p:pic>
      <p:sp>
        <p:nvSpPr>
          <p:cNvPr id="61" name="Google Shape;61;p17"/>
          <p:cNvSpPr txBox="1">
            <a:spLocks noGrp="1"/>
          </p:cNvSpPr>
          <p:nvPr>
            <p:ph type="ctrTitle"/>
          </p:nvPr>
        </p:nvSpPr>
        <p:spPr>
          <a:xfrm>
            <a:off x="3923242" y="330157"/>
            <a:ext cx="4678790" cy="9843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hr-HR" sz="4000"/>
              <a:t>„Ako ne sada, kada?”</a:t>
            </a:r>
            <a:endParaRPr sz="4000"/>
          </a:p>
        </p:txBody>
      </p:sp>
      <p:sp>
        <p:nvSpPr>
          <p:cNvPr id="162" name="Google Shape;61;p17">
            <a:extLst>
              <a:ext uri="{FF2B5EF4-FFF2-40B4-BE49-F238E27FC236}">
                <a16:creationId xmlns:a16="http://schemas.microsoft.com/office/drawing/2014/main" id="{B28324F4-A54F-40F8-B8C4-0F177DCE2A33}"/>
              </a:ext>
            </a:extLst>
          </p:cNvPr>
          <p:cNvSpPr txBox="1">
            <a:spLocks/>
          </p:cNvSpPr>
          <p:nvPr/>
        </p:nvSpPr>
        <p:spPr>
          <a:xfrm>
            <a:off x="464788" y="3344761"/>
            <a:ext cx="3059647" cy="1111629"/>
          </a:xfrm>
          <a:prstGeom prst="roundRect">
            <a:avLst>
              <a:gd name="adj" fmla="val 26655"/>
            </a:avLst>
          </a:prstGeom>
          <a:solidFill>
            <a:srgbClr val="FFFFFF">
              <a:alpha val="49804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ra Sans Condensed"/>
              <a:buNone/>
              <a:defRPr sz="4900" b="0" i="0" u="none" strike="noStrike" cap="none">
                <a:solidFill>
                  <a:schemeClr val="dk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hr-HR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mirjana.gacina.bilin@skole.hr</a:t>
            </a:r>
          </a:p>
          <a:p>
            <a:pPr>
              <a:spcAft>
                <a:spcPts val="600"/>
              </a:spcAft>
            </a:pPr>
            <a:r>
              <a:rPr lang="hr-HR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marija.jurisic-sarlija@skole.hr</a:t>
            </a:r>
          </a:p>
        </p:txBody>
      </p:sp>
      <p:sp>
        <p:nvSpPr>
          <p:cNvPr id="163" name="Google Shape;61;p17">
            <a:extLst>
              <a:ext uri="{FF2B5EF4-FFF2-40B4-BE49-F238E27FC236}">
                <a16:creationId xmlns:a16="http://schemas.microsoft.com/office/drawing/2014/main" id="{2FC90DF6-9DBC-4461-B4CB-2DD2C4FE4820}"/>
              </a:ext>
            </a:extLst>
          </p:cNvPr>
          <p:cNvSpPr txBox="1">
            <a:spLocks/>
          </p:cNvSpPr>
          <p:nvPr/>
        </p:nvSpPr>
        <p:spPr>
          <a:xfrm>
            <a:off x="464788" y="687110"/>
            <a:ext cx="3423845" cy="627372"/>
          </a:xfrm>
          <a:prstGeom prst="roundRect">
            <a:avLst>
              <a:gd name="adj" fmla="val 38593"/>
            </a:avLst>
          </a:prstGeom>
          <a:solidFill>
            <a:srgbClr val="FFFFFF">
              <a:alpha val="50196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ira Sans Condensed"/>
              <a:buNone/>
              <a:defRPr sz="4900" b="0" i="0" u="none" strike="noStrike" cap="none">
                <a:solidFill>
                  <a:schemeClr val="dk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Podcast Zdravstvene škole</a:t>
            </a:r>
          </a:p>
        </p:txBody>
      </p:sp>
      <p:sp>
        <p:nvSpPr>
          <p:cNvPr id="166" name="TekstniOkvir 165">
            <a:extLst>
              <a:ext uri="{FF2B5EF4-FFF2-40B4-BE49-F238E27FC236}">
                <a16:creationId xmlns:a16="http://schemas.microsoft.com/office/drawing/2014/main" id="{68367E46-08E6-48E8-871B-7CA3DB8C8D7B}"/>
              </a:ext>
            </a:extLst>
          </p:cNvPr>
          <p:cNvSpPr txBox="1"/>
          <p:nvPr/>
        </p:nvSpPr>
        <p:spPr>
          <a:xfrm>
            <a:off x="-2" y="1830955"/>
            <a:ext cx="9144001" cy="769441"/>
          </a:xfrm>
          <a:prstGeom prst="rect">
            <a:avLst/>
          </a:prstGeom>
          <a:solidFill>
            <a:srgbClr val="DAC58D">
              <a:alpha val="6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hr-HR" sz="4400">
                <a:solidFill>
                  <a:srgbClr val="231F20"/>
                </a:solidFill>
                <a:latin typeface="Fira Sans Condensed" panose="020B0503050000020004" pitchFamily="34" charset="0"/>
                <a:hlinkClick r:id="rId4" tooltip="https://bit.ly/podcast-evaluacij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bit.ly/podcast-evaluacija</a:t>
            </a:r>
            <a:endParaRPr lang="hr-HR" sz="4400">
              <a:solidFill>
                <a:srgbClr val="231F20"/>
              </a:solidFill>
              <a:latin typeface="Fira Sans Condensed" panose="020B05030500000200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AFD451-96A3-4869-89DC-BDD9D7C9D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020" y="2635436"/>
            <a:ext cx="2411953" cy="24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2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4" grpId="1" animBg="1"/>
      <p:bldP spid="1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366;p34">
            <a:extLst>
              <a:ext uri="{FF2B5EF4-FFF2-40B4-BE49-F238E27FC236}">
                <a16:creationId xmlns:a16="http://schemas.microsoft.com/office/drawing/2014/main" id="{BABDCCC6-B470-4417-8094-7E0FD307D295}"/>
              </a:ext>
            </a:extLst>
          </p:cNvPr>
          <p:cNvSpPr/>
          <p:nvPr/>
        </p:nvSpPr>
        <p:spPr>
          <a:xfrm rot="842114" flipH="1">
            <a:off x="17686" y="4117824"/>
            <a:ext cx="3232200" cy="3232200"/>
          </a:xfrm>
          <a:prstGeom prst="blockArc">
            <a:avLst>
              <a:gd name="adj1" fmla="val 12491663"/>
              <a:gd name="adj2" fmla="val 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F83E54-BF8D-A3DD-C859-546194B2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/>
              <a:t>Što je podcast?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AFF169E-D1B5-C016-77C3-591AFEB88322}"/>
              </a:ext>
            </a:extLst>
          </p:cNvPr>
          <p:cNvSpPr txBox="1"/>
          <p:nvPr/>
        </p:nvSpPr>
        <p:spPr>
          <a:xfrm>
            <a:off x="1138931" y="1097466"/>
            <a:ext cx="5973317" cy="308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tx1"/>
                </a:solidFill>
                <a:latin typeface="Fira Sans Extra Condensed" panose="020B0503050000020004" pitchFamily="34" charset="0"/>
              </a:rPr>
              <a:t>multimedijska</a:t>
            </a:r>
            <a:r>
              <a:rPr lang="hr-HR" sz="2400"/>
              <a:t> </a:t>
            </a:r>
            <a:r>
              <a:rPr lang="hr-HR" sz="2400">
                <a:solidFill>
                  <a:schemeClr val="tx1"/>
                </a:solidFill>
                <a:latin typeface="Fira Sans Extra Condensed" panose="020B0503050000020004" pitchFamily="34" charset="0"/>
              </a:rPr>
              <a:t>datoteka</a:t>
            </a: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tx1"/>
                </a:solidFill>
                <a:latin typeface="Fira Sans Extra Condensed" panose="020B0503050000020004" pitchFamily="34" charset="0"/>
              </a:rPr>
              <a:t>distribucija sadržaja pojedincima </a:t>
            </a:r>
          </a:p>
          <a:p>
            <a:pPr marL="600075" lvl="1" indent="-25717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>
                <a:solidFill>
                  <a:schemeClr val="tx1"/>
                </a:solidFill>
                <a:latin typeface="Fira Sans Extra Condensed" panose="020B0503050000020004" pitchFamily="34" charset="0"/>
              </a:rPr>
              <a:t>na njihov zahtjev</a:t>
            </a:r>
          </a:p>
          <a:p>
            <a:pPr marL="600075" lvl="1" indent="-25717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>
                <a:solidFill>
                  <a:schemeClr val="tx1"/>
                </a:solidFill>
                <a:latin typeface="Fira Sans Extra Condensed" panose="020B0503050000020004" pitchFamily="34" charset="0"/>
              </a:rPr>
              <a:t>kada oni žele </a:t>
            </a:r>
          </a:p>
          <a:p>
            <a:pPr marL="600075" lvl="1" indent="-25717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000">
                <a:solidFill>
                  <a:schemeClr val="tx1"/>
                </a:solidFill>
                <a:latin typeface="Fira Sans Extra Condensed" panose="020B0503050000020004" pitchFamily="34" charset="0"/>
              </a:rPr>
              <a:t>koliko puta to žele </a:t>
            </a:r>
          </a:p>
          <a:p>
            <a:pPr marL="257175" indent="-25717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tx1"/>
                </a:solidFill>
                <a:latin typeface="Fira Sans Extra Condensed" panose="020B0503050000020004" pitchFamily="34" charset="0"/>
              </a:rPr>
              <a:t>podcast sadržaji su prenosivi i lako dostupni</a:t>
            </a:r>
          </a:p>
        </p:txBody>
      </p:sp>
      <p:pic>
        <p:nvPicPr>
          <p:cNvPr id="48" name="Slika 47">
            <a:extLst>
              <a:ext uri="{FF2B5EF4-FFF2-40B4-BE49-F238E27FC236}">
                <a16:creationId xmlns:a16="http://schemas.microsoft.com/office/drawing/2014/main" id="{1072FA42-342F-4BAC-9488-CE6D4A20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958" y="2256735"/>
            <a:ext cx="1642792" cy="1045413"/>
          </a:xfrm>
          <a:prstGeom prst="rect">
            <a:avLst/>
          </a:prstGeom>
        </p:spPr>
      </p:pic>
      <p:pic>
        <p:nvPicPr>
          <p:cNvPr id="49" name="Slika 48">
            <a:extLst>
              <a:ext uri="{FF2B5EF4-FFF2-40B4-BE49-F238E27FC236}">
                <a16:creationId xmlns:a16="http://schemas.microsoft.com/office/drawing/2014/main" id="{4DBBCE9B-14C1-4BE6-98EA-30C946BCC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562" y="3379315"/>
            <a:ext cx="711583" cy="1203542"/>
          </a:xfrm>
          <a:prstGeom prst="rect">
            <a:avLst/>
          </a:prstGeom>
        </p:spPr>
      </p:pic>
      <p:pic>
        <p:nvPicPr>
          <p:cNvPr id="50" name="Slika 49">
            <a:extLst>
              <a:ext uri="{FF2B5EF4-FFF2-40B4-BE49-F238E27FC236}">
                <a16:creationId xmlns:a16="http://schemas.microsoft.com/office/drawing/2014/main" id="{28846342-D4CB-470B-940C-5C344993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225" y="940885"/>
            <a:ext cx="1554942" cy="1238683"/>
          </a:xfrm>
          <a:prstGeom prst="rect">
            <a:avLst/>
          </a:prstGeom>
        </p:spPr>
      </p:pic>
      <p:sp>
        <p:nvSpPr>
          <p:cNvPr id="51" name="Google Shape;1365;p34">
            <a:extLst>
              <a:ext uri="{FF2B5EF4-FFF2-40B4-BE49-F238E27FC236}">
                <a16:creationId xmlns:a16="http://schemas.microsoft.com/office/drawing/2014/main" id="{42469E7C-CBC3-4D29-BDB9-BDED69F87AEE}"/>
              </a:ext>
            </a:extLst>
          </p:cNvPr>
          <p:cNvSpPr/>
          <p:nvPr/>
        </p:nvSpPr>
        <p:spPr>
          <a:xfrm rot="1423541">
            <a:off x="-1351430" y="3809763"/>
            <a:ext cx="3232200" cy="32322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15BF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16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41"/>
          <p:cNvSpPr txBox="1">
            <a:spLocks noGrp="1"/>
          </p:cNvSpPr>
          <p:nvPr>
            <p:ph type="title"/>
          </p:nvPr>
        </p:nvSpPr>
        <p:spPr>
          <a:xfrm>
            <a:off x="457200" y="390000"/>
            <a:ext cx="8229600" cy="4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/>
              <a:t>Kako funkcionira podcast?</a:t>
            </a:r>
            <a:endParaRPr sz="3200"/>
          </a:p>
        </p:txBody>
      </p:sp>
      <p:grpSp>
        <p:nvGrpSpPr>
          <p:cNvPr id="1785" name="Google Shape;1785;p41"/>
          <p:cNvGrpSpPr/>
          <p:nvPr/>
        </p:nvGrpSpPr>
        <p:grpSpPr>
          <a:xfrm>
            <a:off x="-904320" y="1228822"/>
            <a:ext cx="3885981" cy="4181239"/>
            <a:chOff x="-1132925" y="1228825"/>
            <a:chExt cx="4091368" cy="4402231"/>
          </a:xfrm>
        </p:grpSpPr>
        <p:sp>
          <p:nvSpPr>
            <p:cNvPr id="1786" name="Google Shape;1786;p41"/>
            <p:cNvSpPr/>
            <p:nvPr/>
          </p:nvSpPr>
          <p:spPr>
            <a:xfrm>
              <a:off x="882517" y="3205612"/>
              <a:ext cx="192287" cy="214787"/>
            </a:xfrm>
            <a:custGeom>
              <a:avLst/>
              <a:gdLst/>
              <a:ahLst/>
              <a:cxnLst/>
              <a:rect l="l" t="t" r="r" b="b"/>
              <a:pathLst>
                <a:path w="3194" h="3567" extrusionOk="0">
                  <a:moveTo>
                    <a:pt x="1277" y="1"/>
                  </a:moveTo>
                  <a:lnTo>
                    <a:pt x="958" y="107"/>
                  </a:lnTo>
                  <a:lnTo>
                    <a:pt x="692" y="267"/>
                  </a:lnTo>
                  <a:lnTo>
                    <a:pt x="479" y="480"/>
                  </a:lnTo>
                  <a:lnTo>
                    <a:pt x="266" y="693"/>
                  </a:lnTo>
                  <a:lnTo>
                    <a:pt x="107" y="959"/>
                  </a:lnTo>
                  <a:lnTo>
                    <a:pt x="0" y="1278"/>
                  </a:lnTo>
                  <a:lnTo>
                    <a:pt x="0" y="1597"/>
                  </a:lnTo>
                  <a:lnTo>
                    <a:pt x="0" y="1970"/>
                  </a:lnTo>
                  <a:lnTo>
                    <a:pt x="0" y="2289"/>
                  </a:lnTo>
                  <a:lnTo>
                    <a:pt x="107" y="2555"/>
                  </a:lnTo>
                  <a:lnTo>
                    <a:pt x="266" y="2821"/>
                  </a:lnTo>
                  <a:lnTo>
                    <a:pt x="479" y="3087"/>
                  </a:lnTo>
                  <a:lnTo>
                    <a:pt x="692" y="3247"/>
                  </a:lnTo>
                  <a:lnTo>
                    <a:pt x="958" y="3407"/>
                  </a:lnTo>
                  <a:lnTo>
                    <a:pt x="1277" y="3513"/>
                  </a:lnTo>
                  <a:lnTo>
                    <a:pt x="1597" y="3566"/>
                  </a:lnTo>
                  <a:lnTo>
                    <a:pt x="1916" y="3513"/>
                  </a:lnTo>
                  <a:lnTo>
                    <a:pt x="2182" y="3407"/>
                  </a:lnTo>
                  <a:lnTo>
                    <a:pt x="2501" y="3247"/>
                  </a:lnTo>
                  <a:lnTo>
                    <a:pt x="2714" y="3087"/>
                  </a:lnTo>
                  <a:lnTo>
                    <a:pt x="2927" y="2821"/>
                  </a:lnTo>
                  <a:lnTo>
                    <a:pt x="3033" y="2555"/>
                  </a:lnTo>
                  <a:lnTo>
                    <a:pt x="3140" y="2289"/>
                  </a:lnTo>
                  <a:lnTo>
                    <a:pt x="3193" y="1970"/>
                  </a:lnTo>
                  <a:lnTo>
                    <a:pt x="3193" y="1597"/>
                  </a:lnTo>
                  <a:lnTo>
                    <a:pt x="3140" y="1278"/>
                  </a:lnTo>
                  <a:lnTo>
                    <a:pt x="3033" y="959"/>
                  </a:lnTo>
                  <a:lnTo>
                    <a:pt x="2927" y="693"/>
                  </a:lnTo>
                  <a:lnTo>
                    <a:pt x="2714" y="480"/>
                  </a:lnTo>
                  <a:lnTo>
                    <a:pt x="2501" y="267"/>
                  </a:lnTo>
                  <a:lnTo>
                    <a:pt x="2182" y="107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1"/>
            <p:cNvSpPr/>
            <p:nvPr/>
          </p:nvSpPr>
          <p:spPr>
            <a:xfrm>
              <a:off x="882519" y="2199637"/>
              <a:ext cx="1137346" cy="1163173"/>
            </a:xfrm>
            <a:custGeom>
              <a:avLst/>
              <a:gdLst/>
              <a:ahLst/>
              <a:cxnLst/>
              <a:rect l="l" t="t" r="r" b="b"/>
              <a:pathLst>
                <a:path w="18892" h="19317" extrusionOk="0">
                  <a:moveTo>
                    <a:pt x="13517" y="0"/>
                  </a:moveTo>
                  <a:lnTo>
                    <a:pt x="13091" y="53"/>
                  </a:lnTo>
                  <a:lnTo>
                    <a:pt x="12719" y="213"/>
                  </a:lnTo>
                  <a:lnTo>
                    <a:pt x="12346" y="426"/>
                  </a:lnTo>
                  <a:lnTo>
                    <a:pt x="12027" y="745"/>
                  </a:lnTo>
                  <a:lnTo>
                    <a:pt x="533" y="14101"/>
                  </a:lnTo>
                  <a:lnTo>
                    <a:pt x="320" y="14474"/>
                  </a:lnTo>
                  <a:lnTo>
                    <a:pt x="160" y="14793"/>
                  </a:lnTo>
                  <a:lnTo>
                    <a:pt x="54" y="15219"/>
                  </a:lnTo>
                  <a:lnTo>
                    <a:pt x="1" y="15591"/>
                  </a:lnTo>
                  <a:lnTo>
                    <a:pt x="54" y="15964"/>
                  </a:lnTo>
                  <a:lnTo>
                    <a:pt x="214" y="16336"/>
                  </a:lnTo>
                  <a:lnTo>
                    <a:pt x="373" y="16709"/>
                  </a:lnTo>
                  <a:lnTo>
                    <a:pt x="639" y="17028"/>
                  </a:lnTo>
                  <a:lnTo>
                    <a:pt x="2289" y="18678"/>
                  </a:lnTo>
                  <a:lnTo>
                    <a:pt x="2608" y="18944"/>
                  </a:lnTo>
                  <a:lnTo>
                    <a:pt x="2981" y="19156"/>
                  </a:lnTo>
                  <a:lnTo>
                    <a:pt x="3353" y="19263"/>
                  </a:lnTo>
                  <a:lnTo>
                    <a:pt x="3779" y="19316"/>
                  </a:lnTo>
                  <a:lnTo>
                    <a:pt x="4151" y="19316"/>
                  </a:lnTo>
                  <a:lnTo>
                    <a:pt x="4577" y="19210"/>
                  </a:lnTo>
                  <a:lnTo>
                    <a:pt x="4950" y="18997"/>
                  </a:lnTo>
                  <a:lnTo>
                    <a:pt x="5269" y="18731"/>
                  </a:lnTo>
                  <a:lnTo>
                    <a:pt x="18253" y="6598"/>
                  </a:lnTo>
                  <a:lnTo>
                    <a:pt x="18519" y="6279"/>
                  </a:lnTo>
                  <a:lnTo>
                    <a:pt x="18732" y="5853"/>
                  </a:lnTo>
                  <a:lnTo>
                    <a:pt x="18891" y="5481"/>
                  </a:lnTo>
                  <a:lnTo>
                    <a:pt x="18891" y="5055"/>
                  </a:lnTo>
                  <a:lnTo>
                    <a:pt x="18891" y="4630"/>
                  </a:lnTo>
                  <a:lnTo>
                    <a:pt x="18732" y="4204"/>
                  </a:lnTo>
                  <a:lnTo>
                    <a:pt x="18519" y="3831"/>
                  </a:lnTo>
                  <a:lnTo>
                    <a:pt x="18253" y="3459"/>
                  </a:lnTo>
                  <a:lnTo>
                    <a:pt x="15113" y="532"/>
                  </a:lnTo>
                  <a:lnTo>
                    <a:pt x="14741" y="266"/>
                  </a:lnTo>
                  <a:lnTo>
                    <a:pt x="14368" y="107"/>
                  </a:lnTo>
                  <a:lnTo>
                    <a:pt x="139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1"/>
            <p:cNvSpPr/>
            <p:nvPr/>
          </p:nvSpPr>
          <p:spPr>
            <a:xfrm>
              <a:off x="1423967" y="1228825"/>
              <a:ext cx="1492902" cy="1534880"/>
            </a:xfrm>
            <a:custGeom>
              <a:avLst/>
              <a:gdLst/>
              <a:ahLst/>
              <a:cxnLst/>
              <a:rect l="l" t="t" r="r" b="b"/>
              <a:pathLst>
                <a:path w="24798" h="25490" extrusionOk="0">
                  <a:moveTo>
                    <a:pt x="16656" y="1"/>
                  </a:moveTo>
                  <a:lnTo>
                    <a:pt x="16443" y="54"/>
                  </a:lnTo>
                  <a:lnTo>
                    <a:pt x="16284" y="160"/>
                  </a:lnTo>
                  <a:lnTo>
                    <a:pt x="16071" y="320"/>
                  </a:lnTo>
                  <a:lnTo>
                    <a:pt x="13996" y="2076"/>
                  </a:lnTo>
                  <a:lnTo>
                    <a:pt x="11920" y="3832"/>
                  </a:lnTo>
                  <a:lnTo>
                    <a:pt x="9898" y="5641"/>
                  </a:lnTo>
                  <a:lnTo>
                    <a:pt x="7929" y="7504"/>
                  </a:lnTo>
                  <a:lnTo>
                    <a:pt x="5961" y="9313"/>
                  </a:lnTo>
                  <a:lnTo>
                    <a:pt x="4045" y="11175"/>
                  </a:lnTo>
                  <a:lnTo>
                    <a:pt x="2182" y="13091"/>
                  </a:lnTo>
                  <a:lnTo>
                    <a:pt x="320" y="15007"/>
                  </a:lnTo>
                  <a:lnTo>
                    <a:pt x="160" y="15166"/>
                  </a:lnTo>
                  <a:lnTo>
                    <a:pt x="54" y="15379"/>
                  </a:lnTo>
                  <a:lnTo>
                    <a:pt x="1" y="15592"/>
                  </a:lnTo>
                  <a:lnTo>
                    <a:pt x="1" y="15858"/>
                  </a:lnTo>
                  <a:lnTo>
                    <a:pt x="1" y="16071"/>
                  </a:lnTo>
                  <a:lnTo>
                    <a:pt x="54" y="16284"/>
                  </a:lnTo>
                  <a:lnTo>
                    <a:pt x="160" y="16497"/>
                  </a:lnTo>
                  <a:lnTo>
                    <a:pt x="267" y="16709"/>
                  </a:lnTo>
                  <a:lnTo>
                    <a:pt x="2395" y="19051"/>
                  </a:lnTo>
                  <a:lnTo>
                    <a:pt x="3460" y="20168"/>
                  </a:lnTo>
                  <a:lnTo>
                    <a:pt x="4524" y="21232"/>
                  </a:lnTo>
                  <a:lnTo>
                    <a:pt x="5588" y="22297"/>
                  </a:lnTo>
                  <a:lnTo>
                    <a:pt x="6705" y="23308"/>
                  </a:lnTo>
                  <a:lnTo>
                    <a:pt x="7823" y="24266"/>
                  </a:lnTo>
                  <a:lnTo>
                    <a:pt x="8940" y="25223"/>
                  </a:lnTo>
                  <a:lnTo>
                    <a:pt x="9100" y="25330"/>
                  </a:lnTo>
                  <a:lnTo>
                    <a:pt x="9313" y="25436"/>
                  </a:lnTo>
                  <a:lnTo>
                    <a:pt x="9579" y="25489"/>
                  </a:lnTo>
                  <a:lnTo>
                    <a:pt x="10005" y="25489"/>
                  </a:lnTo>
                  <a:lnTo>
                    <a:pt x="10217" y="25383"/>
                  </a:lnTo>
                  <a:lnTo>
                    <a:pt x="10430" y="25277"/>
                  </a:lnTo>
                  <a:lnTo>
                    <a:pt x="10590" y="25117"/>
                  </a:lnTo>
                  <a:lnTo>
                    <a:pt x="12346" y="23308"/>
                  </a:lnTo>
                  <a:lnTo>
                    <a:pt x="14262" y="21126"/>
                  </a:lnTo>
                  <a:lnTo>
                    <a:pt x="16284" y="18731"/>
                  </a:lnTo>
                  <a:lnTo>
                    <a:pt x="18306" y="16231"/>
                  </a:lnTo>
                  <a:lnTo>
                    <a:pt x="21977" y="11601"/>
                  </a:lnTo>
                  <a:lnTo>
                    <a:pt x="24532" y="8302"/>
                  </a:lnTo>
                  <a:lnTo>
                    <a:pt x="24691" y="8089"/>
                  </a:lnTo>
                  <a:lnTo>
                    <a:pt x="24744" y="7876"/>
                  </a:lnTo>
                  <a:lnTo>
                    <a:pt x="24798" y="7663"/>
                  </a:lnTo>
                  <a:lnTo>
                    <a:pt x="24798" y="7397"/>
                  </a:lnTo>
                  <a:lnTo>
                    <a:pt x="24798" y="7184"/>
                  </a:lnTo>
                  <a:lnTo>
                    <a:pt x="24691" y="6918"/>
                  </a:lnTo>
                  <a:lnTo>
                    <a:pt x="24585" y="6706"/>
                  </a:lnTo>
                  <a:lnTo>
                    <a:pt x="24425" y="6546"/>
                  </a:lnTo>
                  <a:lnTo>
                    <a:pt x="21073" y="3300"/>
                  </a:lnTo>
                  <a:lnTo>
                    <a:pt x="19210" y="1597"/>
                  </a:lnTo>
                  <a:lnTo>
                    <a:pt x="17667" y="267"/>
                  </a:lnTo>
                  <a:lnTo>
                    <a:pt x="17508" y="160"/>
                  </a:lnTo>
                  <a:lnTo>
                    <a:pt x="17295" y="54"/>
                  </a:lnTo>
                  <a:lnTo>
                    <a:pt x="170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1"/>
            <p:cNvSpPr/>
            <p:nvPr/>
          </p:nvSpPr>
          <p:spPr>
            <a:xfrm>
              <a:off x="1430410" y="3727864"/>
              <a:ext cx="288370" cy="1201590"/>
            </a:xfrm>
            <a:custGeom>
              <a:avLst/>
              <a:gdLst/>
              <a:ahLst/>
              <a:cxnLst/>
              <a:rect l="l" t="t" r="r" b="b"/>
              <a:pathLst>
                <a:path w="4790" h="19955" extrusionOk="0">
                  <a:moveTo>
                    <a:pt x="3459" y="0"/>
                  </a:moveTo>
                  <a:lnTo>
                    <a:pt x="0" y="19742"/>
                  </a:lnTo>
                  <a:lnTo>
                    <a:pt x="1330" y="19955"/>
                  </a:lnTo>
                  <a:lnTo>
                    <a:pt x="4789" y="213"/>
                  </a:lnTo>
                  <a:lnTo>
                    <a:pt x="34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1"/>
            <p:cNvSpPr/>
            <p:nvPr/>
          </p:nvSpPr>
          <p:spPr>
            <a:xfrm>
              <a:off x="1446425" y="3138357"/>
              <a:ext cx="400467" cy="785083"/>
            </a:xfrm>
            <a:custGeom>
              <a:avLst/>
              <a:gdLst/>
              <a:ahLst/>
              <a:cxnLst/>
              <a:rect l="l" t="t" r="r" b="b"/>
              <a:pathLst>
                <a:path w="6652" h="13038" extrusionOk="0">
                  <a:moveTo>
                    <a:pt x="1650" y="0"/>
                  </a:moveTo>
                  <a:lnTo>
                    <a:pt x="1331" y="53"/>
                  </a:lnTo>
                  <a:lnTo>
                    <a:pt x="1011" y="160"/>
                  </a:lnTo>
                  <a:lnTo>
                    <a:pt x="745" y="319"/>
                  </a:lnTo>
                  <a:lnTo>
                    <a:pt x="479" y="532"/>
                  </a:lnTo>
                  <a:lnTo>
                    <a:pt x="266" y="745"/>
                  </a:lnTo>
                  <a:lnTo>
                    <a:pt x="107" y="1064"/>
                  </a:lnTo>
                  <a:lnTo>
                    <a:pt x="0" y="1384"/>
                  </a:lnTo>
                  <a:lnTo>
                    <a:pt x="0" y="1703"/>
                  </a:lnTo>
                  <a:lnTo>
                    <a:pt x="0" y="13037"/>
                  </a:lnTo>
                  <a:lnTo>
                    <a:pt x="6652" y="13037"/>
                  </a:lnTo>
                  <a:lnTo>
                    <a:pt x="6652" y="1703"/>
                  </a:lnTo>
                  <a:lnTo>
                    <a:pt x="6652" y="1384"/>
                  </a:lnTo>
                  <a:lnTo>
                    <a:pt x="6545" y="1064"/>
                  </a:lnTo>
                  <a:lnTo>
                    <a:pt x="6386" y="745"/>
                  </a:lnTo>
                  <a:lnTo>
                    <a:pt x="6173" y="532"/>
                  </a:lnTo>
                  <a:lnTo>
                    <a:pt x="5907" y="319"/>
                  </a:lnTo>
                  <a:lnTo>
                    <a:pt x="5641" y="160"/>
                  </a:lnTo>
                  <a:lnTo>
                    <a:pt x="5321" y="53"/>
                  </a:lnTo>
                  <a:lnTo>
                    <a:pt x="5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1"/>
            <p:cNvSpPr/>
            <p:nvPr/>
          </p:nvSpPr>
          <p:spPr>
            <a:xfrm>
              <a:off x="1401570" y="3695832"/>
              <a:ext cx="490169" cy="269161"/>
            </a:xfrm>
            <a:custGeom>
              <a:avLst/>
              <a:gdLst/>
              <a:ahLst/>
              <a:cxnLst/>
              <a:rect l="l" t="t" r="r" b="b"/>
              <a:pathLst>
                <a:path w="8142" h="4470" extrusionOk="0">
                  <a:moveTo>
                    <a:pt x="532" y="0"/>
                  </a:moveTo>
                  <a:lnTo>
                    <a:pt x="320" y="53"/>
                  </a:lnTo>
                  <a:lnTo>
                    <a:pt x="160" y="160"/>
                  </a:lnTo>
                  <a:lnTo>
                    <a:pt x="0" y="319"/>
                  </a:lnTo>
                  <a:lnTo>
                    <a:pt x="0" y="585"/>
                  </a:lnTo>
                  <a:lnTo>
                    <a:pt x="0" y="3885"/>
                  </a:lnTo>
                  <a:lnTo>
                    <a:pt x="0" y="4097"/>
                  </a:lnTo>
                  <a:lnTo>
                    <a:pt x="160" y="4310"/>
                  </a:lnTo>
                  <a:lnTo>
                    <a:pt x="320" y="4417"/>
                  </a:lnTo>
                  <a:lnTo>
                    <a:pt x="532" y="4470"/>
                  </a:lnTo>
                  <a:lnTo>
                    <a:pt x="7610" y="4470"/>
                  </a:lnTo>
                  <a:lnTo>
                    <a:pt x="7822" y="4417"/>
                  </a:lnTo>
                  <a:lnTo>
                    <a:pt x="7982" y="4310"/>
                  </a:lnTo>
                  <a:lnTo>
                    <a:pt x="8142" y="4097"/>
                  </a:lnTo>
                  <a:lnTo>
                    <a:pt x="8142" y="3885"/>
                  </a:lnTo>
                  <a:lnTo>
                    <a:pt x="8142" y="585"/>
                  </a:lnTo>
                  <a:lnTo>
                    <a:pt x="8142" y="319"/>
                  </a:lnTo>
                  <a:lnTo>
                    <a:pt x="7982" y="160"/>
                  </a:lnTo>
                  <a:lnTo>
                    <a:pt x="7822" y="53"/>
                  </a:lnTo>
                  <a:lnTo>
                    <a:pt x="76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1"/>
            <p:cNvSpPr/>
            <p:nvPr/>
          </p:nvSpPr>
          <p:spPr>
            <a:xfrm>
              <a:off x="427590" y="3759895"/>
              <a:ext cx="2530853" cy="1192016"/>
            </a:xfrm>
            <a:custGeom>
              <a:avLst/>
              <a:gdLst/>
              <a:ahLst/>
              <a:cxnLst/>
              <a:rect l="l" t="t" r="r" b="b"/>
              <a:pathLst>
                <a:path w="42039" h="19796" extrusionOk="0">
                  <a:moveTo>
                    <a:pt x="20753" y="0"/>
                  </a:moveTo>
                  <a:lnTo>
                    <a:pt x="1" y="18837"/>
                  </a:lnTo>
                  <a:lnTo>
                    <a:pt x="905" y="19795"/>
                  </a:lnTo>
                  <a:lnTo>
                    <a:pt x="20807" y="1810"/>
                  </a:lnTo>
                  <a:lnTo>
                    <a:pt x="41134" y="19795"/>
                  </a:lnTo>
                  <a:lnTo>
                    <a:pt x="42038" y="18784"/>
                  </a:lnTo>
                  <a:lnTo>
                    <a:pt x="20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1"/>
            <p:cNvSpPr/>
            <p:nvPr/>
          </p:nvSpPr>
          <p:spPr>
            <a:xfrm>
              <a:off x="1068381" y="2455947"/>
              <a:ext cx="797743" cy="964464"/>
            </a:xfrm>
            <a:custGeom>
              <a:avLst/>
              <a:gdLst/>
              <a:ahLst/>
              <a:cxnLst/>
              <a:rect l="l" t="t" r="r" b="b"/>
              <a:pathLst>
                <a:path w="13251" h="16017" extrusionOk="0">
                  <a:moveTo>
                    <a:pt x="4683" y="0"/>
                  </a:moveTo>
                  <a:lnTo>
                    <a:pt x="4630" y="53"/>
                  </a:lnTo>
                  <a:lnTo>
                    <a:pt x="2288" y="2820"/>
                  </a:lnTo>
                  <a:lnTo>
                    <a:pt x="0" y="5587"/>
                  </a:lnTo>
                  <a:lnTo>
                    <a:pt x="53" y="6066"/>
                  </a:lnTo>
                  <a:lnTo>
                    <a:pt x="160" y="6971"/>
                  </a:lnTo>
                  <a:lnTo>
                    <a:pt x="373" y="7822"/>
                  </a:lnTo>
                  <a:lnTo>
                    <a:pt x="692" y="8620"/>
                  </a:lnTo>
                  <a:lnTo>
                    <a:pt x="1064" y="9419"/>
                  </a:lnTo>
                  <a:lnTo>
                    <a:pt x="1543" y="10217"/>
                  </a:lnTo>
                  <a:lnTo>
                    <a:pt x="2075" y="10909"/>
                  </a:lnTo>
                  <a:lnTo>
                    <a:pt x="2661" y="11600"/>
                  </a:lnTo>
                  <a:lnTo>
                    <a:pt x="3246" y="12239"/>
                  </a:lnTo>
                  <a:lnTo>
                    <a:pt x="3831" y="12718"/>
                  </a:lnTo>
                  <a:lnTo>
                    <a:pt x="4364" y="13197"/>
                  </a:lnTo>
                  <a:lnTo>
                    <a:pt x="5002" y="13676"/>
                  </a:lnTo>
                  <a:lnTo>
                    <a:pt x="5641" y="14101"/>
                  </a:lnTo>
                  <a:lnTo>
                    <a:pt x="6918" y="14846"/>
                  </a:lnTo>
                  <a:lnTo>
                    <a:pt x="8248" y="15485"/>
                  </a:lnTo>
                  <a:lnTo>
                    <a:pt x="8993" y="15751"/>
                  </a:lnTo>
                  <a:lnTo>
                    <a:pt x="9791" y="15910"/>
                  </a:lnTo>
                  <a:lnTo>
                    <a:pt x="10589" y="16017"/>
                  </a:lnTo>
                  <a:lnTo>
                    <a:pt x="10962" y="15964"/>
                  </a:lnTo>
                  <a:lnTo>
                    <a:pt x="11388" y="15910"/>
                  </a:lnTo>
                  <a:lnTo>
                    <a:pt x="11707" y="15804"/>
                  </a:lnTo>
                  <a:lnTo>
                    <a:pt x="12079" y="15698"/>
                  </a:lnTo>
                  <a:lnTo>
                    <a:pt x="12399" y="15485"/>
                  </a:lnTo>
                  <a:lnTo>
                    <a:pt x="12665" y="15272"/>
                  </a:lnTo>
                  <a:lnTo>
                    <a:pt x="12878" y="14953"/>
                  </a:lnTo>
                  <a:lnTo>
                    <a:pt x="13037" y="14580"/>
                  </a:lnTo>
                  <a:lnTo>
                    <a:pt x="13197" y="14154"/>
                  </a:lnTo>
                  <a:lnTo>
                    <a:pt x="13250" y="13676"/>
                  </a:lnTo>
                  <a:lnTo>
                    <a:pt x="13250" y="13197"/>
                  </a:lnTo>
                  <a:lnTo>
                    <a:pt x="13144" y="12665"/>
                  </a:lnTo>
                  <a:lnTo>
                    <a:pt x="12931" y="12132"/>
                  </a:lnTo>
                  <a:lnTo>
                    <a:pt x="12771" y="11653"/>
                  </a:lnTo>
                  <a:lnTo>
                    <a:pt x="12665" y="11441"/>
                  </a:lnTo>
                  <a:lnTo>
                    <a:pt x="12186" y="10696"/>
                  </a:lnTo>
                  <a:lnTo>
                    <a:pt x="11334" y="9206"/>
                  </a:lnTo>
                  <a:lnTo>
                    <a:pt x="10110" y="7290"/>
                  </a:lnTo>
                  <a:lnTo>
                    <a:pt x="8727" y="5162"/>
                  </a:lnTo>
                  <a:lnTo>
                    <a:pt x="7343" y="3086"/>
                  </a:lnTo>
                  <a:lnTo>
                    <a:pt x="6120" y="1384"/>
                  </a:lnTo>
                  <a:lnTo>
                    <a:pt x="5587" y="745"/>
                  </a:lnTo>
                  <a:lnTo>
                    <a:pt x="5162" y="266"/>
                  </a:lnTo>
                  <a:lnTo>
                    <a:pt x="4789" y="53"/>
                  </a:lnTo>
                  <a:lnTo>
                    <a:pt x="46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1"/>
            <p:cNvSpPr/>
            <p:nvPr/>
          </p:nvSpPr>
          <p:spPr>
            <a:xfrm>
              <a:off x="1725126" y="1228825"/>
              <a:ext cx="1191769" cy="1204842"/>
            </a:xfrm>
            <a:custGeom>
              <a:avLst/>
              <a:gdLst/>
              <a:ahLst/>
              <a:cxnLst/>
              <a:rect l="l" t="t" r="r" b="b"/>
              <a:pathLst>
                <a:path w="19796" h="20009" extrusionOk="0">
                  <a:moveTo>
                    <a:pt x="11654" y="1"/>
                  </a:moveTo>
                  <a:lnTo>
                    <a:pt x="11441" y="54"/>
                  </a:lnTo>
                  <a:lnTo>
                    <a:pt x="11282" y="160"/>
                  </a:lnTo>
                  <a:lnTo>
                    <a:pt x="11069" y="320"/>
                  </a:lnTo>
                  <a:lnTo>
                    <a:pt x="8195" y="2715"/>
                  </a:lnTo>
                  <a:lnTo>
                    <a:pt x="5375" y="5216"/>
                  </a:lnTo>
                  <a:lnTo>
                    <a:pt x="2661" y="7717"/>
                  </a:lnTo>
                  <a:lnTo>
                    <a:pt x="1" y="10271"/>
                  </a:lnTo>
                  <a:lnTo>
                    <a:pt x="1384" y="11388"/>
                  </a:lnTo>
                  <a:lnTo>
                    <a:pt x="2715" y="12506"/>
                  </a:lnTo>
                  <a:lnTo>
                    <a:pt x="4045" y="13676"/>
                  </a:lnTo>
                  <a:lnTo>
                    <a:pt x="5375" y="14847"/>
                  </a:lnTo>
                  <a:lnTo>
                    <a:pt x="6599" y="16124"/>
                  </a:lnTo>
                  <a:lnTo>
                    <a:pt x="7823" y="17401"/>
                  </a:lnTo>
                  <a:lnTo>
                    <a:pt x="9047" y="18678"/>
                  </a:lnTo>
                  <a:lnTo>
                    <a:pt x="10164" y="20009"/>
                  </a:lnTo>
                  <a:lnTo>
                    <a:pt x="12984" y="16603"/>
                  </a:lnTo>
                  <a:lnTo>
                    <a:pt x="15645" y="13304"/>
                  </a:lnTo>
                  <a:lnTo>
                    <a:pt x="19530" y="8302"/>
                  </a:lnTo>
                  <a:lnTo>
                    <a:pt x="19689" y="8089"/>
                  </a:lnTo>
                  <a:lnTo>
                    <a:pt x="19742" y="7876"/>
                  </a:lnTo>
                  <a:lnTo>
                    <a:pt x="19796" y="7663"/>
                  </a:lnTo>
                  <a:lnTo>
                    <a:pt x="19796" y="7397"/>
                  </a:lnTo>
                  <a:lnTo>
                    <a:pt x="19796" y="7184"/>
                  </a:lnTo>
                  <a:lnTo>
                    <a:pt x="19689" y="6918"/>
                  </a:lnTo>
                  <a:lnTo>
                    <a:pt x="19583" y="6706"/>
                  </a:lnTo>
                  <a:lnTo>
                    <a:pt x="19423" y="6546"/>
                  </a:lnTo>
                  <a:lnTo>
                    <a:pt x="16071" y="3300"/>
                  </a:lnTo>
                  <a:lnTo>
                    <a:pt x="14208" y="1597"/>
                  </a:lnTo>
                  <a:lnTo>
                    <a:pt x="12665" y="267"/>
                  </a:lnTo>
                  <a:lnTo>
                    <a:pt x="12506" y="160"/>
                  </a:lnTo>
                  <a:lnTo>
                    <a:pt x="12293" y="54"/>
                  </a:lnTo>
                  <a:lnTo>
                    <a:pt x="120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1673890" y="1808759"/>
              <a:ext cx="704791" cy="695363"/>
            </a:xfrm>
            <a:custGeom>
              <a:avLst/>
              <a:gdLst/>
              <a:ahLst/>
              <a:cxnLst/>
              <a:rect l="l" t="t" r="r" b="b"/>
              <a:pathLst>
                <a:path w="11707" h="11548" extrusionOk="0">
                  <a:moveTo>
                    <a:pt x="1384" y="0"/>
                  </a:moveTo>
                  <a:lnTo>
                    <a:pt x="745" y="586"/>
                  </a:lnTo>
                  <a:lnTo>
                    <a:pt x="0" y="1171"/>
                  </a:lnTo>
                  <a:lnTo>
                    <a:pt x="266" y="1437"/>
                  </a:lnTo>
                  <a:lnTo>
                    <a:pt x="532" y="1756"/>
                  </a:lnTo>
                  <a:lnTo>
                    <a:pt x="1118" y="2342"/>
                  </a:lnTo>
                  <a:lnTo>
                    <a:pt x="2022" y="3087"/>
                  </a:lnTo>
                  <a:lnTo>
                    <a:pt x="5428" y="6226"/>
                  </a:lnTo>
                  <a:lnTo>
                    <a:pt x="8621" y="9312"/>
                  </a:lnTo>
                  <a:lnTo>
                    <a:pt x="9046" y="9791"/>
                  </a:lnTo>
                  <a:lnTo>
                    <a:pt x="9578" y="10430"/>
                  </a:lnTo>
                  <a:lnTo>
                    <a:pt x="10164" y="11068"/>
                  </a:lnTo>
                  <a:lnTo>
                    <a:pt x="10430" y="11334"/>
                  </a:lnTo>
                  <a:lnTo>
                    <a:pt x="10749" y="11547"/>
                  </a:lnTo>
                  <a:lnTo>
                    <a:pt x="11707" y="10323"/>
                  </a:lnTo>
                  <a:lnTo>
                    <a:pt x="11494" y="10004"/>
                  </a:lnTo>
                  <a:lnTo>
                    <a:pt x="11281" y="9685"/>
                  </a:lnTo>
                  <a:lnTo>
                    <a:pt x="10749" y="9046"/>
                  </a:lnTo>
                  <a:lnTo>
                    <a:pt x="9898" y="8195"/>
                  </a:lnTo>
                  <a:lnTo>
                    <a:pt x="8301" y="6599"/>
                  </a:lnTo>
                  <a:lnTo>
                    <a:pt x="6599" y="5002"/>
                  </a:lnTo>
                  <a:lnTo>
                    <a:pt x="3299" y="1969"/>
                  </a:lnTo>
                  <a:lnTo>
                    <a:pt x="2927" y="1543"/>
                  </a:lnTo>
                  <a:lnTo>
                    <a:pt x="2448" y="1011"/>
                  </a:lnTo>
                  <a:lnTo>
                    <a:pt x="1969" y="479"/>
                  </a:lnTo>
                  <a:lnTo>
                    <a:pt x="1650" y="213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1571356" y="3176770"/>
              <a:ext cx="182654" cy="182692"/>
            </a:xfrm>
            <a:custGeom>
              <a:avLst/>
              <a:gdLst/>
              <a:ahLst/>
              <a:cxnLst/>
              <a:rect l="l" t="t" r="r" b="b"/>
              <a:pathLst>
                <a:path w="3034" h="3034" extrusionOk="0">
                  <a:moveTo>
                    <a:pt x="1490" y="1"/>
                  </a:moveTo>
                  <a:lnTo>
                    <a:pt x="1171" y="54"/>
                  </a:lnTo>
                  <a:lnTo>
                    <a:pt x="905" y="107"/>
                  </a:lnTo>
                  <a:lnTo>
                    <a:pt x="639" y="267"/>
                  </a:lnTo>
                  <a:lnTo>
                    <a:pt x="426" y="426"/>
                  </a:lnTo>
                  <a:lnTo>
                    <a:pt x="213" y="693"/>
                  </a:lnTo>
                  <a:lnTo>
                    <a:pt x="107" y="959"/>
                  </a:lnTo>
                  <a:lnTo>
                    <a:pt x="0" y="1225"/>
                  </a:lnTo>
                  <a:lnTo>
                    <a:pt x="0" y="1544"/>
                  </a:lnTo>
                  <a:lnTo>
                    <a:pt x="0" y="1810"/>
                  </a:lnTo>
                  <a:lnTo>
                    <a:pt x="107" y="2129"/>
                  </a:lnTo>
                  <a:lnTo>
                    <a:pt x="213" y="2395"/>
                  </a:lnTo>
                  <a:lnTo>
                    <a:pt x="426" y="2608"/>
                  </a:lnTo>
                  <a:lnTo>
                    <a:pt x="639" y="2768"/>
                  </a:lnTo>
                  <a:lnTo>
                    <a:pt x="905" y="2927"/>
                  </a:lnTo>
                  <a:lnTo>
                    <a:pt x="1171" y="3034"/>
                  </a:lnTo>
                  <a:lnTo>
                    <a:pt x="1810" y="3034"/>
                  </a:lnTo>
                  <a:lnTo>
                    <a:pt x="2076" y="2927"/>
                  </a:lnTo>
                  <a:lnTo>
                    <a:pt x="2342" y="2768"/>
                  </a:lnTo>
                  <a:lnTo>
                    <a:pt x="2555" y="2608"/>
                  </a:lnTo>
                  <a:lnTo>
                    <a:pt x="2768" y="2395"/>
                  </a:lnTo>
                  <a:lnTo>
                    <a:pt x="2927" y="2129"/>
                  </a:lnTo>
                  <a:lnTo>
                    <a:pt x="2980" y="1810"/>
                  </a:lnTo>
                  <a:lnTo>
                    <a:pt x="3034" y="1544"/>
                  </a:lnTo>
                  <a:lnTo>
                    <a:pt x="2980" y="1225"/>
                  </a:lnTo>
                  <a:lnTo>
                    <a:pt x="2927" y="959"/>
                  </a:lnTo>
                  <a:lnTo>
                    <a:pt x="2768" y="693"/>
                  </a:lnTo>
                  <a:lnTo>
                    <a:pt x="2555" y="426"/>
                  </a:lnTo>
                  <a:lnTo>
                    <a:pt x="2342" y="267"/>
                  </a:lnTo>
                  <a:lnTo>
                    <a:pt x="2076" y="107"/>
                  </a:lnTo>
                  <a:lnTo>
                    <a:pt x="1810" y="54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-1132925" y="3283291"/>
              <a:ext cx="2270054" cy="2347766"/>
            </a:xfrm>
            <a:custGeom>
              <a:avLst/>
              <a:gdLst/>
              <a:ahLst/>
              <a:cxnLst/>
              <a:rect l="l" t="t" r="r" b="b"/>
              <a:pathLst>
                <a:path w="74839" h="77401" extrusionOk="0">
                  <a:moveTo>
                    <a:pt x="70498" y="0"/>
                  </a:moveTo>
                  <a:cubicBezTo>
                    <a:pt x="67687" y="703"/>
                    <a:pt x="65825" y="5223"/>
                    <a:pt x="66901" y="7913"/>
                  </a:cubicBezTo>
                  <a:cubicBezTo>
                    <a:pt x="68852" y="12792"/>
                    <a:pt x="77248" y="17737"/>
                    <a:pt x="74095" y="21941"/>
                  </a:cubicBezTo>
                  <a:cubicBezTo>
                    <a:pt x="70205" y="27129"/>
                    <a:pt x="61130" y="20276"/>
                    <a:pt x="54672" y="20862"/>
                  </a:cubicBezTo>
                  <a:cubicBezTo>
                    <a:pt x="50021" y="21284"/>
                    <a:pt x="44740" y="26659"/>
                    <a:pt x="45320" y="31293"/>
                  </a:cubicBezTo>
                  <a:cubicBezTo>
                    <a:pt x="46236" y="38612"/>
                    <a:pt x="55573" y="41901"/>
                    <a:pt x="60787" y="47119"/>
                  </a:cubicBezTo>
                  <a:cubicBezTo>
                    <a:pt x="64145" y="50479"/>
                    <a:pt x="67015" y="58179"/>
                    <a:pt x="63305" y="61147"/>
                  </a:cubicBezTo>
                  <a:cubicBezTo>
                    <a:pt x="55627" y="67288"/>
                    <a:pt x="42960" y="49613"/>
                    <a:pt x="34530" y="54672"/>
                  </a:cubicBezTo>
                  <a:cubicBezTo>
                    <a:pt x="29812" y="57503"/>
                    <a:pt x="31976" y="65398"/>
                    <a:pt x="31293" y="70858"/>
                  </a:cubicBezTo>
                  <a:cubicBezTo>
                    <a:pt x="30855" y="74357"/>
                    <a:pt x="25815" y="78549"/>
                    <a:pt x="22660" y="76973"/>
                  </a:cubicBezTo>
                  <a:cubicBezTo>
                    <a:pt x="17764" y="74527"/>
                    <a:pt x="17782" y="67140"/>
                    <a:pt x="14747" y="62585"/>
                  </a:cubicBezTo>
                  <a:cubicBezTo>
                    <a:pt x="11446" y="57631"/>
                    <a:pt x="5323" y="49849"/>
                    <a:pt x="0" y="5251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798" name="Google Shape;1798;p41"/>
          <p:cNvGrpSpPr/>
          <p:nvPr/>
        </p:nvGrpSpPr>
        <p:grpSpPr>
          <a:xfrm>
            <a:off x="4571575" y="1228824"/>
            <a:ext cx="4115100" cy="1595997"/>
            <a:chOff x="4571575" y="1228825"/>
            <a:chExt cx="4115100" cy="904024"/>
          </a:xfrm>
        </p:grpSpPr>
        <p:sp>
          <p:nvSpPr>
            <p:cNvPr id="1799" name="Google Shape;1799;p41"/>
            <p:cNvSpPr txBox="1"/>
            <p:nvPr/>
          </p:nvSpPr>
          <p:spPr>
            <a:xfrm>
              <a:off x="4571575" y="1609100"/>
              <a:ext cx="4115100" cy="523749"/>
            </a:xfrm>
            <a:prstGeom prst="rect">
              <a:avLst/>
            </a:pr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600075" lvl="1" indent="-257175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hr-HR" sz="2000">
                  <a:latin typeface="Fira Sans Condensed" panose="020B0503050000020004" pitchFamily="34" charset="0"/>
                </a:rPr>
                <a:t>jednu snimku (epizodu)</a:t>
              </a:r>
            </a:p>
            <a:p>
              <a:pPr marL="600075" lvl="1" indent="-257175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hr-HR" sz="2000">
                  <a:latin typeface="Fira Sans Condensed" panose="020B0503050000020004" pitchFamily="34" charset="0"/>
                </a:rPr>
                <a:t>na zbirku epizoda (kanal) </a:t>
              </a:r>
            </a:p>
          </p:txBody>
        </p:sp>
        <p:sp>
          <p:nvSpPr>
            <p:cNvPr id="1800" name="Google Shape;1800;p41"/>
            <p:cNvSpPr txBox="1"/>
            <p:nvPr/>
          </p:nvSpPr>
          <p:spPr>
            <a:xfrm>
              <a:off x="4571575" y="1228825"/>
              <a:ext cx="4115100" cy="380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400" b="1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Podcast se može odnositi na:</a:t>
              </a:r>
              <a:endParaRPr sz="2400" b="1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grpSp>
        <p:nvGrpSpPr>
          <p:cNvPr id="1807" name="Google Shape;1807;p41"/>
          <p:cNvGrpSpPr/>
          <p:nvPr/>
        </p:nvGrpSpPr>
        <p:grpSpPr>
          <a:xfrm>
            <a:off x="4571575" y="3252501"/>
            <a:ext cx="4115100" cy="1604620"/>
            <a:chOff x="4571575" y="3965847"/>
            <a:chExt cx="4115100" cy="760678"/>
          </a:xfrm>
        </p:grpSpPr>
        <p:sp>
          <p:nvSpPr>
            <p:cNvPr id="1808" name="Google Shape;1808;p41"/>
            <p:cNvSpPr txBox="1"/>
            <p:nvPr/>
          </p:nvSpPr>
          <p:spPr>
            <a:xfrm>
              <a:off x="4571575" y="4346125"/>
              <a:ext cx="4115100" cy="380400"/>
            </a:xfrm>
            <a:prstGeom prst="rect">
              <a:avLst/>
            </a:pr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600075" lvl="1" indent="-257175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2000">
                  <a:latin typeface="Fira Sans Condensed" panose="020B0503050000020004" pitchFamily="34" charset="0"/>
                  <a:sym typeface="Roboto"/>
                </a:rPr>
                <a:t>s </a:t>
              </a:r>
              <a:r>
                <a:rPr lang="en-US" sz="2000" err="1">
                  <a:latin typeface="Fira Sans Condensed" panose="020B0503050000020004" pitchFamily="34" charset="0"/>
                  <a:sym typeface="Roboto"/>
                </a:rPr>
                <a:t>određenom</a:t>
              </a:r>
              <a:r>
                <a:rPr lang="en-US" sz="2000">
                  <a:latin typeface="Fira Sans Condensed" panose="020B0503050000020004" pitchFamily="34" charset="0"/>
                  <a:sym typeface="Roboto"/>
                </a:rPr>
                <a:t> </a:t>
              </a:r>
              <a:r>
                <a:rPr lang="en-US" sz="2000" err="1">
                  <a:latin typeface="Fira Sans Condensed" panose="020B0503050000020004" pitchFamily="34" charset="0"/>
                  <a:sym typeface="Roboto"/>
                </a:rPr>
                <a:t>osobom</a:t>
              </a:r>
              <a:r>
                <a:rPr lang="en-US" sz="2000">
                  <a:latin typeface="Fira Sans Condensed" panose="020B0503050000020004" pitchFamily="34" charset="0"/>
                  <a:sym typeface="Roboto"/>
                </a:rPr>
                <a:t> </a:t>
              </a:r>
            </a:p>
            <a:p>
              <a:pPr marL="600075" lvl="1" indent="-257175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2000" err="1">
                  <a:latin typeface="Fira Sans Condensed" panose="020B0503050000020004" pitchFamily="34" charset="0"/>
                  <a:sym typeface="Roboto"/>
                </a:rPr>
                <a:t>sa</a:t>
              </a:r>
              <a:r>
                <a:rPr lang="en-US" sz="2000">
                  <a:latin typeface="Fira Sans Condensed" panose="020B0503050000020004" pitchFamily="34" charset="0"/>
                  <a:sym typeface="Roboto"/>
                </a:rPr>
                <a:t> </a:t>
              </a:r>
              <a:r>
                <a:rPr lang="en-US" sz="2000" err="1">
                  <a:latin typeface="Fira Sans Condensed" panose="020B0503050000020004" pitchFamily="34" charset="0"/>
                  <a:sym typeface="Roboto"/>
                </a:rPr>
                <a:t>specifičnom</a:t>
              </a:r>
              <a:r>
                <a:rPr lang="en-US" sz="2000">
                  <a:latin typeface="Fira Sans Condensed" panose="020B0503050000020004" pitchFamily="34" charset="0"/>
                  <a:sym typeface="Roboto"/>
                </a:rPr>
                <a:t> </a:t>
              </a:r>
              <a:r>
                <a:rPr lang="en-US" sz="2000" err="1">
                  <a:latin typeface="Fira Sans Condensed" panose="020B0503050000020004" pitchFamily="34" charset="0"/>
                  <a:sym typeface="Roboto"/>
                </a:rPr>
                <a:t>temom</a:t>
              </a:r>
              <a:endParaRPr lang="en-US" sz="2000">
                <a:latin typeface="Fira Sans Condensed" panose="020B0503050000020004" pitchFamily="34" charset="0"/>
                <a:sym typeface="Roboto"/>
              </a:endParaRPr>
            </a:p>
          </p:txBody>
        </p:sp>
        <p:sp>
          <p:nvSpPr>
            <p:cNvPr id="1809" name="Google Shape;1809;p41"/>
            <p:cNvSpPr txBox="1"/>
            <p:nvPr/>
          </p:nvSpPr>
          <p:spPr>
            <a:xfrm>
              <a:off x="4571575" y="3965847"/>
              <a:ext cx="4115100" cy="380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hr-HR" sz="2400" b="1">
                  <a:solidFill>
                    <a:schemeClr val="lt1"/>
                  </a:solidFill>
                  <a:latin typeface="Fira Sans Condensed"/>
                </a:rPr>
                <a:t>Kanal</a:t>
              </a:r>
              <a:r>
                <a:rPr lang="hr-HR" sz="1800"/>
                <a:t> </a:t>
              </a:r>
              <a:r>
                <a:rPr lang="hr-HR" sz="2400" b="1">
                  <a:solidFill>
                    <a:schemeClr val="lt1"/>
                  </a:solidFill>
                  <a:latin typeface="Fira Sans Condensed"/>
                </a:rPr>
                <a:t>može biti povezan:</a:t>
              </a:r>
            </a:p>
          </p:txBody>
        </p:sp>
      </p:grpSp>
      <p:cxnSp>
        <p:nvCxnSpPr>
          <p:cNvPr id="1810" name="Google Shape;1810;p41"/>
          <p:cNvCxnSpPr>
            <a:stCxn id="1800" idx="1"/>
          </p:cNvCxnSpPr>
          <p:nvPr/>
        </p:nvCxnSpPr>
        <p:spPr>
          <a:xfrm rot="10800000" flipV="1">
            <a:off x="2526775" y="1564609"/>
            <a:ext cx="2044800" cy="35961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13" name="Google Shape;1813;p41"/>
          <p:cNvCxnSpPr>
            <a:cxnSpLocks/>
          </p:cNvCxnSpPr>
          <p:nvPr/>
        </p:nvCxnSpPr>
        <p:spPr>
          <a:xfrm rot="10800000">
            <a:off x="1796565" y="3359702"/>
            <a:ext cx="2780700" cy="411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30450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0" name="Google Shape;1630;p39"/>
          <p:cNvCxnSpPr>
            <a:cxnSpLocks/>
          </p:cNvCxnSpPr>
          <p:nvPr/>
        </p:nvCxnSpPr>
        <p:spPr>
          <a:xfrm flipV="1">
            <a:off x="1539007" y="2139671"/>
            <a:ext cx="537" cy="67424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2" name="Google Shape;1632;p39"/>
          <p:cNvSpPr txBox="1">
            <a:spLocks noGrp="1"/>
          </p:cNvSpPr>
          <p:nvPr>
            <p:ph type="title"/>
          </p:nvPr>
        </p:nvSpPr>
        <p:spPr>
          <a:xfrm>
            <a:off x="456775" y="390000"/>
            <a:ext cx="8229600" cy="4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/>
              <a:t>Crtice iz povijesti podcasta</a:t>
            </a:r>
          </a:p>
        </p:txBody>
      </p:sp>
      <p:sp>
        <p:nvSpPr>
          <p:cNvPr id="1633" name="Google Shape;1633;p39"/>
          <p:cNvSpPr/>
          <p:nvPr/>
        </p:nvSpPr>
        <p:spPr>
          <a:xfrm>
            <a:off x="456776" y="2384394"/>
            <a:ext cx="8154296" cy="978400"/>
          </a:xfrm>
          <a:custGeom>
            <a:avLst/>
            <a:gdLst/>
            <a:ahLst/>
            <a:cxnLst/>
            <a:rect l="l" t="t" r="r" b="b"/>
            <a:pathLst>
              <a:path w="330191" h="39136" extrusionOk="0">
                <a:moveTo>
                  <a:pt x="0" y="359"/>
                </a:moveTo>
                <a:lnTo>
                  <a:pt x="81769" y="0"/>
                </a:lnTo>
                <a:lnTo>
                  <a:pt x="81529" y="38846"/>
                </a:lnTo>
                <a:lnTo>
                  <a:pt x="164783" y="39136"/>
                </a:lnTo>
                <a:lnTo>
                  <a:pt x="164783" y="84"/>
                </a:lnTo>
                <a:lnTo>
                  <a:pt x="248730" y="170"/>
                </a:lnTo>
                <a:lnTo>
                  <a:pt x="248730" y="38654"/>
                </a:lnTo>
                <a:lnTo>
                  <a:pt x="330191" y="39085"/>
                </a:ln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sp>
      <p:grpSp>
        <p:nvGrpSpPr>
          <p:cNvPr id="1638" name="Google Shape;1638;p39"/>
          <p:cNvGrpSpPr/>
          <p:nvPr/>
        </p:nvGrpSpPr>
        <p:grpSpPr>
          <a:xfrm>
            <a:off x="5637767" y="2376764"/>
            <a:ext cx="3053494" cy="2447953"/>
            <a:chOff x="1670124" y="2517332"/>
            <a:chExt cx="2709759" cy="2447953"/>
          </a:xfrm>
        </p:grpSpPr>
        <p:sp>
          <p:nvSpPr>
            <p:cNvPr id="1639" name="Google Shape;1639;p39"/>
            <p:cNvSpPr txBox="1"/>
            <p:nvPr/>
          </p:nvSpPr>
          <p:spPr>
            <a:xfrm>
              <a:off x="2646403" y="2517332"/>
              <a:ext cx="1690800" cy="76392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2400" b="1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siječanj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2001</a:t>
              </a:r>
              <a:r>
                <a:rPr lang="hr-HR" sz="2400" b="1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.</a:t>
              </a:r>
              <a:endParaRPr sz="2400" b="1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1670124" y="3645873"/>
              <a:ext cx="2709759" cy="1319412"/>
            </a:xfrm>
            <a:prstGeom prst="rect">
              <a:avLst/>
            </a:pr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37150" tIns="91425" rIns="137150" bIns="91425" anchor="ctr" anchorCtr="0">
              <a:noAutofit/>
            </a:bodyPr>
            <a:lstStyle/>
            <a:p>
              <a:pPr algn="r">
                <a:buClr>
                  <a:schemeClr val="dk1"/>
                </a:buClr>
                <a:buSzPts val="1100"/>
              </a:pPr>
              <a:r>
                <a:rPr lang="hr-HR" sz="2000" b="1">
                  <a:solidFill>
                    <a:srgbClr val="CA2928"/>
                  </a:solidFill>
                  <a:latin typeface="Fira Sans Condensed" panose="020B0503050000020004" pitchFamily="34" charset="0"/>
                </a:rPr>
                <a:t>Dave</a:t>
              </a:r>
              <a:r>
                <a:rPr lang="hr-HR" sz="2000" b="1">
                  <a:solidFill>
                    <a:srgbClr val="FF0000"/>
                  </a:solidFill>
                  <a:latin typeface="Fira Sans Condensed" panose="020B0503050000020004" pitchFamily="34" charset="0"/>
                </a:rPr>
                <a:t> </a:t>
              </a:r>
              <a:r>
                <a:rPr lang="hr-HR" sz="2000" b="1" err="1">
                  <a:solidFill>
                    <a:srgbClr val="CA2928"/>
                  </a:solidFill>
                  <a:latin typeface="Fira Sans Condensed" panose="020B0503050000020004" pitchFamily="34" charset="0"/>
                </a:rPr>
                <a:t>Winer</a:t>
              </a:r>
              <a:r>
                <a:rPr lang="hr-HR" sz="2000" b="1">
                  <a:solidFill>
                    <a:srgbClr val="FF0000"/>
                  </a:solidFill>
                  <a:latin typeface="Fira Sans Condensed" panose="020B0503050000020004" pitchFamily="34" charset="0"/>
                </a:rPr>
                <a:t> 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b="1" err="1">
                  <a:solidFill>
                    <a:schemeClr val="dk1"/>
                  </a:solidFill>
                  <a:latin typeface="Fira Sans Condensed" panose="020B0503050000020004" pitchFamily="34" charset="0"/>
                  <a:ea typeface="Roboto"/>
                  <a:sym typeface="Roboto"/>
                </a:rPr>
                <a:t>autor</a:t>
              </a:r>
              <a:r>
                <a:rPr lang="en-US" sz="2000">
                  <a:solidFill>
                    <a:schemeClr val="dk1"/>
                  </a:solidFill>
                  <a:latin typeface="Fira Sans Condensed" panose="020B0503050000020004" pitchFamily="34" charset="0"/>
                  <a:ea typeface="Roboto"/>
                  <a:sym typeface="Roboto"/>
                </a:rPr>
                <a:t> RSS</a:t>
              </a:r>
              <a:r>
                <a:rPr lang="hr-HR" sz="2000">
                  <a:solidFill>
                    <a:schemeClr val="dk1"/>
                  </a:solidFill>
                  <a:latin typeface="Fira Sans Condensed" panose="020B0503050000020004" pitchFamily="34" charset="0"/>
                  <a:ea typeface="Roboto"/>
                  <a:sym typeface="Roboto"/>
                </a:rPr>
                <a:t> (2.0)</a:t>
              </a:r>
              <a:r>
                <a:rPr lang="en-US" sz="2000">
                  <a:solidFill>
                    <a:schemeClr val="dk1"/>
                  </a:solidFill>
                  <a:latin typeface="Fira Sans Condensed" panose="020B0503050000020004" pitchFamily="34" charset="0"/>
                  <a:ea typeface="Roboto"/>
                  <a:sym typeface="Roboto"/>
                </a:rPr>
                <a:t> </a:t>
              </a:r>
              <a:r>
                <a:rPr lang="en-US" sz="2000" err="1">
                  <a:solidFill>
                    <a:schemeClr val="dk1"/>
                  </a:solidFill>
                  <a:latin typeface="Fira Sans Condensed" panose="020B0503050000020004" pitchFamily="34" charset="0"/>
                  <a:ea typeface="Roboto"/>
                  <a:sym typeface="Roboto"/>
                </a:rPr>
                <a:t>formata</a:t>
              </a:r>
              <a:endParaRPr lang="en-US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endParaRPr>
            </a:p>
            <a:p>
              <a:pPr algn="r">
                <a:buClr>
                  <a:schemeClr val="dk1"/>
                </a:buClr>
                <a:buSzPts val="1100"/>
              </a:pPr>
              <a:r>
                <a:rPr lang="en-US" sz="2000" err="1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uključuje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 </a:t>
              </a:r>
              <a:r>
                <a:rPr lang="en-US" sz="2000" err="1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pjesme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 </a:t>
              </a:r>
              <a:r>
                <a:rPr lang="hr-HR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„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Grateful Dead-a</a:t>
              </a:r>
              <a:r>
                <a:rPr lang="hr-HR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”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 u </a:t>
              </a:r>
              <a:r>
                <a:rPr lang="en-US" sz="2000" err="1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svoj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 </a:t>
              </a:r>
              <a:r>
                <a:rPr lang="en-US" sz="2000" i="1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weblog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sym typeface="Roboto"/>
                </a:rPr>
                <a:t> </a:t>
              </a:r>
              <a:endParaRPr lang="en-US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endParaRPr>
            </a:p>
          </p:txBody>
        </p:sp>
      </p:grpSp>
      <p:grpSp>
        <p:nvGrpSpPr>
          <p:cNvPr id="1666" name="Google Shape;1666;p39"/>
          <p:cNvGrpSpPr/>
          <p:nvPr/>
        </p:nvGrpSpPr>
        <p:grpSpPr>
          <a:xfrm>
            <a:off x="456738" y="1152044"/>
            <a:ext cx="1905278" cy="2225063"/>
            <a:chOff x="597375" y="1298390"/>
            <a:chExt cx="1690800" cy="2118267"/>
          </a:xfrm>
        </p:grpSpPr>
        <p:sp>
          <p:nvSpPr>
            <p:cNvPr id="1631" name="Google Shape;1631;p39"/>
            <p:cNvSpPr/>
            <p:nvPr/>
          </p:nvSpPr>
          <p:spPr>
            <a:xfrm>
              <a:off x="597376" y="1298390"/>
              <a:ext cx="1690799" cy="933802"/>
            </a:xfrm>
            <a:prstGeom prst="rect">
              <a:avLst/>
            </a:pr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37150" tIns="91425" rIns="137150" bIns="91425" anchor="ctr" anchorCtr="0">
              <a:noAutofit/>
            </a:bodyPr>
            <a:lstStyle/>
            <a:p>
              <a:pPr marL="0" lvl="0" indent="0"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b="1">
                  <a:solidFill>
                    <a:srgbClr val="CA2928"/>
                  </a:solidFill>
                  <a:latin typeface="Fira Sans Condensed" panose="020B0503050000020004" pitchFamily="34" charset="0"/>
                  <a:sym typeface="Roboto"/>
                </a:rPr>
                <a:t>Tristan Louis</a:t>
              </a:r>
              <a:endParaRPr lang="hr-HR" sz="2000" b="1">
                <a:solidFill>
                  <a:srgbClr val="CA2928"/>
                </a:solidFill>
                <a:latin typeface="Fira Sans Condensed" panose="020B0503050000020004" pitchFamily="34" charset="0"/>
                <a:sym typeface="Roboto"/>
              </a:endParaRPr>
            </a:p>
            <a:p>
              <a:pPr>
                <a:buClr>
                  <a:schemeClr val="dk1"/>
                </a:buClr>
                <a:buSzPts val="1100"/>
              </a:pPr>
              <a:r>
                <a:rPr lang="hr-HR" sz="2000" b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Condensed"/>
                  <a:ea typeface="Roboto"/>
                  <a:cs typeface="Roboto"/>
                  <a:sym typeface="Roboto"/>
                </a:rPr>
                <a:t>k</a:t>
              </a:r>
              <a:r>
                <a:rPr lang="en-US" sz="2000" b="1" err="1">
                  <a:solidFill>
                    <a:schemeClr val="dk1"/>
                  </a:solidFill>
                  <a:latin typeface="Fira Sans Condensed"/>
                  <a:ea typeface="Roboto"/>
                  <a:cs typeface="Roboto"/>
                  <a:sym typeface="Roboto"/>
                </a:rPr>
                <a:t>oncept</a:t>
              </a:r>
              <a:r>
                <a:rPr lang="en-US" sz="2000" b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Condensed"/>
                  <a:ea typeface="Roboto"/>
                  <a:cs typeface="Roboto"/>
                  <a:sym typeface="Roboto"/>
                </a:rPr>
                <a:t> </a:t>
              </a:r>
              <a:r>
                <a:rPr lang="en-US" sz="2000" err="1">
                  <a:solidFill>
                    <a:schemeClr val="dk1"/>
                  </a:solidFill>
                  <a:latin typeface="Fira Sans Condensed"/>
                  <a:ea typeface="Roboto"/>
                  <a:cs typeface="Roboto"/>
                  <a:sym typeface="Roboto"/>
                </a:rPr>
                <a:t>podcasta</a:t>
              </a:r>
              <a:r>
                <a:rPr lang="en-US" sz="2000">
                  <a:solidFill>
                    <a:schemeClr val="dk1"/>
                  </a:solidFill>
                  <a:latin typeface="Fira Sans Condensed"/>
                  <a:ea typeface="Roboto"/>
                  <a:cs typeface="Roboto"/>
                  <a:sym typeface="Roboto"/>
                </a:rPr>
                <a:t>  </a:t>
              </a:r>
              <a:endParaRPr lang="en-US" sz="2400">
                <a:solidFill>
                  <a:schemeClr val="dk1"/>
                </a:solidFill>
                <a:latin typeface="Fira Sans Condensed" panose="020B0503050000020004" pitchFamily="34" charset="0"/>
              </a:endParaRPr>
            </a:p>
          </p:txBody>
        </p:sp>
        <p:sp>
          <p:nvSpPr>
            <p:cNvPr id="1667" name="Google Shape;1667;p39"/>
            <p:cNvSpPr txBox="1"/>
            <p:nvPr/>
          </p:nvSpPr>
          <p:spPr>
            <a:xfrm>
              <a:off x="597375" y="2683784"/>
              <a:ext cx="1690800" cy="732873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2400" b="1">
                  <a:solidFill>
                    <a:schemeClr val="lt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listopad 2000.</a:t>
              </a:r>
              <a:endParaRPr sz="2400" b="1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cxnSp>
        <p:nvCxnSpPr>
          <p:cNvPr id="1674" name="Google Shape;1674;p39"/>
          <p:cNvCxnSpPr>
            <a:cxnSpLocks/>
          </p:cNvCxnSpPr>
          <p:nvPr/>
        </p:nvCxnSpPr>
        <p:spPr>
          <a:xfrm flipV="1">
            <a:off x="7683134" y="3140686"/>
            <a:ext cx="0" cy="36461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75" name="Google Shape;1675;p39"/>
          <p:cNvSpPr/>
          <p:nvPr/>
        </p:nvSpPr>
        <p:spPr>
          <a:xfrm>
            <a:off x="7639894" y="3323668"/>
            <a:ext cx="93641" cy="83100"/>
          </a:xfrm>
          <a:prstGeom prst="ellipse">
            <a:avLst/>
          </a:prstGeom>
          <a:solidFill>
            <a:srgbClr val="2242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1857;p43">
            <a:extLst>
              <a:ext uri="{FF2B5EF4-FFF2-40B4-BE49-F238E27FC236}">
                <a16:creationId xmlns:a16="http://schemas.microsoft.com/office/drawing/2014/main" id="{C7C35FCF-4A4F-44D3-B059-393F752CF6EC}"/>
              </a:ext>
            </a:extLst>
          </p:cNvPr>
          <p:cNvGrpSpPr/>
          <p:nvPr/>
        </p:nvGrpSpPr>
        <p:grpSpPr>
          <a:xfrm>
            <a:off x="3433000" y="1732827"/>
            <a:ext cx="2277930" cy="2640104"/>
            <a:chOff x="3433000" y="1537402"/>
            <a:chExt cx="2277930" cy="2640104"/>
          </a:xfrm>
        </p:grpSpPr>
        <p:sp>
          <p:nvSpPr>
            <p:cNvPr id="68" name="Google Shape;1858;p43">
              <a:extLst>
                <a:ext uri="{FF2B5EF4-FFF2-40B4-BE49-F238E27FC236}">
                  <a16:creationId xmlns:a16="http://schemas.microsoft.com/office/drawing/2014/main" id="{2783E4F4-46A9-42B9-B7A9-9FDC67497A56}"/>
                </a:ext>
              </a:extLst>
            </p:cNvPr>
            <p:cNvSpPr/>
            <p:nvPr/>
          </p:nvSpPr>
          <p:spPr>
            <a:xfrm>
              <a:off x="3433000" y="1718353"/>
              <a:ext cx="2277930" cy="2277956"/>
            </a:xfrm>
            <a:custGeom>
              <a:avLst/>
              <a:gdLst/>
              <a:ahLst/>
              <a:cxnLst/>
              <a:rect l="l" t="t" r="r" b="b"/>
              <a:pathLst>
                <a:path w="180824" h="180826" extrusionOk="0">
                  <a:moveTo>
                    <a:pt x="90442" y="1"/>
                  </a:moveTo>
                  <a:lnTo>
                    <a:pt x="88098" y="61"/>
                  </a:lnTo>
                  <a:lnTo>
                    <a:pt x="85755" y="121"/>
                  </a:lnTo>
                  <a:lnTo>
                    <a:pt x="83471" y="241"/>
                  </a:lnTo>
                  <a:lnTo>
                    <a:pt x="81188" y="481"/>
                  </a:lnTo>
                  <a:lnTo>
                    <a:pt x="78904" y="722"/>
                  </a:lnTo>
                  <a:lnTo>
                    <a:pt x="76680" y="1022"/>
                  </a:lnTo>
                  <a:lnTo>
                    <a:pt x="74397" y="1443"/>
                  </a:lnTo>
                  <a:lnTo>
                    <a:pt x="72173" y="1864"/>
                  </a:lnTo>
                  <a:lnTo>
                    <a:pt x="70010" y="2344"/>
                  </a:lnTo>
                  <a:lnTo>
                    <a:pt x="67847" y="2825"/>
                  </a:lnTo>
                  <a:lnTo>
                    <a:pt x="65683" y="3426"/>
                  </a:lnTo>
                  <a:lnTo>
                    <a:pt x="63520" y="4087"/>
                  </a:lnTo>
                  <a:lnTo>
                    <a:pt x="61416" y="4748"/>
                  </a:lnTo>
                  <a:lnTo>
                    <a:pt x="59313" y="5469"/>
                  </a:lnTo>
                  <a:lnTo>
                    <a:pt x="57270" y="6250"/>
                  </a:lnTo>
                  <a:lnTo>
                    <a:pt x="55227" y="7092"/>
                  </a:lnTo>
                  <a:lnTo>
                    <a:pt x="53244" y="7993"/>
                  </a:lnTo>
                  <a:lnTo>
                    <a:pt x="51200" y="8895"/>
                  </a:lnTo>
                  <a:lnTo>
                    <a:pt x="49277" y="9916"/>
                  </a:lnTo>
                  <a:lnTo>
                    <a:pt x="47354" y="10938"/>
                  </a:lnTo>
                  <a:lnTo>
                    <a:pt x="45431" y="11959"/>
                  </a:lnTo>
                  <a:lnTo>
                    <a:pt x="43568" y="13101"/>
                  </a:lnTo>
                  <a:lnTo>
                    <a:pt x="41706" y="14243"/>
                  </a:lnTo>
                  <a:lnTo>
                    <a:pt x="39903" y="15445"/>
                  </a:lnTo>
                  <a:lnTo>
                    <a:pt x="38100" y="16707"/>
                  </a:lnTo>
                  <a:lnTo>
                    <a:pt x="36357" y="17969"/>
                  </a:lnTo>
                  <a:lnTo>
                    <a:pt x="34614" y="19291"/>
                  </a:lnTo>
                  <a:lnTo>
                    <a:pt x="32932" y="20673"/>
                  </a:lnTo>
                  <a:lnTo>
                    <a:pt x="31249" y="22055"/>
                  </a:lnTo>
                  <a:lnTo>
                    <a:pt x="29627" y="23498"/>
                  </a:lnTo>
                  <a:lnTo>
                    <a:pt x="28064" y="24940"/>
                  </a:lnTo>
                  <a:lnTo>
                    <a:pt x="26502" y="26502"/>
                  </a:lnTo>
                  <a:lnTo>
                    <a:pt x="24999" y="28005"/>
                  </a:lnTo>
                  <a:lnTo>
                    <a:pt x="23497" y="29627"/>
                  </a:lnTo>
                  <a:lnTo>
                    <a:pt x="22055" y="31250"/>
                  </a:lnTo>
                  <a:lnTo>
                    <a:pt x="20672" y="32872"/>
                  </a:lnTo>
                  <a:lnTo>
                    <a:pt x="19290" y="34615"/>
                  </a:lnTo>
                  <a:lnTo>
                    <a:pt x="17968" y="36298"/>
                  </a:lnTo>
                  <a:lnTo>
                    <a:pt x="16706" y="38101"/>
                  </a:lnTo>
                  <a:lnTo>
                    <a:pt x="15444" y="39843"/>
                  </a:lnTo>
                  <a:lnTo>
                    <a:pt x="14242" y="41706"/>
                  </a:lnTo>
                  <a:lnTo>
                    <a:pt x="13101" y="43509"/>
                  </a:lnTo>
                  <a:lnTo>
                    <a:pt x="12019" y="45432"/>
                  </a:lnTo>
                  <a:lnTo>
                    <a:pt x="10937" y="47295"/>
                  </a:lnTo>
                  <a:lnTo>
                    <a:pt x="9916" y="49278"/>
                  </a:lnTo>
                  <a:lnTo>
                    <a:pt x="8954" y="51201"/>
                  </a:lnTo>
                  <a:lnTo>
                    <a:pt x="7993" y="53184"/>
                  </a:lnTo>
                  <a:lnTo>
                    <a:pt x="7091" y="55228"/>
                  </a:lnTo>
                  <a:lnTo>
                    <a:pt x="6310" y="57271"/>
                  </a:lnTo>
                  <a:lnTo>
                    <a:pt x="5529" y="59314"/>
                  </a:lnTo>
                  <a:lnTo>
                    <a:pt x="4747" y="61417"/>
                  </a:lnTo>
                  <a:lnTo>
                    <a:pt x="4086" y="63521"/>
                  </a:lnTo>
                  <a:lnTo>
                    <a:pt x="3425" y="65684"/>
                  </a:lnTo>
                  <a:lnTo>
                    <a:pt x="2885" y="67787"/>
                  </a:lnTo>
                  <a:lnTo>
                    <a:pt x="2344" y="70011"/>
                  </a:lnTo>
                  <a:lnTo>
                    <a:pt x="1863" y="72174"/>
                  </a:lnTo>
                  <a:lnTo>
                    <a:pt x="1442" y="74398"/>
                  </a:lnTo>
                  <a:lnTo>
                    <a:pt x="1082" y="76621"/>
                  </a:lnTo>
                  <a:lnTo>
                    <a:pt x="721" y="78905"/>
                  </a:lnTo>
                  <a:lnTo>
                    <a:pt x="481" y="81188"/>
                  </a:lnTo>
                  <a:lnTo>
                    <a:pt x="300" y="83472"/>
                  </a:lnTo>
                  <a:lnTo>
                    <a:pt x="120" y="85756"/>
                  </a:lnTo>
                  <a:lnTo>
                    <a:pt x="60" y="88099"/>
                  </a:lnTo>
                  <a:lnTo>
                    <a:pt x="0" y="90383"/>
                  </a:lnTo>
                  <a:lnTo>
                    <a:pt x="60" y="92727"/>
                  </a:lnTo>
                  <a:lnTo>
                    <a:pt x="120" y="95070"/>
                  </a:lnTo>
                  <a:lnTo>
                    <a:pt x="300" y="97354"/>
                  </a:lnTo>
                  <a:lnTo>
                    <a:pt x="481" y="99638"/>
                  </a:lnTo>
                  <a:lnTo>
                    <a:pt x="721" y="101921"/>
                  </a:lnTo>
                  <a:lnTo>
                    <a:pt x="1082" y="104205"/>
                  </a:lnTo>
                  <a:lnTo>
                    <a:pt x="1442" y="106428"/>
                  </a:lnTo>
                  <a:lnTo>
                    <a:pt x="1863" y="108652"/>
                  </a:lnTo>
                  <a:lnTo>
                    <a:pt x="2344" y="110815"/>
                  </a:lnTo>
                  <a:lnTo>
                    <a:pt x="2885" y="112979"/>
                  </a:lnTo>
                  <a:lnTo>
                    <a:pt x="3425" y="115142"/>
                  </a:lnTo>
                  <a:lnTo>
                    <a:pt x="4086" y="117305"/>
                  </a:lnTo>
                  <a:lnTo>
                    <a:pt x="4747" y="119409"/>
                  </a:lnTo>
                  <a:lnTo>
                    <a:pt x="5529" y="121512"/>
                  </a:lnTo>
                  <a:lnTo>
                    <a:pt x="6310" y="123555"/>
                  </a:lnTo>
                  <a:lnTo>
                    <a:pt x="7091" y="125598"/>
                  </a:lnTo>
                  <a:lnTo>
                    <a:pt x="7993" y="127642"/>
                  </a:lnTo>
                  <a:lnTo>
                    <a:pt x="8954" y="129625"/>
                  </a:lnTo>
                  <a:lnTo>
                    <a:pt x="9916" y="131548"/>
                  </a:lnTo>
                  <a:lnTo>
                    <a:pt x="10937" y="133531"/>
                  </a:lnTo>
                  <a:lnTo>
                    <a:pt x="12019" y="135394"/>
                  </a:lnTo>
                  <a:lnTo>
                    <a:pt x="13101" y="137317"/>
                  </a:lnTo>
                  <a:lnTo>
                    <a:pt x="14242" y="139120"/>
                  </a:lnTo>
                  <a:lnTo>
                    <a:pt x="15444" y="140983"/>
                  </a:lnTo>
                  <a:lnTo>
                    <a:pt x="16706" y="142725"/>
                  </a:lnTo>
                  <a:lnTo>
                    <a:pt x="17968" y="144528"/>
                  </a:lnTo>
                  <a:lnTo>
                    <a:pt x="19290" y="146211"/>
                  </a:lnTo>
                  <a:lnTo>
                    <a:pt x="20672" y="147894"/>
                  </a:lnTo>
                  <a:lnTo>
                    <a:pt x="22055" y="149576"/>
                  </a:lnTo>
                  <a:lnTo>
                    <a:pt x="23497" y="151199"/>
                  </a:lnTo>
                  <a:lnTo>
                    <a:pt x="24999" y="152761"/>
                  </a:lnTo>
                  <a:lnTo>
                    <a:pt x="26502" y="154324"/>
                  </a:lnTo>
                  <a:lnTo>
                    <a:pt x="28064" y="155826"/>
                  </a:lnTo>
                  <a:lnTo>
                    <a:pt x="29627" y="157328"/>
                  </a:lnTo>
                  <a:lnTo>
                    <a:pt x="31249" y="158771"/>
                  </a:lnTo>
                  <a:lnTo>
                    <a:pt x="32932" y="160153"/>
                  </a:lnTo>
                  <a:lnTo>
                    <a:pt x="34614" y="161535"/>
                  </a:lnTo>
                  <a:lnTo>
                    <a:pt x="36357" y="162857"/>
                  </a:lnTo>
                  <a:lnTo>
                    <a:pt x="38100" y="164119"/>
                  </a:lnTo>
                  <a:lnTo>
                    <a:pt x="39903" y="165381"/>
                  </a:lnTo>
                  <a:lnTo>
                    <a:pt x="41706" y="166583"/>
                  </a:lnTo>
                  <a:lnTo>
                    <a:pt x="43568" y="167725"/>
                  </a:lnTo>
                  <a:lnTo>
                    <a:pt x="45431" y="168867"/>
                  </a:lnTo>
                  <a:lnTo>
                    <a:pt x="47354" y="169888"/>
                  </a:lnTo>
                  <a:lnTo>
                    <a:pt x="49277" y="170910"/>
                  </a:lnTo>
                  <a:lnTo>
                    <a:pt x="51200" y="171931"/>
                  </a:lnTo>
                  <a:lnTo>
                    <a:pt x="53244" y="172833"/>
                  </a:lnTo>
                  <a:lnTo>
                    <a:pt x="55227" y="173734"/>
                  </a:lnTo>
                  <a:lnTo>
                    <a:pt x="57270" y="174576"/>
                  </a:lnTo>
                  <a:lnTo>
                    <a:pt x="59313" y="175357"/>
                  </a:lnTo>
                  <a:lnTo>
                    <a:pt x="61416" y="176078"/>
                  </a:lnTo>
                  <a:lnTo>
                    <a:pt x="63520" y="176739"/>
                  </a:lnTo>
                  <a:lnTo>
                    <a:pt x="65683" y="177400"/>
                  </a:lnTo>
                  <a:lnTo>
                    <a:pt x="67847" y="178001"/>
                  </a:lnTo>
                  <a:lnTo>
                    <a:pt x="70010" y="178482"/>
                  </a:lnTo>
                  <a:lnTo>
                    <a:pt x="72173" y="178962"/>
                  </a:lnTo>
                  <a:lnTo>
                    <a:pt x="74397" y="179383"/>
                  </a:lnTo>
                  <a:lnTo>
                    <a:pt x="76680" y="179804"/>
                  </a:lnTo>
                  <a:lnTo>
                    <a:pt x="78904" y="180104"/>
                  </a:lnTo>
                  <a:lnTo>
                    <a:pt x="81188" y="180345"/>
                  </a:lnTo>
                  <a:lnTo>
                    <a:pt x="83471" y="180525"/>
                  </a:lnTo>
                  <a:lnTo>
                    <a:pt x="85755" y="180705"/>
                  </a:lnTo>
                  <a:lnTo>
                    <a:pt x="88098" y="180765"/>
                  </a:lnTo>
                  <a:lnTo>
                    <a:pt x="90442" y="180825"/>
                  </a:lnTo>
                  <a:lnTo>
                    <a:pt x="92726" y="180765"/>
                  </a:lnTo>
                  <a:lnTo>
                    <a:pt x="95069" y="180705"/>
                  </a:lnTo>
                  <a:lnTo>
                    <a:pt x="97353" y="180525"/>
                  </a:lnTo>
                  <a:lnTo>
                    <a:pt x="99636" y="180345"/>
                  </a:lnTo>
                  <a:lnTo>
                    <a:pt x="101920" y="180104"/>
                  </a:lnTo>
                  <a:lnTo>
                    <a:pt x="104204" y="179804"/>
                  </a:lnTo>
                  <a:lnTo>
                    <a:pt x="106427" y="179383"/>
                  </a:lnTo>
                  <a:lnTo>
                    <a:pt x="108651" y="178962"/>
                  </a:lnTo>
                  <a:lnTo>
                    <a:pt x="110814" y="178482"/>
                  </a:lnTo>
                  <a:lnTo>
                    <a:pt x="113038" y="178001"/>
                  </a:lnTo>
                  <a:lnTo>
                    <a:pt x="115201" y="177400"/>
                  </a:lnTo>
                  <a:lnTo>
                    <a:pt x="117304" y="176739"/>
                  </a:lnTo>
                  <a:lnTo>
                    <a:pt x="119408" y="176078"/>
                  </a:lnTo>
                  <a:lnTo>
                    <a:pt x="121511" y="175357"/>
                  </a:lnTo>
                  <a:lnTo>
                    <a:pt x="123554" y="174576"/>
                  </a:lnTo>
                  <a:lnTo>
                    <a:pt x="125597" y="173734"/>
                  </a:lnTo>
                  <a:lnTo>
                    <a:pt x="127640" y="172833"/>
                  </a:lnTo>
                  <a:lnTo>
                    <a:pt x="129624" y="171931"/>
                  </a:lnTo>
                  <a:lnTo>
                    <a:pt x="131607" y="170910"/>
                  </a:lnTo>
                  <a:lnTo>
                    <a:pt x="133530" y="169888"/>
                  </a:lnTo>
                  <a:lnTo>
                    <a:pt x="135453" y="168867"/>
                  </a:lnTo>
                  <a:lnTo>
                    <a:pt x="137316" y="167725"/>
                  </a:lnTo>
                  <a:lnTo>
                    <a:pt x="139179" y="166583"/>
                  </a:lnTo>
                  <a:lnTo>
                    <a:pt x="140981" y="165381"/>
                  </a:lnTo>
                  <a:lnTo>
                    <a:pt x="142784" y="164119"/>
                  </a:lnTo>
                  <a:lnTo>
                    <a:pt x="144527" y="162857"/>
                  </a:lnTo>
                  <a:lnTo>
                    <a:pt x="146210" y="161535"/>
                  </a:lnTo>
                  <a:lnTo>
                    <a:pt x="147952" y="160153"/>
                  </a:lnTo>
                  <a:lnTo>
                    <a:pt x="149575" y="158771"/>
                  </a:lnTo>
                  <a:lnTo>
                    <a:pt x="151197" y="157328"/>
                  </a:lnTo>
                  <a:lnTo>
                    <a:pt x="152820" y="155826"/>
                  </a:lnTo>
                  <a:lnTo>
                    <a:pt x="154322" y="154324"/>
                  </a:lnTo>
                  <a:lnTo>
                    <a:pt x="155885" y="152761"/>
                  </a:lnTo>
                  <a:lnTo>
                    <a:pt x="157327" y="151199"/>
                  </a:lnTo>
                  <a:lnTo>
                    <a:pt x="158769" y="149576"/>
                  </a:lnTo>
                  <a:lnTo>
                    <a:pt x="160212" y="147894"/>
                  </a:lnTo>
                  <a:lnTo>
                    <a:pt x="161534" y="146211"/>
                  </a:lnTo>
                  <a:lnTo>
                    <a:pt x="162856" y="144528"/>
                  </a:lnTo>
                  <a:lnTo>
                    <a:pt x="164178" y="142725"/>
                  </a:lnTo>
                  <a:lnTo>
                    <a:pt x="165380" y="140983"/>
                  </a:lnTo>
                  <a:lnTo>
                    <a:pt x="166582" y="139120"/>
                  </a:lnTo>
                  <a:lnTo>
                    <a:pt x="167723" y="137317"/>
                  </a:lnTo>
                  <a:lnTo>
                    <a:pt x="168865" y="135394"/>
                  </a:lnTo>
                  <a:lnTo>
                    <a:pt x="169947" y="133531"/>
                  </a:lnTo>
                  <a:lnTo>
                    <a:pt x="170969" y="131548"/>
                  </a:lnTo>
                  <a:lnTo>
                    <a:pt x="171930" y="129625"/>
                  </a:lnTo>
                  <a:lnTo>
                    <a:pt x="172831" y="127642"/>
                  </a:lnTo>
                  <a:lnTo>
                    <a:pt x="173733" y="125598"/>
                  </a:lnTo>
                  <a:lnTo>
                    <a:pt x="174574" y="123555"/>
                  </a:lnTo>
                  <a:lnTo>
                    <a:pt x="175355" y="121512"/>
                  </a:lnTo>
                  <a:lnTo>
                    <a:pt x="176077" y="119409"/>
                  </a:lnTo>
                  <a:lnTo>
                    <a:pt x="176738" y="117305"/>
                  </a:lnTo>
                  <a:lnTo>
                    <a:pt x="177399" y="115142"/>
                  </a:lnTo>
                  <a:lnTo>
                    <a:pt x="178000" y="112979"/>
                  </a:lnTo>
                  <a:lnTo>
                    <a:pt x="178540" y="110815"/>
                  </a:lnTo>
                  <a:lnTo>
                    <a:pt x="179021" y="108652"/>
                  </a:lnTo>
                  <a:lnTo>
                    <a:pt x="179442" y="106428"/>
                  </a:lnTo>
                  <a:lnTo>
                    <a:pt x="179802" y="104205"/>
                  </a:lnTo>
                  <a:lnTo>
                    <a:pt x="180103" y="101921"/>
                  </a:lnTo>
                  <a:lnTo>
                    <a:pt x="180343" y="99638"/>
                  </a:lnTo>
                  <a:lnTo>
                    <a:pt x="180584" y="97354"/>
                  </a:lnTo>
                  <a:lnTo>
                    <a:pt x="180704" y="95070"/>
                  </a:lnTo>
                  <a:lnTo>
                    <a:pt x="180824" y="92727"/>
                  </a:lnTo>
                  <a:lnTo>
                    <a:pt x="180824" y="90383"/>
                  </a:lnTo>
                  <a:lnTo>
                    <a:pt x="180824" y="88099"/>
                  </a:lnTo>
                  <a:lnTo>
                    <a:pt x="180704" y="85756"/>
                  </a:lnTo>
                  <a:lnTo>
                    <a:pt x="180584" y="83472"/>
                  </a:lnTo>
                  <a:lnTo>
                    <a:pt x="180343" y="81188"/>
                  </a:lnTo>
                  <a:lnTo>
                    <a:pt x="180103" y="78905"/>
                  </a:lnTo>
                  <a:lnTo>
                    <a:pt x="179802" y="76621"/>
                  </a:lnTo>
                  <a:lnTo>
                    <a:pt x="179442" y="74398"/>
                  </a:lnTo>
                  <a:lnTo>
                    <a:pt x="179021" y="72174"/>
                  </a:lnTo>
                  <a:lnTo>
                    <a:pt x="178540" y="70011"/>
                  </a:lnTo>
                  <a:lnTo>
                    <a:pt x="178000" y="67787"/>
                  </a:lnTo>
                  <a:lnTo>
                    <a:pt x="177399" y="65684"/>
                  </a:lnTo>
                  <a:lnTo>
                    <a:pt x="176738" y="63521"/>
                  </a:lnTo>
                  <a:lnTo>
                    <a:pt x="176077" y="61417"/>
                  </a:lnTo>
                  <a:lnTo>
                    <a:pt x="175355" y="59314"/>
                  </a:lnTo>
                  <a:lnTo>
                    <a:pt x="174574" y="57271"/>
                  </a:lnTo>
                  <a:lnTo>
                    <a:pt x="173733" y="55228"/>
                  </a:lnTo>
                  <a:lnTo>
                    <a:pt x="172831" y="53184"/>
                  </a:lnTo>
                  <a:lnTo>
                    <a:pt x="171930" y="51201"/>
                  </a:lnTo>
                  <a:lnTo>
                    <a:pt x="170969" y="49278"/>
                  </a:lnTo>
                  <a:lnTo>
                    <a:pt x="169947" y="47295"/>
                  </a:lnTo>
                  <a:lnTo>
                    <a:pt x="168865" y="45432"/>
                  </a:lnTo>
                  <a:lnTo>
                    <a:pt x="167723" y="43509"/>
                  </a:lnTo>
                  <a:lnTo>
                    <a:pt x="166582" y="41706"/>
                  </a:lnTo>
                  <a:lnTo>
                    <a:pt x="165380" y="39843"/>
                  </a:lnTo>
                  <a:lnTo>
                    <a:pt x="164178" y="38101"/>
                  </a:lnTo>
                  <a:lnTo>
                    <a:pt x="162856" y="36298"/>
                  </a:lnTo>
                  <a:lnTo>
                    <a:pt x="161534" y="34615"/>
                  </a:lnTo>
                  <a:lnTo>
                    <a:pt x="160212" y="32872"/>
                  </a:lnTo>
                  <a:lnTo>
                    <a:pt x="158769" y="31250"/>
                  </a:lnTo>
                  <a:lnTo>
                    <a:pt x="157327" y="29627"/>
                  </a:lnTo>
                  <a:lnTo>
                    <a:pt x="155885" y="28005"/>
                  </a:lnTo>
                  <a:lnTo>
                    <a:pt x="154322" y="26502"/>
                  </a:lnTo>
                  <a:lnTo>
                    <a:pt x="152820" y="24940"/>
                  </a:lnTo>
                  <a:lnTo>
                    <a:pt x="151197" y="23498"/>
                  </a:lnTo>
                  <a:lnTo>
                    <a:pt x="149575" y="22055"/>
                  </a:lnTo>
                  <a:lnTo>
                    <a:pt x="147952" y="20673"/>
                  </a:lnTo>
                  <a:lnTo>
                    <a:pt x="146210" y="19291"/>
                  </a:lnTo>
                  <a:lnTo>
                    <a:pt x="144527" y="17969"/>
                  </a:lnTo>
                  <a:lnTo>
                    <a:pt x="142784" y="16707"/>
                  </a:lnTo>
                  <a:lnTo>
                    <a:pt x="140981" y="15445"/>
                  </a:lnTo>
                  <a:lnTo>
                    <a:pt x="139179" y="14243"/>
                  </a:lnTo>
                  <a:lnTo>
                    <a:pt x="137316" y="13101"/>
                  </a:lnTo>
                  <a:lnTo>
                    <a:pt x="135453" y="11959"/>
                  </a:lnTo>
                  <a:lnTo>
                    <a:pt x="133530" y="10938"/>
                  </a:lnTo>
                  <a:lnTo>
                    <a:pt x="131607" y="9916"/>
                  </a:lnTo>
                  <a:lnTo>
                    <a:pt x="129624" y="8895"/>
                  </a:lnTo>
                  <a:lnTo>
                    <a:pt x="127640" y="7993"/>
                  </a:lnTo>
                  <a:lnTo>
                    <a:pt x="125597" y="7092"/>
                  </a:lnTo>
                  <a:lnTo>
                    <a:pt x="123554" y="6250"/>
                  </a:lnTo>
                  <a:lnTo>
                    <a:pt x="121511" y="5469"/>
                  </a:lnTo>
                  <a:lnTo>
                    <a:pt x="119408" y="4748"/>
                  </a:lnTo>
                  <a:lnTo>
                    <a:pt x="117304" y="4087"/>
                  </a:lnTo>
                  <a:lnTo>
                    <a:pt x="115201" y="3426"/>
                  </a:lnTo>
                  <a:lnTo>
                    <a:pt x="113038" y="2825"/>
                  </a:lnTo>
                  <a:lnTo>
                    <a:pt x="110814" y="2344"/>
                  </a:lnTo>
                  <a:lnTo>
                    <a:pt x="108651" y="1864"/>
                  </a:lnTo>
                  <a:lnTo>
                    <a:pt x="106427" y="1443"/>
                  </a:lnTo>
                  <a:lnTo>
                    <a:pt x="104204" y="1022"/>
                  </a:lnTo>
                  <a:lnTo>
                    <a:pt x="101920" y="722"/>
                  </a:lnTo>
                  <a:lnTo>
                    <a:pt x="99636" y="481"/>
                  </a:lnTo>
                  <a:lnTo>
                    <a:pt x="97353" y="241"/>
                  </a:lnTo>
                  <a:lnTo>
                    <a:pt x="95069" y="121"/>
                  </a:lnTo>
                  <a:lnTo>
                    <a:pt x="92726" y="61"/>
                  </a:lnTo>
                  <a:lnTo>
                    <a:pt x="904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9;p43">
              <a:extLst>
                <a:ext uri="{FF2B5EF4-FFF2-40B4-BE49-F238E27FC236}">
                  <a16:creationId xmlns:a16="http://schemas.microsoft.com/office/drawing/2014/main" id="{1D91953F-5721-41D4-9224-3C09E05BC4BA}"/>
                </a:ext>
              </a:extLst>
            </p:cNvPr>
            <p:cNvSpPr/>
            <p:nvPr/>
          </p:nvSpPr>
          <p:spPr>
            <a:xfrm>
              <a:off x="3772200" y="3309880"/>
              <a:ext cx="1600386" cy="867577"/>
            </a:xfrm>
            <a:custGeom>
              <a:avLst/>
              <a:gdLst/>
              <a:ahLst/>
              <a:cxnLst/>
              <a:rect l="l" t="t" r="r" b="b"/>
              <a:pathLst>
                <a:path w="127040" h="68869" extrusionOk="0">
                  <a:moveTo>
                    <a:pt x="34254" y="1"/>
                  </a:moveTo>
                  <a:lnTo>
                    <a:pt x="32992" y="61"/>
                  </a:lnTo>
                  <a:lnTo>
                    <a:pt x="31730" y="121"/>
                  </a:lnTo>
                  <a:lnTo>
                    <a:pt x="30468" y="301"/>
                  </a:lnTo>
                  <a:lnTo>
                    <a:pt x="29266" y="481"/>
                  </a:lnTo>
                  <a:lnTo>
                    <a:pt x="28064" y="722"/>
                  </a:lnTo>
                  <a:lnTo>
                    <a:pt x="26862" y="1022"/>
                  </a:lnTo>
                  <a:lnTo>
                    <a:pt x="25721" y="1383"/>
                  </a:lnTo>
                  <a:lnTo>
                    <a:pt x="24579" y="1803"/>
                  </a:lnTo>
                  <a:lnTo>
                    <a:pt x="23437" y="2224"/>
                  </a:lnTo>
                  <a:lnTo>
                    <a:pt x="22355" y="2705"/>
                  </a:lnTo>
                  <a:lnTo>
                    <a:pt x="21274" y="3246"/>
                  </a:lnTo>
                  <a:lnTo>
                    <a:pt x="20192" y="3847"/>
                  </a:lnTo>
                  <a:lnTo>
                    <a:pt x="19170" y="4508"/>
                  </a:lnTo>
                  <a:lnTo>
                    <a:pt x="18209" y="5169"/>
                  </a:lnTo>
                  <a:lnTo>
                    <a:pt x="17247" y="5890"/>
                  </a:lnTo>
                  <a:lnTo>
                    <a:pt x="16346" y="6671"/>
                  </a:lnTo>
                  <a:lnTo>
                    <a:pt x="15445" y="7452"/>
                  </a:lnTo>
                  <a:lnTo>
                    <a:pt x="14543" y="8294"/>
                  </a:lnTo>
                  <a:lnTo>
                    <a:pt x="13762" y="9135"/>
                  </a:lnTo>
                  <a:lnTo>
                    <a:pt x="12981" y="10096"/>
                  </a:lnTo>
                  <a:lnTo>
                    <a:pt x="12199" y="10998"/>
                  </a:lnTo>
                  <a:lnTo>
                    <a:pt x="11538" y="12019"/>
                  </a:lnTo>
                  <a:lnTo>
                    <a:pt x="10877" y="12981"/>
                  </a:lnTo>
                  <a:lnTo>
                    <a:pt x="10216" y="14063"/>
                  </a:lnTo>
                  <a:lnTo>
                    <a:pt x="9675" y="15144"/>
                  </a:lnTo>
                  <a:lnTo>
                    <a:pt x="9135" y="16226"/>
                  </a:lnTo>
                  <a:lnTo>
                    <a:pt x="8654" y="17368"/>
                  </a:lnTo>
                  <a:lnTo>
                    <a:pt x="8233" y="18510"/>
                  </a:lnTo>
                  <a:lnTo>
                    <a:pt x="7873" y="19712"/>
                  </a:lnTo>
                  <a:lnTo>
                    <a:pt x="7512" y="20913"/>
                  </a:lnTo>
                  <a:lnTo>
                    <a:pt x="7212" y="22115"/>
                  </a:lnTo>
                  <a:lnTo>
                    <a:pt x="7031" y="23377"/>
                  </a:lnTo>
                  <a:lnTo>
                    <a:pt x="0" y="68869"/>
                  </a:lnTo>
                  <a:lnTo>
                    <a:pt x="127040" y="68869"/>
                  </a:lnTo>
                  <a:lnTo>
                    <a:pt x="120009" y="23377"/>
                  </a:lnTo>
                  <a:lnTo>
                    <a:pt x="119768" y="22115"/>
                  </a:lnTo>
                  <a:lnTo>
                    <a:pt x="119468" y="20913"/>
                  </a:lnTo>
                  <a:lnTo>
                    <a:pt x="119167" y="19712"/>
                  </a:lnTo>
                  <a:lnTo>
                    <a:pt x="118747" y="18510"/>
                  </a:lnTo>
                  <a:lnTo>
                    <a:pt x="118326" y="17368"/>
                  </a:lnTo>
                  <a:lnTo>
                    <a:pt x="117845" y="16226"/>
                  </a:lnTo>
                  <a:lnTo>
                    <a:pt x="117305" y="15144"/>
                  </a:lnTo>
                  <a:lnTo>
                    <a:pt x="116764" y="14063"/>
                  </a:lnTo>
                  <a:lnTo>
                    <a:pt x="116163" y="12981"/>
                  </a:lnTo>
                  <a:lnTo>
                    <a:pt x="115502" y="12019"/>
                  </a:lnTo>
                  <a:lnTo>
                    <a:pt x="114781" y="10998"/>
                  </a:lnTo>
                  <a:lnTo>
                    <a:pt x="114059" y="10096"/>
                  </a:lnTo>
                  <a:lnTo>
                    <a:pt x="113278" y="9135"/>
                  </a:lnTo>
                  <a:lnTo>
                    <a:pt x="112437" y="8294"/>
                  </a:lnTo>
                  <a:lnTo>
                    <a:pt x="111596" y="7452"/>
                  </a:lnTo>
                  <a:lnTo>
                    <a:pt x="110694" y="6671"/>
                  </a:lnTo>
                  <a:lnTo>
                    <a:pt x="109733" y="5890"/>
                  </a:lnTo>
                  <a:lnTo>
                    <a:pt x="108771" y="5169"/>
                  </a:lnTo>
                  <a:lnTo>
                    <a:pt x="107810" y="4508"/>
                  </a:lnTo>
                  <a:lnTo>
                    <a:pt x="106788" y="3847"/>
                  </a:lnTo>
                  <a:lnTo>
                    <a:pt x="105766" y="3246"/>
                  </a:lnTo>
                  <a:lnTo>
                    <a:pt x="104685" y="2705"/>
                  </a:lnTo>
                  <a:lnTo>
                    <a:pt x="103543" y="2224"/>
                  </a:lnTo>
                  <a:lnTo>
                    <a:pt x="102461" y="1803"/>
                  </a:lnTo>
                  <a:lnTo>
                    <a:pt x="101319" y="1383"/>
                  </a:lnTo>
                  <a:lnTo>
                    <a:pt x="100118" y="1022"/>
                  </a:lnTo>
                  <a:lnTo>
                    <a:pt x="98916" y="722"/>
                  </a:lnTo>
                  <a:lnTo>
                    <a:pt x="97714" y="481"/>
                  </a:lnTo>
                  <a:lnTo>
                    <a:pt x="96512" y="301"/>
                  </a:lnTo>
                  <a:lnTo>
                    <a:pt x="95250" y="121"/>
                  </a:lnTo>
                  <a:lnTo>
                    <a:pt x="93988" y="61"/>
                  </a:lnTo>
                  <a:lnTo>
                    <a:pt x="927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0;p43">
              <a:extLst>
                <a:ext uri="{FF2B5EF4-FFF2-40B4-BE49-F238E27FC236}">
                  <a16:creationId xmlns:a16="http://schemas.microsoft.com/office/drawing/2014/main" id="{E15508B0-DC8E-4891-9150-D2010498B121}"/>
                </a:ext>
              </a:extLst>
            </p:cNvPr>
            <p:cNvSpPr/>
            <p:nvPr/>
          </p:nvSpPr>
          <p:spPr>
            <a:xfrm>
              <a:off x="4287060" y="3309880"/>
              <a:ext cx="570818" cy="384589"/>
            </a:xfrm>
            <a:custGeom>
              <a:avLst/>
              <a:gdLst/>
              <a:ahLst/>
              <a:cxnLst/>
              <a:rect l="l" t="t" r="r" b="b"/>
              <a:pathLst>
                <a:path w="45312" h="30529" extrusionOk="0">
                  <a:moveTo>
                    <a:pt x="0" y="1"/>
                  </a:moveTo>
                  <a:lnTo>
                    <a:pt x="0" y="7873"/>
                  </a:lnTo>
                  <a:lnTo>
                    <a:pt x="0" y="9015"/>
                  </a:lnTo>
                  <a:lnTo>
                    <a:pt x="121" y="10157"/>
                  </a:lnTo>
                  <a:lnTo>
                    <a:pt x="241" y="11298"/>
                  </a:lnTo>
                  <a:lnTo>
                    <a:pt x="421" y="12440"/>
                  </a:lnTo>
                  <a:lnTo>
                    <a:pt x="722" y="13522"/>
                  </a:lnTo>
                  <a:lnTo>
                    <a:pt x="1022" y="14604"/>
                  </a:lnTo>
                  <a:lnTo>
                    <a:pt x="1383" y="15625"/>
                  </a:lnTo>
                  <a:lnTo>
                    <a:pt x="1743" y="16647"/>
                  </a:lnTo>
                  <a:lnTo>
                    <a:pt x="2224" y="17668"/>
                  </a:lnTo>
                  <a:lnTo>
                    <a:pt x="2705" y="18630"/>
                  </a:lnTo>
                  <a:lnTo>
                    <a:pt x="3246" y="19591"/>
                  </a:lnTo>
                  <a:lnTo>
                    <a:pt x="3847" y="20493"/>
                  </a:lnTo>
                  <a:lnTo>
                    <a:pt x="4508" y="21394"/>
                  </a:lnTo>
                  <a:lnTo>
                    <a:pt x="5169" y="22236"/>
                  </a:lnTo>
                  <a:lnTo>
                    <a:pt x="5890" y="23077"/>
                  </a:lnTo>
                  <a:lnTo>
                    <a:pt x="6611" y="23858"/>
                  </a:lnTo>
                  <a:lnTo>
                    <a:pt x="7392" y="24639"/>
                  </a:lnTo>
                  <a:lnTo>
                    <a:pt x="8233" y="25360"/>
                  </a:lnTo>
                  <a:lnTo>
                    <a:pt x="9075" y="26022"/>
                  </a:lnTo>
                  <a:lnTo>
                    <a:pt x="9976" y="26622"/>
                  </a:lnTo>
                  <a:lnTo>
                    <a:pt x="10878" y="27223"/>
                  </a:lnTo>
                  <a:lnTo>
                    <a:pt x="11839" y="27764"/>
                  </a:lnTo>
                  <a:lnTo>
                    <a:pt x="12801" y="28245"/>
                  </a:lnTo>
                  <a:lnTo>
                    <a:pt x="13822" y="28726"/>
                  </a:lnTo>
                  <a:lnTo>
                    <a:pt x="14844" y="29146"/>
                  </a:lnTo>
                  <a:lnTo>
                    <a:pt x="15925" y="29507"/>
                  </a:lnTo>
                  <a:lnTo>
                    <a:pt x="17007" y="29807"/>
                  </a:lnTo>
                  <a:lnTo>
                    <a:pt x="18089" y="30048"/>
                  </a:lnTo>
                  <a:lnTo>
                    <a:pt x="19171" y="30228"/>
                  </a:lnTo>
                  <a:lnTo>
                    <a:pt x="20312" y="30408"/>
                  </a:lnTo>
                  <a:lnTo>
                    <a:pt x="21454" y="30469"/>
                  </a:lnTo>
                  <a:lnTo>
                    <a:pt x="22656" y="30529"/>
                  </a:lnTo>
                  <a:lnTo>
                    <a:pt x="23798" y="30469"/>
                  </a:lnTo>
                  <a:lnTo>
                    <a:pt x="24940" y="30408"/>
                  </a:lnTo>
                  <a:lnTo>
                    <a:pt x="26081" y="30228"/>
                  </a:lnTo>
                  <a:lnTo>
                    <a:pt x="27223" y="30048"/>
                  </a:lnTo>
                  <a:lnTo>
                    <a:pt x="28305" y="29807"/>
                  </a:lnTo>
                  <a:lnTo>
                    <a:pt x="29387" y="29507"/>
                  </a:lnTo>
                  <a:lnTo>
                    <a:pt x="30408" y="29146"/>
                  </a:lnTo>
                  <a:lnTo>
                    <a:pt x="31430" y="28726"/>
                  </a:lnTo>
                  <a:lnTo>
                    <a:pt x="32451" y="28245"/>
                  </a:lnTo>
                  <a:lnTo>
                    <a:pt x="33413" y="27764"/>
                  </a:lnTo>
                  <a:lnTo>
                    <a:pt x="34374" y="27223"/>
                  </a:lnTo>
                  <a:lnTo>
                    <a:pt x="35276" y="26622"/>
                  </a:lnTo>
                  <a:lnTo>
                    <a:pt x="36177" y="26022"/>
                  </a:lnTo>
                  <a:lnTo>
                    <a:pt x="37019" y="25360"/>
                  </a:lnTo>
                  <a:lnTo>
                    <a:pt x="37860" y="24639"/>
                  </a:lnTo>
                  <a:lnTo>
                    <a:pt x="38641" y="23858"/>
                  </a:lnTo>
                  <a:lnTo>
                    <a:pt x="39422" y="23077"/>
                  </a:lnTo>
                  <a:lnTo>
                    <a:pt x="40083" y="22236"/>
                  </a:lnTo>
                  <a:lnTo>
                    <a:pt x="40805" y="21394"/>
                  </a:lnTo>
                  <a:lnTo>
                    <a:pt x="41406" y="20493"/>
                  </a:lnTo>
                  <a:lnTo>
                    <a:pt x="42006" y="19591"/>
                  </a:lnTo>
                  <a:lnTo>
                    <a:pt x="42547" y="18630"/>
                  </a:lnTo>
                  <a:lnTo>
                    <a:pt x="43028" y="17668"/>
                  </a:lnTo>
                  <a:lnTo>
                    <a:pt x="43509" y="16647"/>
                  </a:lnTo>
                  <a:lnTo>
                    <a:pt x="43929" y="15625"/>
                  </a:lnTo>
                  <a:lnTo>
                    <a:pt x="44290" y="14604"/>
                  </a:lnTo>
                  <a:lnTo>
                    <a:pt x="44591" y="13522"/>
                  </a:lnTo>
                  <a:lnTo>
                    <a:pt x="44831" y="12440"/>
                  </a:lnTo>
                  <a:lnTo>
                    <a:pt x="45011" y="11298"/>
                  </a:lnTo>
                  <a:lnTo>
                    <a:pt x="45191" y="10157"/>
                  </a:lnTo>
                  <a:lnTo>
                    <a:pt x="45252" y="9015"/>
                  </a:lnTo>
                  <a:lnTo>
                    <a:pt x="45312" y="7873"/>
                  </a:lnTo>
                  <a:lnTo>
                    <a:pt x="453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61;p43">
              <a:extLst>
                <a:ext uri="{FF2B5EF4-FFF2-40B4-BE49-F238E27FC236}">
                  <a16:creationId xmlns:a16="http://schemas.microsoft.com/office/drawing/2014/main" id="{8AF478A5-5547-4E73-8CB6-D4A3392B8447}"/>
                </a:ext>
              </a:extLst>
            </p:cNvPr>
            <p:cNvSpPr/>
            <p:nvPr/>
          </p:nvSpPr>
          <p:spPr>
            <a:xfrm>
              <a:off x="4980604" y="2510330"/>
              <a:ext cx="274071" cy="273303"/>
            </a:xfrm>
            <a:custGeom>
              <a:avLst/>
              <a:gdLst/>
              <a:ahLst/>
              <a:cxnLst/>
              <a:rect l="l" t="t" r="r" b="b"/>
              <a:pathLst>
                <a:path w="21756" h="21695" extrusionOk="0">
                  <a:moveTo>
                    <a:pt x="10878" y="1"/>
                  </a:moveTo>
                  <a:lnTo>
                    <a:pt x="9796" y="61"/>
                  </a:lnTo>
                  <a:lnTo>
                    <a:pt x="8715" y="181"/>
                  </a:lnTo>
                  <a:lnTo>
                    <a:pt x="7633" y="481"/>
                  </a:lnTo>
                  <a:lnTo>
                    <a:pt x="6671" y="842"/>
                  </a:lnTo>
                  <a:lnTo>
                    <a:pt x="5710" y="1263"/>
                  </a:lnTo>
                  <a:lnTo>
                    <a:pt x="4808" y="1803"/>
                  </a:lnTo>
                  <a:lnTo>
                    <a:pt x="3967" y="2464"/>
                  </a:lnTo>
                  <a:lnTo>
                    <a:pt x="3186" y="3126"/>
                  </a:lnTo>
                  <a:lnTo>
                    <a:pt x="2525" y="3907"/>
                  </a:lnTo>
                  <a:lnTo>
                    <a:pt x="1864" y="4748"/>
                  </a:lnTo>
                  <a:lnTo>
                    <a:pt x="1323" y="5650"/>
                  </a:lnTo>
                  <a:lnTo>
                    <a:pt x="902" y="6611"/>
                  </a:lnTo>
                  <a:lnTo>
                    <a:pt x="542" y="7573"/>
                  </a:lnTo>
                  <a:lnTo>
                    <a:pt x="241" y="8654"/>
                  </a:lnTo>
                  <a:lnTo>
                    <a:pt x="61" y="9736"/>
                  </a:lnTo>
                  <a:lnTo>
                    <a:pt x="1" y="10818"/>
                  </a:lnTo>
                  <a:lnTo>
                    <a:pt x="61" y="11959"/>
                  </a:lnTo>
                  <a:lnTo>
                    <a:pt x="241" y="13041"/>
                  </a:lnTo>
                  <a:lnTo>
                    <a:pt x="542" y="14063"/>
                  </a:lnTo>
                  <a:lnTo>
                    <a:pt x="902" y="15024"/>
                  </a:lnTo>
                  <a:lnTo>
                    <a:pt x="1323" y="15986"/>
                  </a:lnTo>
                  <a:lnTo>
                    <a:pt x="1864" y="16887"/>
                  </a:lnTo>
                  <a:lnTo>
                    <a:pt x="2525" y="17729"/>
                  </a:lnTo>
                  <a:lnTo>
                    <a:pt x="3186" y="18510"/>
                  </a:lnTo>
                  <a:lnTo>
                    <a:pt x="3967" y="19171"/>
                  </a:lnTo>
                  <a:lnTo>
                    <a:pt x="4808" y="19832"/>
                  </a:lnTo>
                  <a:lnTo>
                    <a:pt x="5710" y="20373"/>
                  </a:lnTo>
                  <a:lnTo>
                    <a:pt x="6671" y="20853"/>
                  </a:lnTo>
                  <a:lnTo>
                    <a:pt x="7633" y="21214"/>
                  </a:lnTo>
                  <a:lnTo>
                    <a:pt x="8715" y="21454"/>
                  </a:lnTo>
                  <a:lnTo>
                    <a:pt x="9796" y="21635"/>
                  </a:lnTo>
                  <a:lnTo>
                    <a:pt x="10878" y="21695"/>
                  </a:lnTo>
                  <a:lnTo>
                    <a:pt x="11960" y="21635"/>
                  </a:lnTo>
                  <a:lnTo>
                    <a:pt x="13041" y="21454"/>
                  </a:lnTo>
                  <a:lnTo>
                    <a:pt x="14123" y="21214"/>
                  </a:lnTo>
                  <a:lnTo>
                    <a:pt x="15085" y="20853"/>
                  </a:lnTo>
                  <a:lnTo>
                    <a:pt x="16046" y="20373"/>
                  </a:lnTo>
                  <a:lnTo>
                    <a:pt x="16948" y="19832"/>
                  </a:lnTo>
                  <a:lnTo>
                    <a:pt x="17789" y="19171"/>
                  </a:lnTo>
                  <a:lnTo>
                    <a:pt x="18570" y="18510"/>
                  </a:lnTo>
                  <a:lnTo>
                    <a:pt x="19231" y="17729"/>
                  </a:lnTo>
                  <a:lnTo>
                    <a:pt x="19892" y="16887"/>
                  </a:lnTo>
                  <a:lnTo>
                    <a:pt x="20433" y="15986"/>
                  </a:lnTo>
                  <a:lnTo>
                    <a:pt x="20854" y="15024"/>
                  </a:lnTo>
                  <a:lnTo>
                    <a:pt x="21214" y="14063"/>
                  </a:lnTo>
                  <a:lnTo>
                    <a:pt x="21515" y="13041"/>
                  </a:lnTo>
                  <a:lnTo>
                    <a:pt x="21695" y="11959"/>
                  </a:lnTo>
                  <a:lnTo>
                    <a:pt x="21755" y="10818"/>
                  </a:lnTo>
                  <a:lnTo>
                    <a:pt x="21695" y="9736"/>
                  </a:lnTo>
                  <a:lnTo>
                    <a:pt x="21515" y="8654"/>
                  </a:lnTo>
                  <a:lnTo>
                    <a:pt x="21214" y="7573"/>
                  </a:lnTo>
                  <a:lnTo>
                    <a:pt x="20854" y="6611"/>
                  </a:lnTo>
                  <a:lnTo>
                    <a:pt x="20433" y="5650"/>
                  </a:lnTo>
                  <a:lnTo>
                    <a:pt x="19892" y="4748"/>
                  </a:lnTo>
                  <a:lnTo>
                    <a:pt x="19231" y="3907"/>
                  </a:lnTo>
                  <a:lnTo>
                    <a:pt x="18570" y="3126"/>
                  </a:lnTo>
                  <a:lnTo>
                    <a:pt x="17789" y="2464"/>
                  </a:lnTo>
                  <a:lnTo>
                    <a:pt x="16948" y="1803"/>
                  </a:lnTo>
                  <a:lnTo>
                    <a:pt x="16046" y="1263"/>
                  </a:lnTo>
                  <a:lnTo>
                    <a:pt x="15085" y="842"/>
                  </a:lnTo>
                  <a:lnTo>
                    <a:pt x="14123" y="481"/>
                  </a:lnTo>
                  <a:lnTo>
                    <a:pt x="13041" y="181"/>
                  </a:lnTo>
                  <a:lnTo>
                    <a:pt x="11960" y="61"/>
                  </a:lnTo>
                  <a:lnTo>
                    <a:pt x="10878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62;p43">
              <a:extLst>
                <a:ext uri="{FF2B5EF4-FFF2-40B4-BE49-F238E27FC236}">
                  <a16:creationId xmlns:a16="http://schemas.microsoft.com/office/drawing/2014/main" id="{0C779200-664A-4E31-B7AC-8D402E508117}"/>
                </a:ext>
              </a:extLst>
            </p:cNvPr>
            <p:cNvSpPr/>
            <p:nvPr/>
          </p:nvSpPr>
          <p:spPr>
            <a:xfrm>
              <a:off x="3890319" y="2510330"/>
              <a:ext cx="273303" cy="273303"/>
            </a:xfrm>
            <a:custGeom>
              <a:avLst/>
              <a:gdLst/>
              <a:ahLst/>
              <a:cxnLst/>
              <a:rect l="l" t="t" r="r" b="b"/>
              <a:pathLst>
                <a:path w="21695" h="21695" extrusionOk="0">
                  <a:moveTo>
                    <a:pt x="10817" y="1"/>
                  </a:moveTo>
                  <a:lnTo>
                    <a:pt x="9735" y="61"/>
                  </a:lnTo>
                  <a:lnTo>
                    <a:pt x="8654" y="181"/>
                  </a:lnTo>
                  <a:lnTo>
                    <a:pt x="7632" y="481"/>
                  </a:lnTo>
                  <a:lnTo>
                    <a:pt x="6610" y="842"/>
                  </a:lnTo>
                  <a:lnTo>
                    <a:pt x="5649" y="1263"/>
                  </a:lnTo>
                  <a:lnTo>
                    <a:pt x="4747" y="1803"/>
                  </a:lnTo>
                  <a:lnTo>
                    <a:pt x="3906" y="2464"/>
                  </a:lnTo>
                  <a:lnTo>
                    <a:pt x="3185" y="3126"/>
                  </a:lnTo>
                  <a:lnTo>
                    <a:pt x="2464" y="3907"/>
                  </a:lnTo>
                  <a:lnTo>
                    <a:pt x="1863" y="4748"/>
                  </a:lnTo>
                  <a:lnTo>
                    <a:pt x="1322" y="5650"/>
                  </a:lnTo>
                  <a:lnTo>
                    <a:pt x="841" y="6611"/>
                  </a:lnTo>
                  <a:lnTo>
                    <a:pt x="481" y="7573"/>
                  </a:lnTo>
                  <a:lnTo>
                    <a:pt x="180" y="8654"/>
                  </a:lnTo>
                  <a:lnTo>
                    <a:pt x="60" y="9736"/>
                  </a:lnTo>
                  <a:lnTo>
                    <a:pt x="0" y="10818"/>
                  </a:lnTo>
                  <a:lnTo>
                    <a:pt x="60" y="11959"/>
                  </a:lnTo>
                  <a:lnTo>
                    <a:pt x="180" y="13041"/>
                  </a:lnTo>
                  <a:lnTo>
                    <a:pt x="481" y="14063"/>
                  </a:lnTo>
                  <a:lnTo>
                    <a:pt x="841" y="15024"/>
                  </a:lnTo>
                  <a:lnTo>
                    <a:pt x="1322" y="15986"/>
                  </a:lnTo>
                  <a:lnTo>
                    <a:pt x="1863" y="16887"/>
                  </a:lnTo>
                  <a:lnTo>
                    <a:pt x="2464" y="17729"/>
                  </a:lnTo>
                  <a:lnTo>
                    <a:pt x="3185" y="18510"/>
                  </a:lnTo>
                  <a:lnTo>
                    <a:pt x="3906" y="19171"/>
                  </a:lnTo>
                  <a:lnTo>
                    <a:pt x="4747" y="19832"/>
                  </a:lnTo>
                  <a:lnTo>
                    <a:pt x="5649" y="20373"/>
                  </a:lnTo>
                  <a:lnTo>
                    <a:pt x="6610" y="20853"/>
                  </a:lnTo>
                  <a:lnTo>
                    <a:pt x="7632" y="21214"/>
                  </a:lnTo>
                  <a:lnTo>
                    <a:pt x="8654" y="21454"/>
                  </a:lnTo>
                  <a:lnTo>
                    <a:pt x="9735" y="21635"/>
                  </a:lnTo>
                  <a:lnTo>
                    <a:pt x="10817" y="21695"/>
                  </a:lnTo>
                  <a:lnTo>
                    <a:pt x="11959" y="21635"/>
                  </a:lnTo>
                  <a:lnTo>
                    <a:pt x="13040" y="21454"/>
                  </a:lnTo>
                  <a:lnTo>
                    <a:pt x="14062" y="21214"/>
                  </a:lnTo>
                  <a:lnTo>
                    <a:pt x="15084" y="20853"/>
                  </a:lnTo>
                  <a:lnTo>
                    <a:pt x="15985" y="20373"/>
                  </a:lnTo>
                  <a:lnTo>
                    <a:pt x="16887" y="19832"/>
                  </a:lnTo>
                  <a:lnTo>
                    <a:pt x="17728" y="19171"/>
                  </a:lnTo>
                  <a:lnTo>
                    <a:pt x="18509" y="18510"/>
                  </a:lnTo>
                  <a:lnTo>
                    <a:pt x="19230" y="17729"/>
                  </a:lnTo>
                  <a:lnTo>
                    <a:pt x="19831" y="16887"/>
                  </a:lnTo>
                  <a:lnTo>
                    <a:pt x="20372" y="15986"/>
                  </a:lnTo>
                  <a:lnTo>
                    <a:pt x="20853" y="15024"/>
                  </a:lnTo>
                  <a:lnTo>
                    <a:pt x="21213" y="14063"/>
                  </a:lnTo>
                  <a:lnTo>
                    <a:pt x="21454" y="13041"/>
                  </a:lnTo>
                  <a:lnTo>
                    <a:pt x="21634" y="11959"/>
                  </a:lnTo>
                  <a:lnTo>
                    <a:pt x="21694" y="10818"/>
                  </a:lnTo>
                  <a:lnTo>
                    <a:pt x="21634" y="9736"/>
                  </a:lnTo>
                  <a:lnTo>
                    <a:pt x="21454" y="8654"/>
                  </a:lnTo>
                  <a:lnTo>
                    <a:pt x="21213" y="7573"/>
                  </a:lnTo>
                  <a:lnTo>
                    <a:pt x="20853" y="6611"/>
                  </a:lnTo>
                  <a:lnTo>
                    <a:pt x="20372" y="5650"/>
                  </a:lnTo>
                  <a:lnTo>
                    <a:pt x="19831" y="4748"/>
                  </a:lnTo>
                  <a:lnTo>
                    <a:pt x="19230" y="3907"/>
                  </a:lnTo>
                  <a:lnTo>
                    <a:pt x="18509" y="3126"/>
                  </a:lnTo>
                  <a:lnTo>
                    <a:pt x="17728" y="2464"/>
                  </a:lnTo>
                  <a:lnTo>
                    <a:pt x="16887" y="1803"/>
                  </a:lnTo>
                  <a:lnTo>
                    <a:pt x="15985" y="1263"/>
                  </a:lnTo>
                  <a:lnTo>
                    <a:pt x="15084" y="842"/>
                  </a:lnTo>
                  <a:lnTo>
                    <a:pt x="14062" y="481"/>
                  </a:lnTo>
                  <a:lnTo>
                    <a:pt x="13040" y="181"/>
                  </a:lnTo>
                  <a:lnTo>
                    <a:pt x="11959" y="61"/>
                  </a:lnTo>
                  <a:lnTo>
                    <a:pt x="10817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63;p43">
              <a:extLst>
                <a:ext uri="{FF2B5EF4-FFF2-40B4-BE49-F238E27FC236}">
                  <a16:creationId xmlns:a16="http://schemas.microsoft.com/office/drawing/2014/main" id="{A2EBC8FF-4FDA-4120-9A3A-1E9B0DA72C5B}"/>
                </a:ext>
              </a:extLst>
            </p:cNvPr>
            <p:cNvSpPr/>
            <p:nvPr/>
          </p:nvSpPr>
          <p:spPr>
            <a:xfrm>
              <a:off x="3948616" y="2474750"/>
              <a:ext cx="180182" cy="343710"/>
            </a:xfrm>
            <a:custGeom>
              <a:avLst/>
              <a:gdLst/>
              <a:ahLst/>
              <a:cxnLst/>
              <a:rect l="l" t="t" r="r" b="b"/>
              <a:pathLst>
                <a:path w="14303" h="27284" extrusionOk="0">
                  <a:moveTo>
                    <a:pt x="9315" y="0"/>
                  </a:moveTo>
                  <a:lnTo>
                    <a:pt x="8534" y="60"/>
                  </a:lnTo>
                  <a:lnTo>
                    <a:pt x="7752" y="301"/>
                  </a:lnTo>
                  <a:lnTo>
                    <a:pt x="6971" y="601"/>
                  </a:lnTo>
                  <a:lnTo>
                    <a:pt x="6190" y="1082"/>
                  </a:lnTo>
                  <a:lnTo>
                    <a:pt x="5409" y="1623"/>
                  </a:lnTo>
                  <a:lnTo>
                    <a:pt x="4628" y="2344"/>
                  </a:lnTo>
                  <a:lnTo>
                    <a:pt x="3846" y="3125"/>
                  </a:lnTo>
                  <a:lnTo>
                    <a:pt x="3185" y="4027"/>
                  </a:lnTo>
                  <a:lnTo>
                    <a:pt x="2524" y="4988"/>
                  </a:lnTo>
                  <a:lnTo>
                    <a:pt x="1863" y="6010"/>
                  </a:lnTo>
                  <a:lnTo>
                    <a:pt x="1322" y="7151"/>
                  </a:lnTo>
                  <a:lnTo>
                    <a:pt x="902" y="8353"/>
                  </a:lnTo>
                  <a:lnTo>
                    <a:pt x="481" y="9615"/>
                  </a:lnTo>
                  <a:lnTo>
                    <a:pt x="241" y="10877"/>
                  </a:lnTo>
                  <a:lnTo>
                    <a:pt x="60" y="12259"/>
                  </a:lnTo>
                  <a:lnTo>
                    <a:pt x="0" y="13642"/>
                  </a:lnTo>
                  <a:lnTo>
                    <a:pt x="60" y="15024"/>
                  </a:lnTo>
                  <a:lnTo>
                    <a:pt x="241" y="16406"/>
                  </a:lnTo>
                  <a:lnTo>
                    <a:pt x="481" y="17728"/>
                  </a:lnTo>
                  <a:lnTo>
                    <a:pt x="902" y="18990"/>
                  </a:lnTo>
                  <a:lnTo>
                    <a:pt x="1322" y="20132"/>
                  </a:lnTo>
                  <a:lnTo>
                    <a:pt x="1863" y="21274"/>
                  </a:lnTo>
                  <a:lnTo>
                    <a:pt x="2524" y="22355"/>
                  </a:lnTo>
                  <a:lnTo>
                    <a:pt x="3185" y="23317"/>
                  </a:lnTo>
                  <a:lnTo>
                    <a:pt x="3846" y="24158"/>
                  </a:lnTo>
                  <a:lnTo>
                    <a:pt x="4628" y="25000"/>
                  </a:lnTo>
                  <a:lnTo>
                    <a:pt x="5409" y="25661"/>
                  </a:lnTo>
                  <a:lnTo>
                    <a:pt x="6190" y="26201"/>
                  </a:lnTo>
                  <a:lnTo>
                    <a:pt x="6971" y="26682"/>
                  </a:lnTo>
                  <a:lnTo>
                    <a:pt x="7752" y="27043"/>
                  </a:lnTo>
                  <a:lnTo>
                    <a:pt x="8534" y="27223"/>
                  </a:lnTo>
                  <a:lnTo>
                    <a:pt x="9315" y="27283"/>
                  </a:lnTo>
                  <a:lnTo>
                    <a:pt x="9675" y="27283"/>
                  </a:lnTo>
                  <a:lnTo>
                    <a:pt x="10036" y="27223"/>
                  </a:lnTo>
                  <a:lnTo>
                    <a:pt x="10337" y="27163"/>
                  </a:lnTo>
                  <a:lnTo>
                    <a:pt x="10637" y="27043"/>
                  </a:lnTo>
                  <a:lnTo>
                    <a:pt x="11238" y="26682"/>
                  </a:lnTo>
                  <a:lnTo>
                    <a:pt x="11779" y="26201"/>
                  </a:lnTo>
                  <a:lnTo>
                    <a:pt x="12199" y="25661"/>
                  </a:lnTo>
                  <a:lnTo>
                    <a:pt x="12620" y="25000"/>
                  </a:lnTo>
                  <a:lnTo>
                    <a:pt x="12981" y="24158"/>
                  </a:lnTo>
                  <a:lnTo>
                    <a:pt x="13281" y="23317"/>
                  </a:lnTo>
                  <a:lnTo>
                    <a:pt x="13522" y="22355"/>
                  </a:lnTo>
                  <a:lnTo>
                    <a:pt x="13762" y="21274"/>
                  </a:lnTo>
                  <a:lnTo>
                    <a:pt x="13942" y="20132"/>
                  </a:lnTo>
                  <a:lnTo>
                    <a:pt x="14062" y="18990"/>
                  </a:lnTo>
                  <a:lnTo>
                    <a:pt x="14183" y="17728"/>
                  </a:lnTo>
                  <a:lnTo>
                    <a:pt x="14243" y="16406"/>
                  </a:lnTo>
                  <a:lnTo>
                    <a:pt x="14303" y="13642"/>
                  </a:lnTo>
                  <a:lnTo>
                    <a:pt x="14243" y="10877"/>
                  </a:lnTo>
                  <a:lnTo>
                    <a:pt x="14183" y="9615"/>
                  </a:lnTo>
                  <a:lnTo>
                    <a:pt x="14062" y="8353"/>
                  </a:lnTo>
                  <a:lnTo>
                    <a:pt x="13942" y="7151"/>
                  </a:lnTo>
                  <a:lnTo>
                    <a:pt x="13762" y="6010"/>
                  </a:lnTo>
                  <a:lnTo>
                    <a:pt x="13522" y="4988"/>
                  </a:lnTo>
                  <a:lnTo>
                    <a:pt x="13281" y="4027"/>
                  </a:lnTo>
                  <a:lnTo>
                    <a:pt x="12981" y="3125"/>
                  </a:lnTo>
                  <a:lnTo>
                    <a:pt x="12620" y="2344"/>
                  </a:lnTo>
                  <a:lnTo>
                    <a:pt x="12199" y="1623"/>
                  </a:lnTo>
                  <a:lnTo>
                    <a:pt x="11779" y="1082"/>
                  </a:lnTo>
                  <a:lnTo>
                    <a:pt x="11238" y="601"/>
                  </a:lnTo>
                  <a:lnTo>
                    <a:pt x="10637" y="301"/>
                  </a:lnTo>
                  <a:lnTo>
                    <a:pt x="10337" y="180"/>
                  </a:lnTo>
                  <a:lnTo>
                    <a:pt x="10036" y="60"/>
                  </a:lnTo>
                  <a:lnTo>
                    <a:pt x="96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64;p43">
              <a:extLst>
                <a:ext uri="{FF2B5EF4-FFF2-40B4-BE49-F238E27FC236}">
                  <a16:creationId xmlns:a16="http://schemas.microsoft.com/office/drawing/2014/main" id="{9745C5F6-2870-4CC8-9415-194A116487DD}"/>
                </a:ext>
              </a:extLst>
            </p:cNvPr>
            <p:cNvSpPr/>
            <p:nvPr/>
          </p:nvSpPr>
          <p:spPr>
            <a:xfrm>
              <a:off x="5015442" y="2474750"/>
              <a:ext cx="180938" cy="343710"/>
            </a:xfrm>
            <a:custGeom>
              <a:avLst/>
              <a:gdLst/>
              <a:ahLst/>
              <a:cxnLst/>
              <a:rect l="l" t="t" r="r" b="b"/>
              <a:pathLst>
                <a:path w="14363" h="27284" extrusionOk="0">
                  <a:moveTo>
                    <a:pt x="4628" y="0"/>
                  </a:moveTo>
                  <a:lnTo>
                    <a:pt x="4327" y="60"/>
                  </a:lnTo>
                  <a:lnTo>
                    <a:pt x="3966" y="180"/>
                  </a:lnTo>
                  <a:lnTo>
                    <a:pt x="3666" y="301"/>
                  </a:lnTo>
                  <a:lnTo>
                    <a:pt x="3065" y="601"/>
                  </a:lnTo>
                  <a:lnTo>
                    <a:pt x="2584" y="1082"/>
                  </a:lnTo>
                  <a:lnTo>
                    <a:pt x="2104" y="1623"/>
                  </a:lnTo>
                  <a:lnTo>
                    <a:pt x="1683" y="2344"/>
                  </a:lnTo>
                  <a:lnTo>
                    <a:pt x="1322" y="3125"/>
                  </a:lnTo>
                  <a:lnTo>
                    <a:pt x="1022" y="4027"/>
                  </a:lnTo>
                  <a:lnTo>
                    <a:pt x="781" y="4988"/>
                  </a:lnTo>
                  <a:lnTo>
                    <a:pt x="541" y="6010"/>
                  </a:lnTo>
                  <a:lnTo>
                    <a:pt x="361" y="7151"/>
                  </a:lnTo>
                  <a:lnTo>
                    <a:pt x="241" y="8353"/>
                  </a:lnTo>
                  <a:lnTo>
                    <a:pt x="120" y="9615"/>
                  </a:lnTo>
                  <a:lnTo>
                    <a:pt x="60" y="10877"/>
                  </a:lnTo>
                  <a:lnTo>
                    <a:pt x="0" y="13642"/>
                  </a:lnTo>
                  <a:lnTo>
                    <a:pt x="60" y="16406"/>
                  </a:lnTo>
                  <a:lnTo>
                    <a:pt x="120" y="17728"/>
                  </a:lnTo>
                  <a:lnTo>
                    <a:pt x="241" y="18990"/>
                  </a:lnTo>
                  <a:lnTo>
                    <a:pt x="361" y="20132"/>
                  </a:lnTo>
                  <a:lnTo>
                    <a:pt x="541" y="21274"/>
                  </a:lnTo>
                  <a:lnTo>
                    <a:pt x="781" y="22355"/>
                  </a:lnTo>
                  <a:lnTo>
                    <a:pt x="1022" y="23317"/>
                  </a:lnTo>
                  <a:lnTo>
                    <a:pt x="1322" y="24158"/>
                  </a:lnTo>
                  <a:lnTo>
                    <a:pt x="1683" y="25000"/>
                  </a:lnTo>
                  <a:lnTo>
                    <a:pt x="2104" y="25661"/>
                  </a:lnTo>
                  <a:lnTo>
                    <a:pt x="2584" y="26201"/>
                  </a:lnTo>
                  <a:lnTo>
                    <a:pt x="3065" y="26682"/>
                  </a:lnTo>
                  <a:lnTo>
                    <a:pt x="3666" y="27043"/>
                  </a:lnTo>
                  <a:lnTo>
                    <a:pt x="3966" y="27163"/>
                  </a:lnTo>
                  <a:lnTo>
                    <a:pt x="4327" y="27223"/>
                  </a:lnTo>
                  <a:lnTo>
                    <a:pt x="4628" y="27283"/>
                  </a:lnTo>
                  <a:lnTo>
                    <a:pt x="4988" y="27283"/>
                  </a:lnTo>
                  <a:lnTo>
                    <a:pt x="5769" y="27223"/>
                  </a:lnTo>
                  <a:lnTo>
                    <a:pt x="6551" y="27043"/>
                  </a:lnTo>
                  <a:lnTo>
                    <a:pt x="7332" y="26682"/>
                  </a:lnTo>
                  <a:lnTo>
                    <a:pt x="8113" y="26201"/>
                  </a:lnTo>
                  <a:lnTo>
                    <a:pt x="8954" y="25661"/>
                  </a:lnTo>
                  <a:lnTo>
                    <a:pt x="9675" y="25000"/>
                  </a:lnTo>
                  <a:lnTo>
                    <a:pt x="10457" y="24158"/>
                  </a:lnTo>
                  <a:lnTo>
                    <a:pt x="11178" y="23317"/>
                  </a:lnTo>
                  <a:lnTo>
                    <a:pt x="11839" y="22355"/>
                  </a:lnTo>
                  <a:lnTo>
                    <a:pt x="12440" y="21274"/>
                  </a:lnTo>
                  <a:lnTo>
                    <a:pt x="12981" y="20132"/>
                  </a:lnTo>
                  <a:lnTo>
                    <a:pt x="13461" y="18990"/>
                  </a:lnTo>
                  <a:lnTo>
                    <a:pt x="13822" y="17728"/>
                  </a:lnTo>
                  <a:lnTo>
                    <a:pt x="14122" y="16406"/>
                  </a:lnTo>
                  <a:lnTo>
                    <a:pt x="14303" y="15024"/>
                  </a:lnTo>
                  <a:lnTo>
                    <a:pt x="14363" y="13642"/>
                  </a:lnTo>
                  <a:lnTo>
                    <a:pt x="14303" y="12259"/>
                  </a:lnTo>
                  <a:lnTo>
                    <a:pt x="14122" y="10877"/>
                  </a:lnTo>
                  <a:lnTo>
                    <a:pt x="13822" y="9615"/>
                  </a:lnTo>
                  <a:lnTo>
                    <a:pt x="13461" y="8353"/>
                  </a:lnTo>
                  <a:lnTo>
                    <a:pt x="12981" y="7151"/>
                  </a:lnTo>
                  <a:lnTo>
                    <a:pt x="12440" y="6010"/>
                  </a:lnTo>
                  <a:lnTo>
                    <a:pt x="11839" y="4988"/>
                  </a:lnTo>
                  <a:lnTo>
                    <a:pt x="11178" y="4027"/>
                  </a:lnTo>
                  <a:lnTo>
                    <a:pt x="10457" y="3125"/>
                  </a:lnTo>
                  <a:lnTo>
                    <a:pt x="9675" y="2344"/>
                  </a:lnTo>
                  <a:lnTo>
                    <a:pt x="8954" y="1623"/>
                  </a:lnTo>
                  <a:lnTo>
                    <a:pt x="8113" y="1082"/>
                  </a:lnTo>
                  <a:lnTo>
                    <a:pt x="7332" y="601"/>
                  </a:lnTo>
                  <a:lnTo>
                    <a:pt x="6551" y="301"/>
                  </a:lnTo>
                  <a:lnTo>
                    <a:pt x="5769" y="60"/>
                  </a:lnTo>
                  <a:lnTo>
                    <a:pt x="4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65;p43">
              <a:extLst>
                <a:ext uri="{FF2B5EF4-FFF2-40B4-BE49-F238E27FC236}">
                  <a16:creationId xmlns:a16="http://schemas.microsoft.com/office/drawing/2014/main" id="{88030729-7AB1-430C-ACDD-FF95F7F351AB}"/>
                </a:ext>
              </a:extLst>
            </p:cNvPr>
            <p:cNvSpPr/>
            <p:nvPr/>
          </p:nvSpPr>
          <p:spPr>
            <a:xfrm>
              <a:off x="4399119" y="3095604"/>
              <a:ext cx="345978" cy="263464"/>
            </a:xfrm>
            <a:custGeom>
              <a:avLst/>
              <a:gdLst/>
              <a:ahLst/>
              <a:cxnLst/>
              <a:rect l="l" t="t" r="r" b="b"/>
              <a:pathLst>
                <a:path w="27464" h="20914" extrusionOk="0">
                  <a:moveTo>
                    <a:pt x="0" y="1"/>
                  </a:moveTo>
                  <a:lnTo>
                    <a:pt x="0" y="20914"/>
                  </a:lnTo>
                  <a:lnTo>
                    <a:pt x="3546" y="20193"/>
                  </a:lnTo>
                  <a:lnTo>
                    <a:pt x="7031" y="19351"/>
                  </a:lnTo>
                  <a:lnTo>
                    <a:pt x="10517" y="18450"/>
                  </a:lnTo>
                  <a:lnTo>
                    <a:pt x="13942" y="17548"/>
                  </a:lnTo>
                  <a:lnTo>
                    <a:pt x="17368" y="16527"/>
                  </a:lnTo>
                  <a:lnTo>
                    <a:pt x="20793" y="15505"/>
                  </a:lnTo>
                  <a:lnTo>
                    <a:pt x="24158" y="14363"/>
                  </a:lnTo>
                  <a:lnTo>
                    <a:pt x="27464" y="13222"/>
                  </a:lnTo>
                  <a:lnTo>
                    <a:pt x="27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66;p43">
              <a:extLst>
                <a:ext uri="{FF2B5EF4-FFF2-40B4-BE49-F238E27FC236}">
                  <a16:creationId xmlns:a16="http://schemas.microsoft.com/office/drawing/2014/main" id="{B3CF51D5-2CF1-4BA7-B733-7E2466892B52}"/>
                </a:ext>
              </a:extLst>
            </p:cNvPr>
            <p:cNvSpPr/>
            <p:nvPr/>
          </p:nvSpPr>
          <p:spPr>
            <a:xfrm>
              <a:off x="4399119" y="3262179"/>
              <a:ext cx="345978" cy="326300"/>
            </a:xfrm>
            <a:custGeom>
              <a:avLst/>
              <a:gdLst/>
              <a:ahLst/>
              <a:cxnLst/>
              <a:rect l="l" t="t" r="r" b="b"/>
              <a:pathLst>
                <a:path w="27464" h="25902" extrusionOk="0">
                  <a:moveTo>
                    <a:pt x="27464" y="1"/>
                  </a:moveTo>
                  <a:lnTo>
                    <a:pt x="24158" y="1142"/>
                  </a:lnTo>
                  <a:lnTo>
                    <a:pt x="20793" y="2284"/>
                  </a:lnTo>
                  <a:lnTo>
                    <a:pt x="17368" y="3306"/>
                  </a:lnTo>
                  <a:lnTo>
                    <a:pt x="13942" y="4327"/>
                  </a:lnTo>
                  <a:lnTo>
                    <a:pt x="10517" y="5229"/>
                  </a:lnTo>
                  <a:lnTo>
                    <a:pt x="7031" y="6130"/>
                  </a:lnTo>
                  <a:lnTo>
                    <a:pt x="3546" y="6972"/>
                  </a:lnTo>
                  <a:lnTo>
                    <a:pt x="0" y="7693"/>
                  </a:lnTo>
                  <a:lnTo>
                    <a:pt x="0" y="12140"/>
                  </a:lnTo>
                  <a:lnTo>
                    <a:pt x="61" y="13582"/>
                  </a:lnTo>
                  <a:lnTo>
                    <a:pt x="301" y="14904"/>
                  </a:lnTo>
                  <a:lnTo>
                    <a:pt x="601" y="16226"/>
                  </a:lnTo>
                  <a:lnTo>
                    <a:pt x="1082" y="17488"/>
                  </a:lnTo>
                  <a:lnTo>
                    <a:pt x="1683" y="18690"/>
                  </a:lnTo>
                  <a:lnTo>
                    <a:pt x="2344" y="19832"/>
                  </a:lnTo>
                  <a:lnTo>
                    <a:pt x="3125" y="20914"/>
                  </a:lnTo>
                  <a:lnTo>
                    <a:pt x="4027" y="21875"/>
                  </a:lnTo>
                  <a:lnTo>
                    <a:pt x="4988" y="22776"/>
                  </a:lnTo>
                  <a:lnTo>
                    <a:pt x="6070" y="23558"/>
                  </a:lnTo>
                  <a:lnTo>
                    <a:pt x="7212" y="24219"/>
                  </a:lnTo>
                  <a:lnTo>
                    <a:pt x="8414" y="24820"/>
                  </a:lnTo>
                  <a:lnTo>
                    <a:pt x="9676" y="25300"/>
                  </a:lnTo>
                  <a:lnTo>
                    <a:pt x="10998" y="25601"/>
                  </a:lnTo>
                  <a:lnTo>
                    <a:pt x="12320" y="25841"/>
                  </a:lnTo>
                  <a:lnTo>
                    <a:pt x="13762" y="25901"/>
                  </a:lnTo>
                  <a:lnTo>
                    <a:pt x="15144" y="25841"/>
                  </a:lnTo>
                  <a:lnTo>
                    <a:pt x="16526" y="25601"/>
                  </a:lnTo>
                  <a:lnTo>
                    <a:pt x="17848" y="25300"/>
                  </a:lnTo>
                  <a:lnTo>
                    <a:pt x="19110" y="24820"/>
                  </a:lnTo>
                  <a:lnTo>
                    <a:pt x="20312" y="24219"/>
                  </a:lnTo>
                  <a:lnTo>
                    <a:pt x="21394" y="23558"/>
                  </a:lnTo>
                  <a:lnTo>
                    <a:pt x="22476" y="22776"/>
                  </a:lnTo>
                  <a:lnTo>
                    <a:pt x="23437" y="21875"/>
                  </a:lnTo>
                  <a:lnTo>
                    <a:pt x="24339" y="20914"/>
                  </a:lnTo>
                  <a:lnTo>
                    <a:pt x="25120" y="19832"/>
                  </a:lnTo>
                  <a:lnTo>
                    <a:pt x="25841" y="18690"/>
                  </a:lnTo>
                  <a:lnTo>
                    <a:pt x="26382" y="17488"/>
                  </a:lnTo>
                  <a:lnTo>
                    <a:pt x="26863" y="16226"/>
                  </a:lnTo>
                  <a:lnTo>
                    <a:pt x="27223" y="14904"/>
                  </a:lnTo>
                  <a:lnTo>
                    <a:pt x="27403" y="13582"/>
                  </a:lnTo>
                  <a:lnTo>
                    <a:pt x="27464" y="12140"/>
                  </a:lnTo>
                  <a:lnTo>
                    <a:pt x="27464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67;p43">
              <a:extLst>
                <a:ext uri="{FF2B5EF4-FFF2-40B4-BE49-F238E27FC236}">
                  <a16:creationId xmlns:a16="http://schemas.microsoft.com/office/drawing/2014/main" id="{52385254-C60C-4B4B-A920-BCA3EC7DE7E0}"/>
                </a:ext>
              </a:extLst>
            </p:cNvPr>
            <p:cNvSpPr/>
            <p:nvPr/>
          </p:nvSpPr>
          <p:spPr>
            <a:xfrm>
              <a:off x="4092476" y="2040894"/>
              <a:ext cx="959929" cy="1163593"/>
            </a:xfrm>
            <a:custGeom>
              <a:avLst/>
              <a:gdLst/>
              <a:ahLst/>
              <a:cxnLst/>
              <a:rect l="l" t="t" r="r" b="b"/>
              <a:pathLst>
                <a:path w="76200" h="92367" extrusionOk="0">
                  <a:moveTo>
                    <a:pt x="0" y="1"/>
                  </a:moveTo>
                  <a:lnTo>
                    <a:pt x="0" y="54266"/>
                  </a:lnTo>
                  <a:lnTo>
                    <a:pt x="0" y="56250"/>
                  </a:lnTo>
                  <a:lnTo>
                    <a:pt x="180" y="58173"/>
                  </a:lnTo>
                  <a:lnTo>
                    <a:pt x="421" y="60096"/>
                  </a:lnTo>
                  <a:lnTo>
                    <a:pt x="781" y="61959"/>
                  </a:lnTo>
                  <a:lnTo>
                    <a:pt x="1202" y="63821"/>
                  </a:lnTo>
                  <a:lnTo>
                    <a:pt x="1683" y="65624"/>
                  </a:lnTo>
                  <a:lnTo>
                    <a:pt x="2284" y="67367"/>
                  </a:lnTo>
                  <a:lnTo>
                    <a:pt x="2945" y="69110"/>
                  </a:lnTo>
                  <a:lnTo>
                    <a:pt x="3726" y="70792"/>
                  </a:lnTo>
                  <a:lnTo>
                    <a:pt x="4567" y="72415"/>
                  </a:lnTo>
                  <a:lnTo>
                    <a:pt x="5469" y="74038"/>
                  </a:lnTo>
                  <a:lnTo>
                    <a:pt x="6490" y="75600"/>
                  </a:lnTo>
                  <a:lnTo>
                    <a:pt x="7572" y="77042"/>
                  </a:lnTo>
                  <a:lnTo>
                    <a:pt x="8654" y="78485"/>
                  </a:lnTo>
                  <a:lnTo>
                    <a:pt x="9856" y="79867"/>
                  </a:lnTo>
                  <a:lnTo>
                    <a:pt x="11118" y="81189"/>
                  </a:lnTo>
                  <a:lnTo>
                    <a:pt x="12440" y="82451"/>
                  </a:lnTo>
                  <a:lnTo>
                    <a:pt x="13822" y="83653"/>
                  </a:lnTo>
                  <a:lnTo>
                    <a:pt x="15264" y="84794"/>
                  </a:lnTo>
                  <a:lnTo>
                    <a:pt x="16767" y="85876"/>
                  </a:lnTo>
                  <a:lnTo>
                    <a:pt x="18329" y="86838"/>
                  </a:lnTo>
                  <a:lnTo>
                    <a:pt x="19891" y="87799"/>
                  </a:lnTo>
                  <a:lnTo>
                    <a:pt x="21574" y="88641"/>
                  </a:lnTo>
                  <a:lnTo>
                    <a:pt x="23257" y="89362"/>
                  </a:lnTo>
                  <a:lnTo>
                    <a:pt x="24999" y="90083"/>
                  </a:lnTo>
                  <a:lnTo>
                    <a:pt x="26742" y="90684"/>
                  </a:lnTo>
                  <a:lnTo>
                    <a:pt x="28545" y="91165"/>
                  </a:lnTo>
                  <a:lnTo>
                    <a:pt x="30408" y="91585"/>
                  </a:lnTo>
                  <a:lnTo>
                    <a:pt x="32271" y="91946"/>
                  </a:lnTo>
                  <a:lnTo>
                    <a:pt x="34194" y="92186"/>
                  </a:lnTo>
                  <a:lnTo>
                    <a:pt x="36117" y="92306"/>
                  </a:lnTo>
                  <a:lnTo>
                    <a:pt x="38100" y="92366"/>
                  </a:lnTo>
                  <a:lnTo>
                    <a:pt x="40023" y="92306"/>
                  </a:lnTo>
                  <a:lnTo>
                    <a:pt x="41946" y="92186"/>
                  </a:lnTo>
                  <a:lnTo>
                    <a:pt x="43869" y="91946"/>
                  </a:lnTo>
                  <a:lnTo>
                    <a:pt x="45732" y="91585"/>
                  </a:lnTo>
                  <a:lnTo>
                    <a:pt x="47595" y="91165"/>
                  </a:lnTo>
                  <a:lnTo>
                    <a:pt x="49398" y="90684"/>
                  </a:lnTo>
                  <a:lnTo>
                    <a:pt x="51201" y="90083"/>
                  </a:lnTo>
                  <a:lnTo>
                    <a:pt x="52883" y="89362"/>
                  </a:lnTo>
                  <a:lnTo>
                    <a:pt x="54626" y="88641"/>
                  </a:lnTo>
                  <a:lnTo>
                    <a:pt x="56249" y="87799"/>
                  </a:lnTo>
                  <a:lnTo>
                    <a:pt x="57811" y="86838"/>
                  </a:lnTo>
                  <a:lnTo>
                    <a:pt x="59373" y="85876"/>
                  </a:lnTo>
                  <a:lnTo>
                    <a:pt x="60876" y="84794"/>
                  </a:lnTo>
                  <a:lnTo>
                    <a:pt x="62318" y="83653"/>
                  </a:lnTo>
                  <a:lnTo>
                    <a:pt x="63700" y="82451"/>
                  </a:lnTo>
                  <a:lnTo>
                    <a:pt x="65022" y="81189"/>
                  </a:lnTo>
                  <a:lnTo>
                    <a:pt x="66284" y="79867"/>
                  </a:lnTo>
                  <a:lnTo>
                    <a:pt x="67486" y="78485"/>
                  </a:lnTo>
                  <a:lnTo>
                    <a:pt x="68628" y="77042"/>
                  </a:lnTo>
                  <a:lnTo>
                    <a:pt x="69650" y="75600"/>
                  </a:lnTo>
                  <a:lnTo>
                    <a:pt x="70671" y="74038"/>
                  </a:lnTo>
                  <a:lnTo>
                    <a:pt x="71573" y="72415"/>
                  </a:lnTo>
                  <a:lnTo>
                    <a:pt x="72414" y="70792"/>
                  </a:lnTo>
                  <a:lnTo>
                    <a:pt x="73195" y="69110"/>
                  </a:lnTo>
                  <a:lnTo>
                    <a:pt x="73856" y="67367"/>
                  </a:lnTo>
                  <a:lnTo>
                    <a:pt x="74457" y="65624"/>
                  </a:lnTo>
                  <a:lnTo>
                    <a:pt x="74998" y="63821"/>
                  </a:lnTo>
                  <a:lnTo>
                    <a:pt x="75419" y="61959"/>
                  </a:lnTo>
                  <a:lnTo>
                    <a:pt x="75719" y="60096"/>
                  </a:lnTo>
                  <a:lnTo>
                    <a:pt x="75960" y="58173"/>
                  </a:lnTo>
                  <a:lnTo>
                    <a:pt x="76140" y="56250"/>
                  </a:lnTo>
                  <a:lnTo>
                    <a:pt x="76200" y="54266"/>
                  </a:lnTo>
                  <a:lnTo>
                    <a:pt x="76200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68;p43">
              <a:extLst>
                <a:ext uri="{FF2B5EF4-FFF2-40B4-BE49-F238E27FC236}">
                  <a16:creationId xmlns:a16="http://schemas.microsoft.com/office/drawing/2014/main" id="{ABEF599C-9F1D-4086-BDB1-787530987A34}"/>
                </a:ext>
              </a:extLst>
            </p:cNvPr>
            <p:cNvSpPr/>
            <p:nvPr/>
          </p:nvSpPr>
          <p:spPr>
            <a:xfrm>
              <a:off x="4050066" y="2162805"/>
              <a:ext cx="129477" cy="517064"/>
            </a:xfrm>
            <a:custGeom>
              <a:avLst/>
              <a:gdLst/>
              <a:ahLst/>
              <a:cxnLst/>
              <a:rect l="l" t="t" r="r" b="b"/>
              <a:pathLst>
                <a:path w="10278" h="41045" extrusionOk="0">
                  <a:moveTo>
                    <a:pt x="10277" y="0"/>
                  </a:moveTo>
                  <a:lnTo>
                    <a:pt x="1" y="2464"/>
                  </a:lnTo>
                  <a:lnTo>
                    <a:pt x="3426" y="41045"/>
                  </a:lnTo>
                  <a:lnTo>
                    <a:pt x="7633" y="41045"/>
                  </a:lnTo>
                  <a:lnTo>
                    <a:pt x="10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9;p43">
              <a:extLst>
                <a:ext uri="{FF2B5EF4-FFF2-40B4-BE49-F238E27FC236}">
                  <a16:creationId xmlns:a16="http://schemas.microsoft.com/office/drawing/2014/main" id="{007B8236-41F4-4ABC-B1BF-0930518BFDE8}"/>
                </a:ext>
              </a:extLst>
            </p:cNvPr>
            <p:cNvSpPr/>
            <p:nvPr/>
          </p:nvSpPr>
          <p:spPr>
            <a:xfrm>
              <a:off x="4964704" y="2162805"/>
              <a:ext cx="129477" cy="517064"/>
            </a:xfrm>
            <a:custGeom>
              <a:avLst/>
              <a:gdLst/>
              <a:ahLst/>
              <a:cxnLst/>
              <a:rect l="l" t="t" r="r" b="b"/>
              <a:pathLst>
                <a:path w="10278" h="41045" extrusionOk="0">
                  <a:moveTo>
                    <a:pt x="1" y="0"/>
                  </a:moveTo>
                  <a:lnTo>
                    <a:pt x="2645" y="41045"/>
                  </a:lnTo>
                  <a:lnTo>
                    <a:pt x="6852" y="41045"/>
                  </a:lnTo>
                  <a:lnTo>
                    <a:pt x="10277" y="24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43">
              <a:extLst>
                <a:ext uri="{FF2B5EF4-FFF2-40B4-BE49-F238E27FC236}">
                  <a16:creationId xmlns:a16="http://schemas.microsoft.com/office/drawing/2014/main" id="{69DB2F1A-8FF2-412B-A333-82F9581AA35F}"/>
                </a:ext>
              </a:extLst>
            </p:cNvPr>
            <p:cNvSpPr/>
            <p:nvPr/>
          </p:nvSpPr>
          <p:spPr>
            <a:xfrm>
              <a:off x="3843374" y="1537402"/>
              <a:ext cx="1483053" cy="738125"/>
            </a:xfrm>
            <a:custGeom>
              <a:avLst/>
              <a:gdLst/>
              <a:ahLst/>
              <a:cxnLst/>
              <a:rect l="l" t="t" r="r" b="b"/>
              <a:pathLst>
                <a:path w="117726" h="58593" extrusionOk="0">
                  <a:moveTo>
                    <a:pt x="49518" y="0"/>
                  </a:moveTo>
                  <a:lnTo>
                    <a:pt x="48436" y="120"/>
                  </a:lnTo>
                  <a:lnTo>
                    <a:pt x="47294" y="300"/>
                  </a:lnTo>
                  <a:lnTo>
                    <a:pt x="46093" y="541"/>
                  </a:lnTo>
                  <a:lnTo>
                    <a:pt x="44831" y="901"/>
                  </a:lnTo>
                  <a:lnTo>
                    <a:pt x="43569" y="1382"/>
                  </a:lnTo>
                  <a:lnTo>
                    <a:pt x="42247" y="1863"/>
                  </a:lnTo>
                  <a:lnTo>
                    <a:pt x="40985" y="2464"/>
                  </a:lnTo>
                  <a:lnTo>
                    <a:pt x="39723" y="3125"/>
                  </a:lnTo>
                  <a:lnTo>
                    <a:pt x="38461" y="3846"/>
                  </a:lnTo>
                  <a:lnTo>
                    <a:pt x="37199" y="4627"/>
                  </a:lnTo>
                  <a:lnTo>
                    <a:pt x="35937" y="5409"/>
                  </a:lnTo>
                  <a:lnTo>
                    <a:pt x="34675" y="6310"/>
                  </a:lnTo>
                  <a:lnTo>
                    <a:pt x="33473" y="7211"/>
                  </a:lnTo>
                  <a:lnTo>
                    <a:pt x="32271" y="8173"/>
                  </a:lnTo>
                  <a:lnTo>
                    <a:pt x="31129" y="9194"/>
                  </a:lnTo>
                  <a:lnTo>
                    <a:pt x="29987" y="10216"/>
                  </a:lnTo>
                  <a:lnTo>
                    <a:pt x="28906" y="11238"/>
                  </a:lnTo>
                  <a:lnTo>
                    <a:pt x="27824" y="12319"/>
                  </a:lnTo>
                  <a:lnTo>
                    <a:pt x="26802" y="13401"/>
                  </a:lnTo>
                  <a:lnTo>
                    <a:pt x="25841" y="14483"/>
                  </a:lnTo>
                  <a:lnTo>
                    <a:pt x="24879" y="15625"/>
                  </a:lnTo>
                  <a:lnTo>
                    <a:pt x="23978" y="16706"/>
                  </a:lnTo>
                  <a:lnTo>
                    <a:pt x="23197" y="17848"/>
                  </a:lnTo>
                  <a:lnTo>
                    <a:pt x="22415" y="18930"/>
                  </a:lnTo>
                  <a:lnTo>
                    <a:pt x="21694" y="20012"/>
                  </a:lnTo>
                  <a:lnTo>
                    <a:pt x="21033" y="21093"/>
                  </a:lnTo>
                  <a:lnTo>
                    <a:pt x="20432" y="22115"/>
                  </a:lnTo>
                  <a:lnTo>
                    <a:pt x="19951" y="23136"/>
                  </a:lnTo>
                  <a:lnTo>
                    <a:pt x="19531" y="24158"/>
                  </a:lnTo>
                  <a:lnTo>
                    <a:pt x="19170" y="25120"/>
                  </a:lnTo>
                  <a:lnTo>
                    <a:pt x="18870" y="26081"/>
                  </a:lnTo>
                  <a:lnTo>
                    <a:pt x="18690" y="26922"/>
                  </a:lnTo>
                  <a:lnTo>
                    <a:pt x="18569" y="27764"/>
                  </a:lnTo>
                  <a:lnTo>
                    <a:pt x="18569" y="28545"/>
                  </a:lnTo>
                  <a:lnTo>
                    <a:pt x="18629" y="29266"/>
                  </a:lnTo>
                  <a:lnTo>
                    <a:pt x="18089" y="28725"/>
                  </a:lnTo>
                  <a:lnTo>
                    <a:pt x="16526" y="27283"/>
                  </a:lnTo>
                  <a:lnTo>
                    <a:pt x="14363" y="25300"/>
                  </a:lnTo>
                  <a:lnTo>
                    <a:pt x="13161" y="24278"/>
                  </a:lnTo>
                  <a:lnTo>
                    <a:pt x="11899" y="23317"/>
                  </a:lnTo>
                  <a:lnTo>
                    <a:pt x="10637" y="22355"/>
                  </a:lnTo>
                  <a:lnTo>
                    <a:pt x="9495" y="21574"/>
                  </a:lnTo>
                  <a:lnTo>
                    <a:pt x="8353" y="20973"/>
                  </a:lnTo>
                  <a:lnTo>
                    <a:pt x="7873" y="20793"/>
                  </a:lnTo>
                  <a:lnTo>
                    <a:pt x="7392" y="20612"/>
                  </a:lnTo>
                  <a:lnTo>
                    <a:pt x="6971" y="20552"/>
                  </a:lnTo>
                  <a:lnTo>
                    <a:pt x="6611" y="20492"/>
                  </a:lnTo>
                  <a:lnTo>
                    <a:pt x="6310" y="20612"/>
                  </a:lnTo>
                  <a:lnTo>
                    <a:pt x="6010" y="20733"/>
                  </a:lnTo>
                  <a:lnTo>
                    <a:pt x="5829" y="21033"/>
                  </a:lnTo>
                  <a:lnTo>
                    <a:pt x="5709" y="21394"/>
                  </a:lnTo>
                  <a:lnTo>
                    <a:pt x="5649" y="21814"/>
                  </a:lnTo>
                  <a:lnTo>
                    <a:pt x="5649" y="22415"/>
                  </a:lnTo>
                  <a:lnTo>
                    <a:pt x="5889" y="23617"/>
                  </a:lnTo>
                  <a:lnTo>
                    <a:pt x="6130" y="24759"/>
                  </a:lnTo>
                  <a:lnTo>
                    <a:pt x="6550" y="25841"/>
                  </a:lnTo>
                  <a:lnTo>
                    <a:pt x="6971" y="26742"/>
                  </a:lnTo>
                  <a:lnTo>
                    <a:pt x="7452" y="27583"/>
                  </a:lnTo>
                  <a:lnTo>
                    <a:pt x="8053" y="28365"/>
                  </a:lnTo>
                  <a:lnTo>
                    <a:pt x="8594" y="29086"/>
                  </a:lnTo>
                  <a:lnTo>
                    <a:pt x="9195" y="29687"/>
                  </a:lnTo>
                  <a:lnTo>
                    <a:pt x="9735" y="30168"/>
                  </a:lnTo>
                  <a:lnTo>
                    <a:pt x="10276" y="30648"/>
                  </a:lnTo>
                  <a:lnTo>
                    <a:pt x="11238" y="31309"/>
                  </a:lnTo>
                  <a:lnTo>
                    <a:pt x="11899" y="31670"/>
                  </a:lnTo>
                  <a:lnTo>
                    <a:pt x="12139" y="31790"/>
                  </a:lnTo>
                  <a:lnTo>
                    <a:pt x="11478" y="31910"/>
                  </a:lnTo>
                  <a:lnTo>
                    <a:pt x="9796" y="32331"/>
                  </a:lnTo>
                  <a:lnTo>
                    <a:pt x="7512" y="32932"/>
                  </a:lnTo>
                  <a:lnTo>
                    <a:pt x="6250" y="33292"/>
                  </a:lnTo>
                  <a:lnTo>
                    <a:pt x="4928" y="33713"/>
                  </a:lnTo>
                  <a:lnTo>
                    <a:pt x="3726" y="34194"/>
                  </a:lnTo>
                  <a:lnTo>
                    <a:pt x="2584" y="34675"/>
                  </a:lnTo>
                  <a:lnTo>
                    <a:pt x="1563" y="35215"/>
                  </a:lnTo>
                  <a:lnTo>
                    <a:pt x="1142" y="35516"/>
                  </a:lnTo>
                  <a:lnTo>
                    <a:pt x="781" y="35816"/>
                  </a:lnTo>
                  <a:lnTo>
                    <a:pt x="481" y="36117"/>
                  </a:lnTo>
                  <a:lnTo>
                    <a:pt x="241" y="36417"/>
                  </a:lnTo>
                  <a:lnTo>
                    <a:pt x="60" y="36778"/>
                  </a:lnTo>
                  <a:lnTo>
                    <a:pt x="0" y="37078"/>
                  </a:lnTo>
                  <a:lnTo>
                    <a:pt x="0" y="37439"/>
                  </a:lnTo>
                  <a:lnTo>
                    <a:pt x="60" y="37739"/>
                  </a:lnTo>
                  <a:lnTo>
                    <a:pt x="241" y="38100"/>
                  </a:lnTo>
                  <a:lnTo>
                    <a:pt x="541" y="38461"/>
                  </a:lnTo>
                  <a:lnTo>
                    <a:pt x="902" y="38761"/>
                  </a:lnTo>
                  <a:lnTo>
                    <a:pt x="1322" y="39062"/>
                  </a:lnTo>
                  <a:lnTo>
                    <a:pt x="1743" y="39242"/>
                  </a:lnTo>
                  <a:lnTo>
                    <a:pt x="2164" y="39422"/>
                  </a:lnTo>
                  <a:lnTo>
                    <a:pt x="2584" y="39602"/>
                  </a:lnTo>
                  <a:lnTo>
                    <a:pt x="3065" y="39662"/>
                  </a:lnTo>
                  <a:lnTo>
                    <a:pt x="3546" y="39723"/>
                  </a:lnTo>
                  <a:lnTo>
                    <a:pt x="4026" y="39783"/>
                  </a:lnTo>
                  <a:lnTo>
                    <a:pt x="4988" y="39723"/>
                  </a:lnTo>
                  <a:lnTo>
                    <a:pt x="6010" y="39542"/>
                  </a:lnTo>
                  <a:lnTo>
                    <a:pt x="6971" y="39302"/>
                  </a:lnTo>
                  <a:lnTo>
                    <a:pt x="7933" y="39001"/>
                  </a:lnTo>
                  <a:lnTo>
                    <a:pt x="8834" y="38641"/>
                  </a:lnTo>
                  <a:lnTo>
                    <a:pt x="9735" y="38280"/>
                  </a:lnTo>
                  <a:lnTo>
                    <a:pt x="11178" y="37559"/>
                  </a:lnTo>
                  <a:lnTo>
                    <a:pt x="12139" y="36958"/>
                  </a:lnTo>
                  <a:lnTo>
                    <a:pt x="12500" y="36718"/>
                  </a:lnTo>
                  <a:lnTo>
                    <a:pt x="12320" y="38040"/>
                  </a:lnTo>
                  <a:lnTo>
                    <a:pt x="12199" y="39542"/>
                  </a:lnTo>
                  <a:lnTo>
                    <a:pt x="12019" y="41345"/>
                  </a:lnTo>
                  <a:lnTo>
                    <a:pt x="11959" y="43509"/>
                  </a:lnTo>
                  <a:lnTo>
                    <a:pt x="11899" y="45792"/>
                  </a:lnTo>
                  <a:lnTo>
                    <a:pt x="11959" y="46994"/>
                  </a:lnTo>
                  <a:lnTo>
                    <a:pt x="12079" y="48136"/>
                  </a:lnTo>
                  <a:lnTo>
                    <a:pt x="12199" y="49338"/>
                  </a:lnTo>
                  <a:lnTo>
                    <a:pt x="12320" y="50419"/>
                  </a:lnTo>
                  <a:lnTo>
                    <a:pt x="12560" y="51561"/>
                  </a:lnTo>
                  <a:lnTo>
                    <a:pt x="12860" y="52583"/>
                  </a:lnTo>
                  <a:lnTo>
                    <a:pt x="13221" y="53544"/>
                  </a:lnTo>
                  <a:lnTo>
                    <a:pt x="13581" y="54386"/>
                  </a:lnTo>
                  <a:lnTo>
                    <a:pt x="14062" y="55167"/>
                  </a:lnTo>
                  <a:lnTo>
                    <a:pt x="14663" y="55828"/>
                  </a:lnTo>
                  <a:lnTo>
                    <a:pt x="14964" y="56128"/>
                  </a:lnTo>
                  <a:lnTo>
                    <a:pt x="15324" y="56369"/>
                  </a:lnTo>
                  <a:lnTo>
                    <a:pt x="15685" y="56549"/>
                  </a:lnTo>
                  <a:lnTo>
                    <a:pt x="16045" y="56729"/>
                  </a:lnTo>
                  <a:lnTo>
                    <a:pt x="16466" y="56850"/>
                  </a:lnTo>
                  <a:lnTo>
                    <a:pt x="16887" y="56970"/>
                  </a:lnTo>
                  <a:lnTo>
                    <a:pt x="17307" y="57030"/>
                  </a:lnTo>
                  <a:lnTo>
                    <a:pt x="17788" y="57030"/>
                  </a:lnTo>
                  <a:lnTo>
                    <a:pt x="18269" y="56970"/>
                  </a:lnTo>
                  <a:lnTo>
                    <a:pt x="18810" y="56910"/>
                  </a:lnTo>
                  <a:lnTo>
                    <a:pt x="19351" y="56729"/>
                  </a:lnTo>
                  <a:lnTo>
                    <a:pt x="19951" y="56549"/>
                  </a:lnTo>
                  <a:lnTo>
                    <a:pt x="20552" y="56309"/>
                  </a:lnTo>
                  <a:lnTo>
                    <a:pt x="21213" y="56008"/>
                  </a:lnTo>
                  <a:lnTo>
                    <a:pt x="21875" y="55648"/>
                  </a:lnTo>
                  <a:lnTo>
                    <a:pt x="22596" y="55227"/>
                  </a:lnTo>
                  <a:lnTo>
                    <a:pt x="24098" y="54265"/>
                  </a:lnTo>
                  <a:lnTo>
                    <a:pt x="25721" y="53003"/>
                  </a:lnTo>
                  <a:lnTo>
                    <a:pt x="26922" y="51922"/>
                  </a:lnTo>
                  <a:lnTo>
                    <a:pt x="28124" y="50840"/>
                  </a:lnTo>
                  <a:lnTo>
                    <a:pt x="30528" y="48556"/>
                  </a:lnTo>
                  <a:lnTo>
                    <a:pt x="31850" y="47415"/>
                  </a:lnTo>
                  <a:lnTo>
                    <a:pt x="33232" y="46273"/>
                  </a:lnTo>
                  <a:lnTo>
                    <a:pt x="34735" y="45251"/>
                  </a:lnTo>
                  <a:lnTo>
                    <a:pt x="35576" y="44771"/>
                  </a:lnTo>
                  <a:lnTo>
                    <a:pt x="36417" y="44290"/>
                  </a:lnTo>
                  <a:lnTo>
                    <a:pt x="37259" y="43869"/>
                  </a:lnTo>
                  <a:lnTo>
                    <a:pt x="38220" y="43448"/>
                  </a:lnTo>
                  <a:lnTo>
                    <a:pt x="39242" y="43088"/>
                  </a:lnTo>
                  <a:lnTo>
                    <a:pt x="40263" y="42787"/>
                  </a:lnTo>
                  <a:lnTo>
                    <a:pt x="41345" y="42487"/>
                  </a:lnTo>
                  <a:lnTo>
                    <a:pt x="42487" y="42186"/>
                  </a:lnTo>
                  <a:lnTo>
                    <a:pt x="43749" y="42006"/>
                  </a:lnTo>
                  <a:lnTo>
                    <a:pt x="45011" y="41826"/>
                  </a:lnTo>
                  <a:lnTo>
                    <a:pt x="46393" y="41706"/>
                  </a:lnTo>
                  <a:lnTo>
                    <a:pt x="47775" y="41646"/>
                  </a:lnTo>
                  <a:lnTo>
                    <a:pt x="49338" y="41646"/>
                  </a:lnTo>
                  <a:lnTo>
                    <a:pt x="50900" y="41706"/>
                  </a:lnTo>
                  <a:lnTo>
                    <a:pt x="52583" y="41826"/>
                  </a:lnTo>
                  <a:lnTo>
                    <a:pt x="54325" y="42006"/>
                  </a:lnTo>
                  <a:lnTo>
                    <a:pt x="56188" y="42247"/>
                  </a:lnTo>
                  <a:lnTo>
                    <a:pt x="58111" y="42547"/>
                  </a:lnTo>
                  <a:lnTo>
                    <a:pt x="60155" y="42968"/>
                  </a:lnTo>
                  <a:lnTo>
                    <a:pt x="62138" y="43448"/>
                  </a:lnTo>
                  <a:lnTo>
                    <a:pt x="64121" y="44109"/>
                  </a:lnTo>
                  <a:lnTo>
                    <a:pt x="66104" y="44771"/>
                  </a:lnTo>
                  <a:lnTo>
                    <a:pt x="68087" y="45552"/>
                  </a:lnTo>
                  <a:lnTo>
                    <a:pt x="70130" y="46393"/>
                  </a:lnTo>
                  <a:lnTo>
                    <a:pt x="72053" y="47294"/>
                  </a:lnTo>
                  <a:lnTo>
                    <a:pt x="74036" y="48256"/>
                  </a:lnTo>
                  <a:lnTo>
                    <a:pt x="78003" y="50179"/>
                  </a:lnTo>
                  <a:lnTo>
                    <a:pt x="81849" y="52102"/>
                  </a:lnTo>
                  <a:lnTo>
                    <a:pt x="85635" y="53965"/>
                  </a:lnTo>
                  <a:lnTo>
                    <a:pt x="87498" y="54806"/>
                  </a:lnTo>
                  <a:lnTo>
                    <a:pt x="89361" y="55588"/>
                  </a:lnTo>
                  <a:lnTo>
                    <a:pt x="91223" y="56309"/>
                  </a:lnTo>
                  <a:lnTo>
                    <a:pt x="93026" y="56970"/>
                  </a:lnTo>
                  <a:lnTo>
                    <a:pt x="94769" y="57511"/>
                  </a:lnTo>
                  <a:lnTo>
                    <a:pt x="96572" y="57991"/>
                  </a:lnTo>
                  <a:lnTo>
                    <a:pt x="98254" y="58292"/>
                  </a:lnTo>
                  <a:lnTo>
                    <a:pt x="99997" y="58532"/>
                  </a:lnTo>
                  <a:lnTo>
                    <a:pt x="100778" y="58532"/>
                  </a:lnTo>
                  <a:lnTo>
                    <a:pt x="101620" y="58592"/>
                  </a:lnTo>
                  <a:lnTo>
                    <a:pt x="102461" y="58532"/>
                  </a:lnTo>
                  <a:lnTo>
                    <a:pt x="103242" y="58472"/>
                  </a:lnTo>
                  <a:lnTo>
                    <a:pt x="104084" y="58352"/>
                  </a:lnTo>
                  <a:lnTo>
                    <a:pt x="104865" y="58232"/>
                  </a:lnTo>
                  <a:lnTo>
                    <a:pt x="105646" y="57991"/>
                  </a:lnTo>
                  <a:lnTo>
                    <a:pt x="106427" y="57751"/>
                  </a:lnTo>
                  <a:lnTo>
                    <a:pt x="107209" y="57511"/>
                  </a:lnTo>
                  <a:lnTo>
                    <a:pt x="107930" y="57150"/>
                  </a:lnTo>
                  <a:lnTo>
                    <a:pt x="108711" y="56729"/>
                  </a:lnTo>
                  <a:lnTo>
                    <a:pt x="109432" y="56309"/>
                  </a:lnTo>
                  <a:lnTo>
                    <a:pt x="110153" y="55828"/>
                  </a:lnTo>
                  <a:lnTo>
                    <a:pt x="110874" y="55287"/>
                  </a:lnTo>
                  <a:lnTo>
                    <a:pt x="111535" y="54686"/>
                  </a:lnTo>
                  <a:lnTo>
                    <a:pt x="112256" y="54025"/>
                  </a:lnTo>
                  <a:lnTo>
                    <a:pt x="112918" y="53304"/>
                  </a:lnTo>
                  <a:lnTo>
                    <a:pt x="113579" y="52463"/>
                  </a:lnTo>
                  <a:lnTo>
                    <a:pt x="114240" y="51621"/>
                  </a:lnTo>
                  <a:lnTo>
                    <a:pt x="114901" y="50720"/>
                  </a:lnTo>
                  <a:lnTo>
                    <a:pt x="115502" y="49758"/>
                  </a:lnTo>
                  <a:lnTo>
                    <a:pt x="116042" y="48797"/>
                  </a:lnTo>
                  <a:lnTo>
                    <a:pt x="116463" y="47775"/>
                  </a:lnTo>
                  <a:lnTo>
                    <a:pt x="116884" y="46754"/>
                  </a:lnTo>
                  <a:lnTo>
                    <a:pt x="117184" y="45732"/>
                  </a:lnTo>
                  <a:lnTo>
                    <a:pt x="117425" y="44710"/>
                  </a:lnTo>
                  <a:lnTo>
                    <a:pt x="117605" y="43629"/>
                  </a:lnTo>
                  <a:lnTo>
                    <a:pt x="117725" y="42547"/>
                  </a:lnTo>
                  <a:lnTo>
                    <a:pt x="117725" y="41465"/>
                  </a:lnTo>
                  <a:lnTo>
                    <a:pt x="117725" y="40384"/>
                  </a:lnTo>
                  <a:lnTo>
                    <a:pt x="117665" y="39242"/>
                  </a:lnTo>
                  <a:lnTo>
                    <a:pt x="117485" y="38160"/>
                  </a:lnTo>
                  <a:lnTo>
                    <a:pt x="117304" y="37018"/>
                  </a:lnTo>
                  <a:lnTo>
                    <a:pt x="117064" y="35877"/>
                  </a:lnTo>
                  <a:lnTo>
                    <a:pt x="116703" y="34735"/>
                  </a:lnTo>
                  <a:lnTo>
                    <a:pt x="116343" y="33653"/>
                  </a:lnTo>
                  <a:lnTo>
                    <a:pt x="115922" y="32511"/>
                  </a:lnTo>
                  <a:lnTo>
                    <a:pt x="115441" y="31369"/>
                  </a:lnTo>
                  <a:lnTo>
                    <a:pt x="114901" y="30288"/>
                  </a:lnTo>
                  <a:lnTo>
                    <a:pt x="114360" y="29146"/>
                  </a:lnTo>
                  <a:lnTo>
                    <a:pt x="113699" y="28064"/>
                  </a:lnTo>
                  <a:lnTo>
                    <a:pt x="113038" y="26982"/>
                  </a:lnTo>
                  <a:lnTo>
                    <a:pt x="112317" y="25901"/>
                  </a:lnTo>
                  <a:lnTo>
                    <a:pt x="111535" y="24819"/>
                  </a:lnTo>
                  <a:lnTo>
                    <a:pt x="110754" y="23737"/>
                  </a:lnTo>
                  <a:lnTo>
                    <a:pt x="109913" y="22716"/>
                  </a:lnTo>
                  <a:lnTo>
                    <a:pt x="109011" y="21694"/>
                  </a:lnTo>
                  <a:lnTo>
                    <a:pt x="108110" y="20733"/>
                  </a:lnTo>
                  <a:lnTo>
                    <a:pt x="107148" y="19711"/>
                  </a:lnTo>
                  <a:lnTo>
                    <a:pt x="106127" y="18750"/>
                  </a:lnTo>
                  <a:lnTo>
                    <a:pt x="105105" y="17848"/>
                  </a:lnTo>
                  <a:lnTo>
                    <a:pt x="104024" y="16887"/>
                  </a:lnTo>
                  <a:lnTo>
                    <a:pt x="102942" y="16045"/>
                  </a:lnTo>
                  <a:lnTo>
                    <a:pt x="101800" y="15144"/>
                  </a:lnTo>
                  <a:lnTo>
                    <a:pt x="100658" y="14363"/>
                  </a:lnTo>
                  <a:lnTo>
                    <a:pt x="99456" y="13521"/>
                  </a:lnTo>
                  <a:lnTo>
                    <a:pt x="98254" y="12800"/>
                  </a:lnTo>
                  <a:lnTo>
                    <a:pt x="96992" y="12079"/>
                  </a:lnTo>
                  <a:lnTo>
                    <a:pt x="95731" y="11358"/>
                  </a:lnTo>
                  <a:lnTo>
                    <a:pt x="94469" y="10697"/>
                  </a:lnTo>
                  <a:lnTo>
                    <a:pt x="93146" y="10096"/>
                  </a:lnTo>
                  <a:lnTo>
                    <a:pt x="91824" y="9555"/>
                  </a:lnTo>
                  <a:lnTo>
                    <a:pt x="90502" y="9014"/>
                  </a:lnTo>
                  <a:lnTo>
                    <a:pt x="89120" y="8533"/>
                  </a:lnTo>
                  <a:lnTo>
                    <a:pt x="87738" y="8113"/>
                  </a:lnTo>
                  <a:lnTo>
                    <a:pt x="86356" y="7692"/>
                  </a:lnTo>
                  <a:lnTo>
                    <a:pt x="84974" y="7332"/>
                  </a:lnTo>
                  <a:lnTo>
                    <a:pt x="83531" y="7091"/>
                  </a:lnTo>
                  <a:lnTo>
                    <a:pt x="82149" y="6851"/>
                  </a:lnTo>
                  <a:lnTo>
                    <a:pt x="80707" y="6671"/>
                  </a:lnTo>
                  <a:lnTo>
                    <a:pt x="79265" y="6490"/>
                  </a:lnTo>
                  <a:lnTo>
                    <a:pt x="77822" y="6430"/>
                  </a:lnTo>
                  <a:lnTo>
                    <a:pt x="76380" y="6430"/>
                  </a:lnTo>
                  <a:lnTo>
                    <a:pt x="74938" y="6490"/>
                  </a:lnTo>
                  <a:lnTo>
                    <a:pt x="73496" y="6610"/>
                  </a:lnTo>
                  <a:lnTo>
                    <a:pt x="72053" y="6731"/>
                  </a:lnTo>
                  <a:lnTo>
                    <a:pt x="70611" y="6971"/>
                  </a:lnTo>
                  <a:lnTo>
                    <a:pt x="69169" y="7332"/>
                  </a:lnTo>
                  <a:lnTo>
                    <a:pt x="67727" y="7692"/>
                  </a:lnTo>
                  <a:lnTo>
                    <a:pt x="66284" y="8113"/>
                  </a:lnTo>
                  <a:lnTo>
                    <a:pt x="64842" y="8654"/>
                  </a:lnTo>
                  <a:lnTo>
                    <a:pt x="63460" y="9194"/>
                  </a:lnTo>
                  <a:lnTo>
                    <a:pt x="62018" y="9856"/>
                  </a:lnTo>
                  <a:lnTo>
                    <a:pt x="60635" y="10637"/>
                  </a:lnTo>
                  <a:lnTo>
                    <a:pt x="60575" y="10036"/>
                  </a:lnTo>
                  <a:lnTo>
                    <a:pt x="60455" y="9375"/>
                  </a:lnTo>
                  <a:lnTo>
                    <a:pt x="60275" y="8594"/>
                  </a:lnTo>
                  <a:lnTo>
                    <a:pt x="59974" y="7572"/>
                  </a:lnTo>
                  <a:lnTo>
                    <a:pt x="59554" y="6550"/>
                  </a:lnTo>
                  <a:lnTo>
                    <a:pt x="59073" y="5409"/>
                  </a:lnTo>
                  <a:lnTo>
                    <a:pt x="58412" y="4327"/>
                  </a:lnTo>
                  <a:lnTo>
                    <a:pt x="57991" y="3786"/>
                  </a:lnTo>
                  <a:lnTo>
                    <a:pt x="57571" y="3245"/>
                  </a:lnTo>
                  <a:lnTo>
                    <a:pt x="57090" y="2704"/>
                  </a:lnTo>
                  <a:lnTo>
                    <a:pt x="56609" y="2224"/>
                  </a:lnTo>
                  <a:lnTo>
                    <a:pt x="56008" y="1803"/>
                  </a:lnTo>
                  <a:lnTo>
                    <a:pt x="55407" y="1382"/>
                  </a:lnTo>
                  <a:lnTo>
                    <a:pt x="54746" y="1022"/>
                  </a:lnTo>
                  <a:lnTo>
                    <a:pt x="54025" y="661"/>
                  </a:lnTo>
                  <a:lnTo>
                    <a:pt x="53244" y="421"/>
                  </a:lnTo>
                  <a:lnTo>
                    <a:pt x="52402" y="240"/>
                  </a:lnTo>
                  <a:lnTo>
                    <a:pt x="51501" y="60"/>
                  </a:lnTo>
                  <a:lnTo>
                    <a:pt x="50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43">
              <a:extLst>
                <a:ext uri="{FF2B5EF4-FFF2-40B4-BE49-F238E27FC236}">
                  <a16:creationId xmlns:a16="http://schemas.microsoft.com/office/drawing/2014/main" id="{199DC278-AA1D-4F98-9DF3-F6E873AB9305}"/>
                </a:ext>
              </a:extLst>
            </p:cNvPr>
            <p:cNvSpPr/>
            <p:nvPr/>
          </p:nvSpPr>
          <p:spPr>
            <a:xfrm>
              <a:off x="4363538" y="2851052"/>
              <a:ext cx="417128" cy="150666"/>
            </a:xfrm>
            <a:custGeom>
              <a:avLst/>
              <a:gdLst/>
              <a:ahLst/>
              <a:cxnLst/>
              <a:rect l="l" t="t" r="r" b="b"/>
              <a:pathLst>
                <a:path w="33112" h="11960" extrusionOk="0">
                  <a:moveTo>
                    <a:pt x="0" y="0"/>
                  </a:moveTo>
                  <a:lnTo>
                    <a:pt x="601" y="1262"/>
                  </a:lnTo>
                  <a:lnTo>
                    <a:pt x="1262" y="2524"/>
                  </a:lnTo>
                  <a:lnTo>
                    <a:pt x="1983" y="3726"/>
                  </a:lnTo>
                  <a:lnTo>
                    <a:pt x="2764" y="4808"/>
                  </a:lnTo>
                  <a:lnTo>
                    <a:pt x="3606" y="5889"/>
                  </a:lnTo>
                  <a:lnTo>
                    <a:pt x="4567" y="6851"/>
                  </a:lnTo>
                  <a:lnTo>
                    <a:pt x="5529" y="7813"/>
                  </a:lnTo>
                  <a:lnTo>
                    <a:pt x="6610" y="8594"/>
                  </a:lnTo>
                  <a:lnTo>
                    <a:pt x="7692" y="9375"/>
                  </a:lnTo>
                  <a:lnTo>
                    <a:pt x="8834" y="10036"/>
                  </a:lnTo>
                  <a:lnTo>
                    <a:pt x="10036" y="10577"/>
                  </a:lnTo>
                  <a:lnTo>
                    <a:pt x="11298" y="11058"/>
                  </a:lnTo>
                  <a:lnTo>
                    <a:pt x="12560" y="11478"/>
                  </a:lnTo>
                  <a:lnTo>
                    <a:pt x="13882" y="11719"/>
                  </a:lnTo>
                  <a:lnTo>
                    <a:pt x="15204" y="11899"/>
                  </a:lnTo>
                  <a:lnTo>
                    <a:pt x="16586" y="11959"/>
                  </a:lnTo>
                  <a:lnTo>
                    <a:pt x="17968" y="11899"/>
                  </a:lnTo>
                  <a:lnTo>
                    <a:pt x="19290" y="11719"/>
                  </a:lnTo>
                  <a:lnTo>
                    <a:pt x="20612" y="11478"/>
                  </a:lnTo>
                  <a:lnTo>
                    <a:pt x="21874" y="11058"/>
                  </a:lnTo>
                  <a:lnTo>
                    <a:pt x="23076" y="10577"/>
                  </a:lnTo>
                  <a:lnTo>
                    <a:pt x="24278" y="10036"/>
                  </a:lnTo>
                  <a:lnTo>
                    <a:pt x="25420" y="9375"/>
                  </a:lnTo>
                  <a:lnTo>
                    <a:pt x="26562" y="8594"/>
                  </a:lnTo>
                  <a:lnTo>
                    <a:pt x="27583" y="7813"/>
                  </a:lnTo>
                  <a:lnTo>
                    <a:pt x="28545" y="6851"/>
                  </a:lnTo>
                  <a:lnTo>
                    <a:pt x="29506" y="5889"/>
                  </a:lnTo>
                  <a:lnTo>
                    <a:pt x="30348" y="4808"/>
                  </a:lnTo>
                  <a:lnTo>
                    <a:pt x="31189" y="3726"/>
                  </a:lnTo>
                  <a:lnTo>
                    <a:pt x="31910" y="2524"/>
                  </a:lnTo>
                  <a:lnTo>
                    <a:pt x="32571" y="1262"/>
                  </a:lnTo>
                  <a:lnTo>
                    <a:pt x="33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43">
              <a:extLst>
                <a:ext uri="{FF2B5EF4-FFF2-40B4-BE49-F238E27FC236}">
                  <a16:creationId xmlns:a16="http://schemas.microsoft.com/office/drawing/2014/main" id="{E1FA696F-A815-419F-BBEB-B320048F21C0}"/>
                </a:ext>
              </a:extLst>
            </p:cNvPr>
            <p:cNvSpPr/>
            <p:nvPr/>
          </p:nvSpPr>
          <p:spPr>
            <a:xfrm>
              <a:off x="4772387" y="2580748"/>
              <a:ext cx="117358" cy="117358"/>
            </a:xfrm>
            <a:custGeom>
              <a:avLst/>
              <a:gdLst/>
              <a:ahLst/>
              <a:cxnLst/>
              <a:rect l="l" t="t" r="r" b="b"/>
              <a:pathLst>
                <a:path w="9316" h="9316" extrusionOk="0">
                  <a:moveTo>
                    <a:pt x="4628" y="0"/>
                  </a:moveTo>
                  <a:lnTo>
                    <a:pt x="4147" y="61"/>
                  </a:lnTo>
                  <a:lnTo>
                    <a:pt x="3727" y="121"/>
                  </a:lnTo>
                  <a:lnTo>
                    <a:pt x="3246" y="241"/>
                  </a:lnTo>
                  <a:lnTo>
                    <a:pt x="2825" y="361"/>
                  </a:lnTo>
                  <a:lnTo>
                    <a:pt x="2405" y="601"/>
                  </a:lnTo>
                  <a:lnTo>
                    <a:pt x="2044" y="842"/>
                  </a:lnTo>
                  <a:lnTo>
                    <a:pt x="1684" y="1082"/>
                  </a:lnTo>
                  <a:lnTo>
                    <a:pt x="1323" y="1383"/>
                  </a:lnTo>
                  <a:lnTo>
                    <a:pt x="1023" y="1743"/>
                  </a:lnTo>
                  <a:lnTo>
                    <a:pt x="782" y="2044"/>
                  </a:lnTo>
                  <a:lnTo>
                    <a:pt x="542" y="2464"/>
                  </a:lnTo>
                  <a:lnTo>
                    <a:pt x="362" y="2885"/>
                  </a:lnTo>
                  <a:lnTo>
                    <a:pt x="181" y="3306"/>
                  </a:lnTo>
                  <a:lnTo>
                    <a:pt x="61" y="3726"/>
                  </a:lnTo>
                  <a:lnTo>
                    <a:pt x="1" y="4207"/>
                  </a:lnTo>
                  <a:lnTo>
                    <a:pt x="1" y="4688"/>
                  </a:lnTo>
                  <a:lnTo>
                    <a:pt x="1" y="5169"/>
                  </a:lnTo>
                  <a:lnTo>
                    <a:pt x="61" y="5589"/>
                  </a:lnTo>
                  <a:lnTo>
                    <a:pt x="181" y="6070"/>
                  </a:lnTo>
                  <a:lnTo>
                    <a:pt x="362" y="6491"/>
                  </a:lnTo>
                  <a:lnTo>
                    <a:pt x="542" y="6911"/>
                  </a:lnTo>
                  <a:lnTo>
                    <a:pt x="782" y="7272"/>
                  </a:lnTo>
                  <a:lnTo>
                    <a:pt x="1023" y="7632"/>
                  </a:lnTo>
                  <a:lnTo>
                    <a:pt x="1323" y="7993"/>
                  </a:lnTo>
                  <a:lnTo>
                    <a:pt x="1684" y="8293"/>
                  </a:lnTo>
                  <a:lnTo>
                    <a:pt x="2044" y="8534"/>
                  </a:lnTo>
                  <a:lnTo>
                    <a:pt x="2405" y="8774"/>
                  </a:lnTo>
                  <a:lnTo>
                    <a:pt x="2825" y="8955"/>
                  </a:lnTo>
                  <a:lnTo>
                    <a:pt x="3246" y="9135"/>
                  </a:lnTo>
                  <a:lnTo>
                    <a:pt x="3727" y="9255"/>
                  </a:lnTo>
                  <a:lnTo>
                    <a:pt x="4147" y="9315"/>
                  </a:lnTo>
                  <a:lnTo>
                    <a:pt x="5109" y="9315"/>
                  </a:lnTo>
                  <a:lnTo>
                    <a:pt x="5590" y="9255"/>
                  </a:lnTo>
                  <a:lnTo>
                    <a:pt x="6010" y="9135"/>
                  </a:lnTo>
                  <a:lnTo>
                    <a:pt x="6431" y="8955"/>
                  </a:lnTo>
                  <a:lnTo>
                    <a:pt x="6852" y="8774"/>
                  </a:lnTo>
                  <a:lnTo>
                    <a:pt x="7272" y="8534"/>
                  </a:lnTo>
                  <a:lnTo>
                    <a:pt x="7633" y="8293"/>
                  </a:lnTo>
                  <a:lnTo>
                    <a:pt x="7933" y="7993"/>
                  </a:lnTo>
                  <a:lnTo>
                    <a:pt x="8234" y="7632"/>
                  </a:lnTo>
                  <a:lnTo>
                    <a:pt x="8474" y="7272"/>
                  </a:lnTo>
                  <a:lnTo>
                    <a:pt x="8715" y="6911"/>
                  </a:lnTo>
                  <a:lnTo>
                    <a:pt x="8955" y="6491"/>
                  </a:lnTo>
                  <a:lnTo>
                    <a:pt x="9075" y="6070"/>
                  </a:lnTo>
                  <a:lnTo>
                    <a:pt x="9195" y="5589"/>
                  </a:lnTo>
                  <a:lnTo>
                    <a:pt x="9256" y="5169"/>
                  </a:lnTo>
                  <a:lnTo>
                    <a:pt x="9316" y="4688"/>
                  </a:lnTo>
                  <a:lnTo>
                    <a:pt x="9256" y="4207"/>
                  </a:lnTo>
                  <a:lnTo>
                    <a:pt x="9195" y="3726"/>
                  </a:lnTo>
                  <a:lnTo>
                    <a:pt x="9075" y="3306"/>
                  </a:lnTo>
                  <a:lnTo>
                    <a:pt x="8955" y="2885"/>
                  </a:lnTo>
                  <a:lnTo>
                    <a:pt x="8715" y="2464"/>
                  </a:lnTo>
                  <a:lnTo>
                    <a:pt x="8474" y="2044"/>
                  </a:lnTo>
                  <a:lnTo>
                    <a:pt x="8234" y="1743"/>
                  </a:lnTo>
                  <a:lnTo>
                    <a:pt x="7933" y="1383"/>
                  </a:lnTo>
                  <a:lnTo>
                    <a:pt x="7633" y="1082"/>
                  </a:lnTo>
                  <a:lnTo>
                    <a:pt x="7272" y="842"/>
                  </a:lnTo>
                  <a:lnTo>
                    <a:pt x="6852" y="601"/>
                  </a:lnTo>
                  <a:lnTo>
                    <a:pt x="6431" y="361"/>
                  </a:lnTo>
                  <a:lnTo>
                    <a:pt x="6010" y="241"/>
                  </a:lnTo>
                  <a:lnTo>
                    <a:pt x="5590" y="121"/>
                  </a:lnTo>
                  <a:lnTo>
                    <a:pt x="5109" y="61"/>
                  </a:lnTo>
                  <a:lnTo>
                    <a:pt x="46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43">
              <a:extLst>
                <a:ext uri="{FF2B5EF4-FFF2-40B4-BE49-F238E27FC236}">
                  <a16:creationId xmlns:a16="http://schemas.microsoft.com/office/drawing/2014/main" id="{C73B4B3F-0653-40C7-8FB5-38912756E4F6}"/>
                </a:ext>
              </a:extLst>
            </p:cNvPr>
            <p:cNvSpPr/>
            <p:nvPr/>
          </p:nvSpPr>
          <p:spPr>
            <a:xfrm>
              <a:off x="4255259" y="2580748"/>
              <a:ext cx="117358" cy="117358"/>
            </a:xfrm>
            <a:custGeom>
              <a:avLst/>
              <a:gdLst/>
              <a:ahLst/>
              <a:cxnLst/>
              <a:rect l="l" t="t" r="r" b="b"/>
              <a:pathLst>
                <a:path w="9316" h="9316" extrusionOk="0">
                  <a:moveTo>
                    <a:pt x="4628" y="0"/>
                  </a:moveTo>
                  <a:lnTo>
                    <a:pt x="4147" y="61"/>
                  </a:lnTo>
                  <a:lnTo>
                    <a:pt x="3666" y="121"/>
                  </a:lnTo>
                  <a:lnTo>
                    <a:pt x="3246" y="241"/>
                  </a:lnTo>
                  <a:lnTo>
                    <a:pt x="2825" y="361"/>
                  </a:lnTo>
                  <a:lnTo>
                    <a:pt x="2404" y="601"/>
                  </a:lnTo>
                  <a:lnTo>
                    <a:pt x="2044" y="842"/>
                  </a:lnTo>
                  <a:lnTo>
                    <a:pt x="1683" y="1082"/>
                  </a:lnTo>
                  <a:lnTo>
                    <a:pt x="1323" y="1383"/>
                  </a:lnTo>
                  <a:lnTo>
                    <a:pt x="1022" y="1743"/>
                  </a:lnTo>
                  <a:lnTo>
                    <a:pt x="782" y="2044"/>
                  </a:lnTo>
                  <a:lnTo>
                    <a:pt x="541" y="2464"/>
                  </a:lnTo>
                  <a:lnTo>
                    <a:pt x="361" y="2885"/>
                  </a:lnTo>
                  <a:lnTo>
                    <a:pt x="181" y="3306"/>
                  </a:lnTo>
                  <a:lnTo>
                    <a:pt x="61" y="3726"/>
                  </a:lnTo>
                  <a:lnTo>
                    <a:pt x="1" y="4207"/>
                  </a:lnTo>
                  <a:lnTo>
                    <a:pt x="1" y="4688"/>
                  </a:lnTo>
                  <a:lnTo>
                    <a:pt x="1" y="5169"/>
                  </a:lnTo>
                  <a:lnTo>
                    <a:pt x="61" y="5589"/>
                  </a:lnTo>
                  <a:lnTo>
                    <a:pt x="181" y="6070"/>
                  </a:lnTo>
                  <a:lnTo>
                    <a:pt x="361" y="6491"/>
                  </a:lnTo>
                  <a:lnTo>
                    <a:pt x="541" y="6911"/>
                  </a:lnTo>
                  <a:lnTo>
                    <a:pt x="782" y="7272"/>
                  </a:lnTo>
                  <a:lnTo>
                    <a:pt x="1022" y="7632"/>
                  </a:lnTo>
                  <a:lnTo>
                    <a:pt x="1323" y="7993"/>
                  </a:lnTo>
                  <a:lnTo>
                    <a:pt x="1683" y="8293"/>
                  </a:lnTo>
                  <a:lnTo>
                    <a:pt x="2044" y="8534"/>
                  </a:lnTo>
                  <a:lnTo>
                    <a:pt x="2404" y="8774"/>
                  </a:lnTo>
                  <a:lnTo>
                    <a:pt x="2825" y="8955"/>
                  </a:lnTo>
                  <a:lnTo>
                    <a:pt x="3246" y="9135"/>
                  </a:lnTo>
                  <a:lnTo>
                    <a:pt x="3666" y="9255"/>
                  </a:lnTo>
                  <a:lnTo>
                    <a:pt x="4147" y="9315"/>
                  </a:lnTo>
                  <a:lnTo>
                    <a:pt x="5109" y="9315"/>
                  </a:lnTo>
                  <a:lnTo>
                    <a:pt x="5589" y="9255"/>
                  </a:lnTo>
                  <a:lnTo>
                    <a:pt x="6010" y="9135"/>
                  </a:lnTo>
                  <a:lnTo>
                    <a:pt x="6431" y="8955"/>
                  </a:lnTo>
                  <a:lnTo>
                    <a:pt x="6851" y="8774"/>
                  </a:lnTo>
                  <a:lnTo>
                    <a:pt x="7212" y="8534"/>
                  </a:lnTo>
                  <a:lnTo>
                    <a:pt x="7572" y="8293"/>
                  </a:lnTo>
                  <a:lnTo>
                    <a:pt x="7933" y="7993"/>
                  </a:lnTo>
                  <a:lnTo>
                    <a:pt x="8233" y="7632"/>
                  </a:lnTo>
                  <a:lnTo>
                    <a:pt x="8474" y="7272"/>
                  </a:lnTo>
                  <a:lnTo>
                    <a:pt x="8714" y="6911"/>
                  </a:lnTo>
                  <a:lnTo>
                    <a:pt x="8894" y="6491"/>
                  </a:lnTo>
                  <a:lnTo>
                    <a:pt x="9075" y="6070"/>
                  </a:lnTo>
                  <a:lnTo>
                    <a:pt x="9195" y="5589"/>
                  </a:lnTo>
                  <a:lnTo>
                    <a:pt x="9255" y="5169"/>
                  </a:lnTo>
                  <a:lnTo>
                    <a:pt x="9315" y="4688"/>
                  </a:lnTo>
                  <a:lnTo>
                    <a:pt x="9255" y="4207"/>
                  </a:lnTo>
                  <a:lnTo>
                    <a:pt x="9195" y="3726"/>
                  </a:lnTo>
                  <a:lnTo>
                    <a:pt x="9075" y="3306"/>
                  </a:lnTo>
                  <a:lnTo>
                    <a:pt x="8894" y="2885"/>
                  </a:lnTo>
                  <a:lnTo>
                    <a:pt x="8714" y="2464"/>
                  </a:lnTo>
                  <a:lnTo>
                    <a:pt x="8474" y="2044"/>
                  </a:lnTo>
                  <a:lnTo>
                    <a:pt x="8233" y="1743"/>
                  </a:lnTo>
                  <a:lnTo>
                    <a:pt x="7933" y="1383"/>
                  </a:lnTo>
                  <a:lnTo>
                    <a:pt x="7572" y="1082"/>
                  </a:lnTo>
                  <a:lnTo>
                    <a:pt x="7212" y="842"/>
                  </a:lnTo>
                  <a:lnTo>
                    <a:pt x="6851" y="601"/>
                  </a:lnTo>
                  <a:lnTo>
                    <a:pt x="6431" y="361"/>
                  </a:lnTo>
                  <a:lnTo>
                    <a:pt x="6010" y="241"/>
                  </a:lnTo>
                  <a:lnTo>
                    <a:pt x="5589" y="121"/>
                  </a:lnTo>
                  <a:lnTo>
                    <a:pt x="5109" y="61"/>
                  </a:lnTo>
                  <a:lnTo>
                    <a:pt x="46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43">
              <a:extLst>
                <a:ext uri="{FF2B5EF4-FFF2-40B4-BE49-F238E27FC236}">
                  <a16:creationId xmlns:a16="http://schemas.microsoft.com/office/drawing/2014/main" id="{0C4BDA4D-D3DD-4FCC-873B-99D8EC2579EE}"/>
                </a:ext>
              </a:extLst>
            </p:cNvPr>
            <p:cNvSpPr/>
            <p:nvPr/>
          </p:nvSpPr>
          <p:spPr>
            <a:xfrm>
              <a:off x="4223459" y="2407356"/>
              <a:ext cx="196849" cy="62849"/>
            </a:xfrm>
            <a:custGeom>
              <a:avLst/>
              <a:gdLst/>
              <a:ahLst/>
              <a:cxnLst/>
              <a:rect l="l" t="t" r="r" b="b"/>
              <a:pathLst>
                <a:path w="15626" h="4989" extrusionOk="0">
                  <a:moveTo>
                    <a:pt x="1683" y="1"/>
                  </a:moveTo>
                  <a:lnTo>
                    <a:pt x="1323" y="61"/>
                  </a:lnTo>
                  <a:lnTo>
                    <a:pt x="1022" y="181"/>
                  </a:lnTo>
                  <a:lnTo>
                    <a:pt x="782" y="301"/>
                  </a:lnTo>
                  <a:lnTo>
                    <a:pt x="481" y="542"/>
                  </a:lnTo>
                  <a:lnTo>
                    <a:pt x="301" y="782"/>
                  </a:lnTo>
                  <a:lnTo>
                    <a:pt x="181" y="1022"/>
                  </a:lnTo>
                  <a:lnTo>
                    <a:pt x="61" y="1323"/>
                  </a:lnTo>
                  <a:lnTo>
                    <a:pt x="1" y="1683"/>
                  </a:lnTo>
                  <a:lnTo>
                    <a:pt x="1" y="3366"/>
                  </a:lnTo>
                  <a:lnTo>
                    <a:pt x="61" y="3667"/>
                  </a:lnTo>
                  <a:lnTo>
                    <a:pt x="181" y="4027"/>
                  </a:lnTo>
                  <a:lnTo>
                    <a:pt x="301" y="4267"/>
                  </a:lnTo>
                  <a:lnTo>
                    <a:pt x="481" y="4508"/>
                  </a:lnTo>
                  <a:lnTo>
                    <a:pt x="782" y="4748"/>
                  </a:lnTo>
                  <a:lnTo>
                    <a:pt x="1022" y="4868"/>
                  </a:lnTo>
                  <a:lnTo>
                    <a:pt x="1323" y="4989"/>
                  </a:lnTo>
                  <a:lnTo>
                    <a:pt x="14303" y="4989"/>
                  </a:lnTo>
                  <a:lnTo>
                    <a:pt x="14603" y="4868"/>
                  </a:lnTo>
                  <a:lnTo>
                    <a:pt x="14904" y="4748"/>
                  </a:lnTo>
                  <a:lnTo>
                    <a:pt x="15144" y="4508"/>
                  </a:lnTo>
                  <a:lnTo>
                    <a:pt x="15325" y="4267"/>
                  </a:lnTo>
                  <a:lnTo>
                    <a:pt x="15505" y="4027"/>
                  </a:lnTo>
                  <a:lnTo>
                    <a:pt x="15625" y="3667"/>
                  </a:lnTo>
                  <a:lnTo>
                    <a:pt x="15625" y="3366"/>
                  </a:lnTo>
                  <a:lnTo>
                    <a:pt x="15625" y="1683"/>
                  </a:lnTo>
                  <a:lnTo>
                    <a:pt x="15625" y="1323"/>
                  </a:lnTo>
                  <a:lnTo>
                    <a:pt x="15505" y="1022"/>
                  </a:lnTo>
                  <a:lnTo>
                    <a:pt x="15325" y="782"/>
                  </a:lnTo>
                  <a:lnTo>
                    <a:pt x="15144" y="542"/>
                  </a:lnTo>
                  <a:lnTo>
                    <a:pt x="14904" y="301"/>
                  </a:lnTo>
                  <a:lnTo>
                    <a:pt x="14603" y="181"/>
                  </a:lnTo>
                  <a:lnTo>
                    <a:pt x="14303" y="61"/>
                  </a:lnTo>
                  <a:lnTo>
                    <a:pt x="14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43">
              <a:extLst>
                <a:ext uri="{FF2B5EF4-FFF2-40B4-BE49-F238E27FC236}">
                  <a16:creationId xmlns:a16="http://schemas.microsoft.com/office/drawing/2014/main" id="{80ADDF64-1609-4374-AD6C-826208AF95A0}"/>
                </a:ext>
              </a:extLst>
            </p:cNvPr>
            <p:cNvSpPr/>
            <p:nvPr/>
          </p:nvSpPr>
          <p:spPr>
            <a:xfrm>
              <a:off x="4723930" y="2407356"/>
              <a:ext cx="196849" cy="62849"/>
            </a:xfrm>
            <a:custGeom>
              <a:avLst/>
              <a:gdLst/>
              <a:ahLst/>
              <a:cxnLst/>
              <a:rect l="l" t="t" r="r" b="b"/>
              <a:pathLst>
                <a:path w="15626" h="4989" extrusionOk="0">
                  <a:moveTo>
                    <a:pt x="1684" y="1"/>
                  </a:moveTo>
                  <a:lnTo>
                    <a:pt x="1323" y="61"/>
                  </a:lnTo>
                  <a:lnTo>
                    <a:pt x="1023" y="181"/>
                  </a:lnTo>
                  <a:lnTo>
                    <a:pt x="722" y="301"/>
                  </a:lnTo>
                  <a:lnTo>
                    <a:pt x="482" y="542"/>
                  </a:lnTo>
                  <a:lnTo>
                    <a:pt x="301" y="782"/>
                  </a:lnTo>
                  <a:lnTo>
                    <a:pt x="121" y="1022"/>
                  </a:lnTo>
                  <a:lnTo>
                    <a:pt x="61" y="1323"/>
                  </a:lnTo>
                  <a:lnTo>
                    <a:pt x="1" y="1683"/>
                  </a:lnTo>
                  <a:lnTo>
                    <a:pt x="1" y="3366"/>
                  </a:lnTo>
                  <a:lnTo>
                    <a:pt x="61" y="3667"/>
                  </a:lnTo>
                  <a:lnTo>
                    <a:pt x="121" y="4027"/>
                  </a:lnTo>
                  <a:lnTo>
                    <a:pt x="301" y="4267"/>
                  </a:lnTo>
                  <a:lnTo>
                    <a:pt x="482" y="4508"/>
                  </a:lnTo>
                  <a:lnTo>
                    <a:pt x="722" y="4748"/>
                  </a:lnTo>
                  <a:lnTo>
                    <a:pt x="1023" y="4868"/>
                  </a:lnTo>
                  <a:lnTo>
                    <a:pt x="1323" y="4989"/>
                  </a:lnTo>
                  <a:lnTo>
                    <a:pt x="14303" y="4989"/>
                  </a:lnTo>
                  <a:lnTo>
                    <a:pt x="14604" y="4868"/>
                  </a:lnTo>
                  <a:lnTo>
                    <a:pt x="14904" y="4748"/>
                  </a:lnTo>
                  <a:lnTo>
                    <a:pt x="15145" y="4508"/>
                  </a:lnTo>
                  <a:lnTo>
                    <a:pt x="15325" y="4267"/>
                  </a:lnTo>
                  <a:lnTo>
                    <a:pt x="15505" y="4027"/>
                  </a:lnTo>
                  <a:lnTo>
                    <a:pt x="15565" y="3667"/>
                  </a:lnTo>
                  <a:lnTo>
                    <a:pt x="15625" y="3366"/>
                  </a:lnTo>
                  <a:lnTo>
                    <a:pt x="15625" y="1683"/>
                  </a:lnTo>
                  <a:lnTo>
                    <a:pt x="15565" y="1323"/>
                  </a:lnTo>
                  <a:lnTo>
                    <a:pt x="15505" y="1022"/>
                  </a:lnTo>
                  <a:lnTo>
                    <a:pt x="15325" y="782"/>
                  </a:lnTo>
                  <a:lnTo>
                    <a:pt x="15145" y="542"/>
                  </a:lnTo>
                  <a:lnTo>
                    <a:pt x="14904" y="301"/>
                  </a:lnTo>
                  <a:lnTo>
                    <a:pt x="14604" y="181"/>
                  </a:lnTo>
                  <a:lnTo>
                    <a:pt x="14303" y="61"/>
                  </a:lnTo>
                  <a:lnTo>
                    <a:pt x="139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43">
              <a:extLst>
                <a:ext uri="{FF2B5EF4-FFF2-40B4-BE49-F238E27FC236}">
                  <a16:creationId xmlns:a16="http://schemas.microsoft.com/office/drawing/2014/main" id="{9C2421CC-00EA-4BE0-9129-6B137DDEEAF6}"/>
                </a:ext>
              </a:extLst>
            </p:cNvPr>
            <p:cNvSpPr/>
            <p:nvPr/>
          </p:nvSpPr>
          <p:spPr>
            <a:xfrm>
              <a:off x="4517238" y="2617853"/>
              <a:ext cx="135524" cy="161261"/>
            </a:xfrm>
            <a:custGeom>
              <a:avLst/>
              <a:gdLst/>
              <a:ahLst/>
              <a:cxnLst/>
              <a:rect l="l" t="t" r="r" b="b"/>
              <a:pathLst>
                <a:path w="10758" h="12801" extrusionOk="0">
                  <a:moveTo>
                    <a:pt x="4147" y="0"/>
                  </a:moveTo>
                  <a:lnTo>
                    <a:pt x="3906" y="120"/>
                  </a:lnTo>
                  <a:lnTo>
                    <a:pt x="3726" y="180"/>
                  </a:lnTo>
                  <a:lnTo>
                    <a:pt x="3546" y="361"/>
                  </a:lnTo>
                  <a:lnTo>
                    <a:pt x="3426" y="481"/>
                  </a:lnTo>
                  <a:lnTo>
                    <a:pt x="3305" y="721"/>
                  </a:lnTo>
                  <a:lnTo>
                    <a:pt x="3245" y="901"/>
                  </a:lnTo>
                  <a:lnTo>
                    <a:pt x="3245" y="1142"/>
                  </a:lnTo>
                  <a:lnTo>
                    <a:pt x="3245" y="1382"/>
                  </a:lnTo>
                  <a:lnTo>
                    <a:pt x="3305" y="1623"/>
                  </a:lnTo>
                  <a:lnTo>
                    <a:pt x="3426" y="1803"/>
                  </a:lnTo>
                  <a:lnTo>
                    <a:pt x="3546" y="1983"/>
                  </a:lnTo>
                  <a:lnTo>
                    <a:pt x="3726" y="2103"/>
                  </a:lnTo>
                  <a:lnTo>
                    <a:pt x="3906" y="2224"/>
                  </a:lnTo>
                  <a:lnTo>
                    <a:pt x="4147" y="2284"/>
                  </a:lnTo>
                  <a:lnTo>
                    <a:pt x="4387" y="2284"/>
                  </a:lnTo>
                  <a:lnTo>
                    <a:pt x="4808" y="2344"/>
                  </a:lnTo>
                  <a:lnTo>
                    <a:pt x="5168" y="2404"/>
                  </a:lnTo>
                  <a:lnTo>
                    <a:pt x="5589" y="2464"/>
                  </a:lnTo>
                  <a:lnTo>
                    <a:pt x="5950" y="2644"/>
                  </a:lnTo>
                  <a:lnTo>
                    <a:pt x="6310" y="2764"/>
                  </a:lnTo>
                  <a:lnTo>
                    <a:pt x="6671" y="3005"/>
                  </a:lnTo>
                  <a:lnTo>
                    <a:pt x="6971" y="3245"/>
                  </a:lnTo>
                  <a:lnTo>
                    <a:pt x="7272" y="3486"/>
                  </a:lnTo>
                  <a:lnTo>
                    <a:pt x="7512" y="3786"/>
                  </a:lnTo>
                  <a:lnTo>
                    <a:pt x="7752" y="4086"/>
                  </a:lnTo>
                  <a:lnTo>
                    <a:pt x="7933" y="4447"/>
                  </a:lnTo>
                  <a:lnTo>
                    <a:pt x="8113" y="4808"/>
                  </a:lnTo>
                  <a:lnTo>
                    <a:pt x="8293" y="5168"/>
                  </a:lnTo>
                  <a:lnTo>
                    <a:pt x="8353" y="5589"/>
                  </a:lnTo>
                  <a:lnTo>
                    <a:pt x="8413" y="5949"/>
                  </a:lnTo>
                  <a:lnTo>
                    <a:pt x="8473" y="6370"/>
                  </a:lnTo>
                  <a:lnTo>
                    <a:pt x="8413" y="6791"/>
                  </a:lnTo>
                  <a:lnTo>
                    <a:pt x="8353" y="7211"/>
                  </a:lnTo>
                  <a:lnTo>
                    <a:pt x="8293" y="7572"/>
                  </a:lnTo>
                  <a:lnTo>
                    <a:pt x="8113" y="7993"/>
                  </a:lnTo>
                  <a:lnTo>
                    <a:pt x="7933" y="8353"/>
                  </a:lnTo>
                  <a:lnTo>
                    <a:pt x="7752" y="8654"/>
                  </a:lnTo>
                  <a:lnTo>
                    <a:pt x="7512" y="9014"/>
                  </a:lnTo>
                  <a:lnTo>
                    <a:pt x="7272" y="9255"/>
                  </a:lnTo>
                  <a:lnTo>
                    <a:pt x="6971" y="9555"/>
                  </a:lnTo>
                  <a:lnTo>
                    <a:pt x="6671" y="9795"/>
                  </a:lnTo>
                  <a:lnTo>
                    <a:pt x="6310" y="9976"/>
                  </a:lnTo>
                  <a:lnTo>
                    <a:pt x="5950" y="10156"/>
                  </a:lnTo>
                  <a:lnTo>
                    <a:pt x="5589" y="10276"/>
                  </a:lnTo>
                  <a:lnTo>
                    <a:pt x="5168" y="10396"/>
                  </a:lnTo>
                  <a:lnTo>
                    <a:pt x="4808" y="10457"/>
                  </a:lnTo>
                  <a:lnTo>
                    <a:pt x="1142" y="10457"/>
                  </a:lnTo>
                  <a:lnTo>
                    <a:pt x="902" y="10517"/>
                  </a:lnTo>
                  <a:lnTo>
                    <a:pt x="721" y="10577"/>
                  </a:lnTo>
                  <a:lnTo>
                    <a:pt x="481" y="10697"/>
                  </a:lnTo>
                  <a:lnTo>
                    <a:pt x="361" y="10817"/>
                  </a:lnTo>
                  <a:lnTo>
                    <a:pt x="180" y="10997"/>
                  </a:lnTo>
                  <a:lnTo>
                    <a:pt x="60" y="11178"/>
                  </a:lnTo>
                  <a:lnTo>
                    <a:pt x="0" y="11418"/>
                  </a:lnTo>
                  <a:lnTo>
                    <a:pt x="0" y="11598"/>
                  </a:lnTo>
                  <a:lnTo>
                    <a:pt x="0" y="11839"/>
                  </a:lnTo>
                  <a:lnTo>
                    <a:pt x="60" y="12079"/>
                  </a:lnTo>
                  <a:lnTo>
                    <a:pt x="180" y="12259"/>
                  </a:lnTo>
                  <a:lnTo>
                    <a:pt x="361" y="12440"/>
                  </a:lnTo>
                  <a:lnTo>
                    <a:pt x="481" y="12560"/>
                  </a:lnTo>
                  <a:lnTo>
                    <a:pt x="721" y="12680"/>
                  </a:lnTo>
                  <a:lnTo>
                    <a:pt x="902" y="12740"/>
                  </a:lnTo>
                  <a:lnTo>
                    <a:pt x="1142" y="12800"/>
                  </a:lnTo>
                  <a:lnTo>
                    <a:pt x="4387" y="12800"/>
                  </a:lnTo>
                  <a:lnTo>
                    <a:pt x="5048" y="12740"/>
                  </a:lnTo>
                  <a:lnTo>
                    <a:pt x="5649" y="12620"/>
                  </a:lnTo>
                  <a:lnTo>
                    <a:pt x="6250" y="12500"/>
                  </a:lnTo>
                  <a:lnTo>
                    <a:pt x="6851" y="12259"/>
                  </a:lnTo>
                  <a:lnTo>
                    <a:pt x="7392" y="12019"/>
                  </a:lnTo>
                  <a:lnTo>
                    <a:pt x="7933" y="11658"/>
                  </a:lnTo>
                  <a:lnTo>
                    <a:pt x="8413" y="11298"/>
                  </a:lnTo>
                  <a:lnTo>
                    <a:pt x="8894" y="10877"/>
                  </a:lnTo>
                  <a:lnTo>
                    <a:pt x="9315" y="10457"/>
                  </a:lnTo>
                  <a:lnTo>
                    <a:pt x="9675" y="9976"/>
                  </a:lnTo>
                  <a:lnTo>
                    <a:pt x="9976" y="9435"/>
                  </a:lnTo>
                  <a:lnTo>
                    <a:pt x="10276" y="8894"/>
                  </a:lnTo>
                  <a:lnTo>
                    <a:pt x="10457" y="8293"/>
                  </a:lnTo>
                  <a:lnTo>
                    <a:pt x="10637" y="7692"/>
                  </a:lnTo>
                  <a:lnTo>
                    <a:pt x="10697" y="7031"/>
                  </a:lnTo>
                  <a:lnTo>
                    <a:pt x="10757" y="6370"/>
                  </a:lnTo>
                  <a:lnTo>
                    <a:pt x="10697" y="5709"/>
                  </a:lnTo>
                  <a:lnTo>
                    <a:pt x="10637" y="5108"/>
                  </a:lnTo>
                  <a:lnTo>
                    <a:pt x="10457" y="4507"/>
                  </a:lnTo>
                  <a:lnTo>
                    <a:pt x="10276" y="3906"/>
                  </a:lnTo>
                  <a:lnTo>
                    <a:pt x="9976" y="3365"/>
                  </a:lnTo>
                  <a:lnTo>
                    <a:pt x="9675" y="2824"/>
                  </a:lnTo>
                  <a:lnTo>
                    <a:pt x="9315" y="2344"/>
                  </a:lnTo>
                  <a:lnTo>
                    <a:pt x="8894" y="1863"/>
                  </a:lnTo>
                  <a:lnTo>
                    <a:pt x="8413" y="1442"/>
                  </a:lnTo>
                  <a:lnTo>
                    <a:pt x="7933" y="1082"/>
                  </a:lnTo>
                  <a:lnTo>
                    <a:pt x="7392" y="781"/>
                  </a:lnTo>
                  <a:lnTo>
                    <a:pt x="6851" y="481"/>
                  </a:lnTo>
                  <a:lnTo>
                    <a:pt x="6250" y="301"/>
                  </a:lnTo>
                  <a:lnTo>
                    <a:pt x="5649" y="120"/>
                  </a:lnTo>
                  <a:lnTo>
                    <a:pt x="5048" y="60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43">
              <a:extLst>
                <a:ext uri="{FF2B5EF4-FFF2-40B4-BE49-F238E27FC236}">
                  <a16:creationId xmlns:a16="http://schemas.microsoft.com/office/drawing/2014/main" id="{B756381F-D5F4-48EF-B36D-6C9D596DC309}"/>
                </a:ext>
              </a:extLst>
            </p:cNvPr>
            <p:cNvSpPr/>
            <p:nvPr/>
          </p:nvSpPr>
          <p:spPr>
            <a:xfrm>
              <a:off x="5091151" y="2284703"/>
              <a:ext cx="29541" cy="376262"/>
            </a:xfrm>
            <a:custGeom>
              <a:avLst/>
              <a:gdLst/>
              <a:ahLst/>
              <a:cxnLst/>
              <a:rect l="l" t="t" r="r" b="b"/>
              <a:pathLst>
                <a:path w="2345" h="29868" extrusionOk="0">
                  <a:moveTo>
                    <a:pt x="1203" y="0"/>
                  </a:moveTo>
                  <a:lnTo>
                    <a:pt x="962" y="61"/>
                  </a:lnTo>
                  <a:lnTo>
                    <a:pt x="722" y="121"/>
                  </a:lnTo>
                  <a:lnTo>
                    <a:pt x="542" y="181"/>
                  </a:lnTo>
                  <a:lnTo>
                    <a:pt x="361" y="361"/>
                  </a:lnTo>
                  <a:lnTo>
                    <a:pt x="241" y="541"/>
                  </a:lnTo>
                  <a:lnTo>
                    <a:pt x="121" y="722"/>
                  </a:lnTo>
                  <a:lnTo>
                    <a:pt x="61" y="902"/>
                  </a:lnTo>
                  <a:lnTo>
                    <a:pt x="1" y="1142"/>
                  </a:lnTo>
                  <a:lnTo>
                    <a:pt x="1" y="28726"/>
                  </a:lnTo>
                  <a:lnTo>
                    <a:pt x="61" y="28966"/>
                  </a:lnTo>
                  <a:lnTo>
                    <a:pt x="121" y="29206"/>
                  </a:lnTo>
                  <a:lnTo>
                    <a:pt x="241" y="29387"/>
                  </a:lnTo>
                  <a:lnTo>
                    <a:pt x="361" y="29567"/>
                  </a:lnTo>
                  <a:lnTo>
                    <a:pt x="542" y="29687"/>
                  </a:lnTo>
                  <a:lnTo>
                    <a:pt x="722" y="29807"/>
                  </a:lnTo>
                  <a:lnTo>
                    <a:pt x="962" y="29867"/>
                  </a:lnTo>
                  <a:lnTo>
                    <a:pt x="1383" y="29867"/>
                  </a:lnTo>
                  <a:lnTo>
                    <a:pt x="1623" y="29807"/>
                  </a:lnTo>
                  <a:lnTo>
                    <a:pt x="1804" y="29687"/>
                  </a:lnTo>
                  <a:lnTo>
                    <a:pt x="1984" y="29567"/>
                  </a:lnTo>
                  <a:lnTo>
                    <a:pt x="2104" y="29387"/>
                  </a:lnTo>
                  <a:lnTo>
                    <a:pt x="2224" y="29206"/>
                  </a:lnTo>
                  <a:lnTo>
                    <a:pt x="2284" y="28966"/>
                  </a:lnTo>
                  <a:lnTo>
                    <a:pt x="2344" y="28726"/>
                  </a:lnTo>
                  <a:lnTo>
                    <a:pt x="2344" y="1142"/>
                  </a:lnTo>
                  <a:lnTo>
                    <a:pt x="2284" y="902"/>
                  </a:lnTo>
                  <a:lnTo>
                    <a:pt x="2224" y="722"/>
                  </a:lnTo>
                  <a:lnTo>
                    <a:pt x="2104" y="541"/>
                  </a:lnTo>
                  <a:lnTo>
                    <a:pt x="1984" y="361"/>
                  </a:lnTo>
                  <a:lnTo>
                    <a:pt x="1804" y="181"/>
                  </a:lnTo>
                  <a:lnTo>
                    <a:pt x="1623" y="121"/>
                  </a:lnTo>
                  <a:lnTo>
                    <a:pt x="1383" y="61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43">
              <a:extLst>
                <a:ext uri="{FF2B5EF4-FFF2-40B4-BE49-F238E27FC236}">
                  <a16:creationId xmlns:a16="http://schemas.microsoft.com/office/drawing/2014/main" id="{2BF6FB51-5EB2-40B4-A199-5E08A1950200}"/>
                </a:ext>
              </a:extLst>
            </p:cNvPr>
            <p:cNvSpPr/>
            <p:nvPr/>
          </p:nvSpPr>
          <p:spPr>
            <a:xfrm>
              <a:off x="4024326" y="2284703"/>
              <a:ext cx="28785" cy="376262"/>
            </a:xfrm>
            <a:custGeom>
              <a:avLst/>
              <a:gdLst/>
              <a:ahLst/>
              <a:cxnLst/>
              <a:rect l="l" t="t" r="r" b="b"/>
              <a:pathLst>
                <a:path w="2285" h="29868" extrusionOk="0">
                  <a:moveTo>
                    <a:pt x="1143" y="0"/>
                  </a:moveTo>
                  <a:lnTo>
                    <a:pt x="902" y="61"/>
                  </a:lnTo>
                  <a:lnTo>
                    <a:pt x="662" y="121"/>
                  </a:lnTo>
                  <a:lnTo>
                    <a:pt x="481" y="181"/>
                  </a:lnTo>
                  <a:lnTo>
                    <a:pt x="301" y="361"/>
                  </a:lnTo>
                  <a:lnTo>
                    <a:pt x="181" y="541"/>
                  </a:lnTo>
                  <a:lnTo>
                    <a:pt x="61" y="722"/>
                  </a:lnTo>
                  <a:lnTo>
                    <a:pt x="1" y="902"/>
                  </a:lnTo>
                  <a:lnTo>
                    <a:pt x="1" y="1142"/>
                  </a:lnTo>
                  <a:lnTo>
                    <a:pt x="1" y="28726"/>
                  </a:lnTo>
                  <a:lnTo>
                    <a:pt x="1" y="28966"/>
                  </a:lnTo>
                  <a:lnTo>
                    <a:pt x="61" y="29206"/>
                  </a:lnTo>
                  <a:lnTo>
                    <a:pt x="181" y="29387"/>
                  </a:lnTo>
                  <a:lnTo>
                    <a:pt x="301" y="29567"/>
                  </a:lnTo>
                  <a:lnTo>
                    <a:pt x="481" y="29687"/>
                  </a:lnTo>
                  <a:lnTo>
                    <a:pt x="662" y="29807"/>
                  </a:lnTo>
                  <a:lnTo>
                    <a:pt x="902" y="29867"/>
                  </a:lnTo>
                  <a:lnTo>
                    <a:pt x="1383" y="29867"/>
                  </a:lnTo>
                  <a:lnTo>
                    <a:pt x="1563" y="29807"/>
                  </a:lnTo>
                  <a:lnTo>
                    <a:pt x="1743" y="29687"/>
                  </a:lnTo>
                  <a:lnTo>
                    <a:pt x="1924" y="29567"/>
                  </a:lnTo>
                  <a:lnTo>
                    <a:pt x="2104" y="29387"/>
                  </a:lnTo>
                  <a:lnTo>
                    <a:pt x="2164" y="29206"/>
                  </a:lnTo>
                  <a:lnTo>
                    <a:pt x="2224" y="28966"/>
                  </a:lnTo>
                  <a:lnTo>
                    <a:pt x="2284" y="28726"/>
                  </a:lnTo>
                  <a:lnTo>
                    <a:pt x="2284" y="1142"/>
                  </a:lnTo>
                  <a:lnTo>
                    <a:pt x="2224" y="902"/>
                  </a:lnTo>
                  <a:lnTo>
                    <a:pt x="2164" y="722"/>
                  </a:lnTo>
                  <a:lnTo>
                    <a:pt x="2104" y="541"/>
                  </a:lnTo>
                  <a:lnTo>
                    <a:pt x="1924" y="361"/>
                  </a:lnTo>
                  <a:lnTo>
                    <a:pt x="1743" y="181"/>
                  </a:lnTo>
                  <a:lnTo>
                    <a:pt x="1563" y="121"/>
                  </a:lnTo>
                  <a:lnTo>
                    <a:pt x="1383" y="61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43">
              <a:extLst>
                <a:ext uri="{FF2B5EF4-FFF2-40B4-BE49-F238E27FC236}">
                  <a16:creationId xmlns:a16="http://schemas.microsoft.com/office/drawing/2014/main" id="{8476FC1F-D545-4D87-9F40-284231804F3C}"/>
                </a:ext>
              </a:extLst>
            </p:cNvPr>
            <p:cNvSpPr/>
            <p:nvPr/>
          </p:nvSpPr>
          <p:spPr>
            <a:xfrm>
              <a:off x="3973601" y="1700184"/>
              <a:ext cx="1197644" cy="663939"/>
            </a:xfrm>
            <a:custGeom>
              <a:avLst/>
              <a:gdLst/>
              <a:ahLst/>
              <a:cxnLst/>
              <a:rect l="l" t="t" r="r" b="b"/>
              <a:pathLst>
                <a:path w="95070" h="52704" extrusionOk="0">
                  <a:moveTo>
                    <a:pt x="47535" y="0"/>
                  </a:moveTo>
                  <a:lnTo>
                    <a:pt x="45071" y="121"/>
                  </a:lnTo>
                  <a:lnTo>
                    <a:pt x="42667" y="301"/>
                  </a:lnTo>
                  <a:lnTo>
                    <a:pt x="40264" y="601"/>
                  </a:lnTo>
                  <a:lnTo>
                    <a:pt x="37920" y="1022"/>
                  </a:lnTo>
                  <a:lnTo>
                    <a:pt x="35636" y="1503"/>
                  </a:lnTo>
                  <a:lnTo>
                    <a:pt x="33413" y="2164"/>
                  </a:lnTo>
                  <a:lnTo>
                    <a:pt x="31189" y="2945"/>
                  </a:lnTo>
                  <a:lnTo>
                    <a:pt x="29026" y="3786"/>
                  </a:lnTo>
                  <a:lnTo>
                    <a:pt x="26923" y="4748"/>
                  </a:lnTo>
                  <a:lnTo>
                    <a:pt x="24879" y="5769"/>
                  </a:lnTo>
                  <a:lnTo>
                    <a:pt x="22896" y="6911"/>
                  </a:lnTo>
                  <a:lnTo>
                    <a:pt x="20973" y="8173"/>
                  </a:lnTo>
                  <a:lnTo>
                    <a:pt x="19110" y="9495"/>
                  </a:lnTo>
                  <a:lnTo>
                    <a:pt x="17308" y="10877"/>
                  </a:lnTo>
                  <a:lnTo>
                    <a:pt x="15565" y="12380"/>
                  </a:lnTo>
                  <a:lnTo>
                    <a:pt x="13942" y="13942"/>
                  </a:lnTo>
                  <a:lnTo>
                    <a:pt x="12320" y="15625"/>
                  </a:lnTo>
                  <a:lnTo>
                    <a:pt x="10877" y="17368"/>
                  </a:lnTo>
                  <a:lnTo>
                    <a:pt x="9435" y="19110"/>
                  </a:lnTo>
                  <a:lnTo>
                    <a:pt x="8113" y="20973"/>
                  </a:lnTo>
                  <a:lnTo>
                    <a:pt x="6851" y="22957"/>
                  </a:lnTo>
                  <a:lnTo>
                    <a:pt x="5709" y="24940"/>
                  </a:lnTo>
                  <a:lnTo>
                    <a:pt x="4688" y="26983"/>
                  </a:lnTo>
                  <a:lnTo>
                    <a:pt x="3726" y="29086"/>
                  </a:lnTo>
                  <a:lnTo>
                    <a:pt x="2885" y="31250"/>
                  </a:lnTo>
                  <a:lnTo>
                    <a:pt x="2104" y="33413"/>
                  </a:lnTo>
                  <a:lnTo>
                    <a:pt x="1503" y="35697"/>
                  </a:lnTo>
                  <a:lnTo>
                    <a:pt x="962" y="37980"/>
                  </a:lnTo>
                  <a:lnTo>
                    <a:pt x="541" y="40324"/>
                  </a:lnTo>
                  <a:lnTo>
                    <a:pt x="241" y="42728"/>
                  </a:lnTo>
                  <a:lnTo>
                    <a:pt x="60" y="45131"/>
                  </a:lnTo>
                  <a:lnTo>
                    <a:pt x="0" y="47535"/>
                  </a:lnTo>
                  <a:lnTo>
                    <a:pt x="0" y="48076"/>
                  </a:lnTo>
                  <a:lnTo>
                    <a:pt x="121" y="48617"/>
                  </a:lnTo>
                  <a:lnTo>
                    <a:pt x="241" y="49098"/>
                  </a:lnTo>
                  <a:lnTo>
                    <a:pt x="421" y="49578"/>
                  </a:lnTo>
                  <a:lnTo>
                    <a:pt x="601" y="49999"/>
                  </a:lnTo>
                  <a:lnTo>
                    <a:pt x="842" y="50420"/>
                  </a:lnTo>
                  <a:lnTo>
                    <a:pt x="1142" y="50840"/>
                  </a:lnTo>
                  <a:lnTo>
                    <a:pt x="1503" y="51201"/>
                  </a:lnTo>
                  <a:lnTo>
                    <a:pt x="1863" y="51562"/>
                  </a:lnTo>
                  <a:lnTo>
                    <a:pt x="2284" y="51862"/>
                  </a:lnTo>
                  <a:lnTo>
                    <a:pt x="2705" y="52102"/>
                  </a:lnTo>
                  <a:lnTo>
                    <a:pt x="3125" y="52343"/>
                  </a:lnTo>
                  <a:lnTo>
                    <a:pt x="3606" y="52463"/>
                  </a:lnTo>
                  <a:lnTo>
                    <a:pt x="4087" y="52643"/>
                  </a:lnTo>
                  <a:lnTo>
                    <a:pt x="4628" y="52703"/>
                  </a:lnTo>
                  <a:lnTo>
                    <a:pt x="5709" y="52703"/>
                  </a:lnTo>
                  <a:lnTo>
                    <a:pt x="6190" y="52643"/>
                  </a:lnTo>
                  <a:lnTo>
                    <a:pt x="6671" y="52463"/>
                  </a:lnTo>
                  <a:lnTo>
                    <a:pt x="7152" y="52343"/>
                  </a:lnTo>
                  <a:lnTo>
                    <a:pt x="7632" y="52102"/>
                  </a:lnTo>
                  <a:lnTo>
                    <a:pt x="8053" y="51862"/>
                  </a:lnTo>
                  <a:lnTo>
                    <a:pt x="8414" y="51562"/>
                  </a:lnTo>
                  <a:lnTo>
                    <a:pt x="8834" y="51201"/>
                  </a:lnTo>
                  <a:lnTo>
                    <a:pt x="9135" y="50840"/>
                  </a:lnTo>
                  <a:lnTo>
                    <a:pt x="9435" y="50420"/>
                  </a:lnTo>
                  <a:lnTo>
                    <a:pt x="9676" y="49999"/>
                  </a:lnTo>
                  <a:lnTo>
                    <a:pt x="9916" y="49578"/>
                  </a:lnTo>
                  <a:lnTo>
                    <a:pt x="10096" y="49098"/>
                  </a:lnTo>
                  <a:lnTo>
                    <a:pt x="10216" y="48617"/>
                  </a:lnTo>
                  <a:lnTo>
                    <a:pt x="10277" y="48076"/>
                  </a:lnTo>
                  <a:lnTo>
                    <a:pt x="10337" y="47535"/>
                  </a:lnTo>
                  <a:lnTo>
                    <a:pt x="10397" y="45672"/>
                  </a:lnTo>
                  <a:lnTo>
                    <a:pt x="10517" y="43749"/>
                  </a:lnTo>
                  <a:lnTo>
                    <a:pt x="10757" y="41886"/>
                  </a:lnTo>
                  <a:lnTo>
                    <a:pt x="11058" y="40083"/>
                  </a:lnTo>
                  <a:lnTo>
                    <a:pt x="11478" y="38281"/>
                  </a:lnTo>
                  <a:lnTo>
                    <a:pt x="12019" y="36478"/>
                  </a:lnTo>
                  <a:lnTo>
                    <a:pt x="12560" y="34795"/>
                  </a:lnTo>
                  <a:lnTo>
                    <a:pt x="13221" y="33112"/>
                  </a:lnTo>
                  <a:lnTo>
                    <a:pt x="14002" y="31430"/>
                  </a:lnTo>
                  <a:lnTo>
                    <a:pt x="14844" y="29867"/>
                  </a:lnTo>
                  <a:lnTo>
                    <a:pt x="15685" y="28305"/>
                  </a:lnTo>
                  <a:lnTo>
                    <a:pt x="16707" y="26803"/>
                  </a:lnTo>
                  <a:lnTo>
                    <a:pt x="17728" y="25300"/>
                  </a:lnTo>
                  <a:lnTo>
                    <a:pt x="18810" y="23918"/>
                  </a:lnTo>
                  <a:lnTo>
                    <a:pt x="20012" y="22536"/>
                  </a:lnTo>
                  <a:lnTo>
                    <a:pt x="21214" y="21274"/>
                  </a:lnTo>
                  <a:lnTo>
                    <a:pt x="22536" y="20012"/>
                  </a:lnTo>
                  <a:lnTo>
                    <a:pt x="23858" y="18870"/>
                  </a:lnTo>
                  <a:lnTo>
                    <a:pt x="25300" y="17788"/>
                  </a:lnTo>
                  <a:lnTo>
                    <a:pt x="26742" y="16707"/>
                  </a:lnTo>
                  <a:lnTo>
                    <a:pt x="28245" y="15745"/>
                  </a:lnTo>
                  <a:lnTo>
                    <a:pt x="29807" y="14844"/>
                  </a:lnTo>
                  <a:lnTo>
                    <a:pt x="31430" y="14062"/>
                  </a:lnTo>
                  <a:lnTo>
                    <a:pt x="33052" y="13281"/>
                  </a:lnTo>
                  <a:lnTo>
                    <a:pt x="34735" y="12620"/>
                  </a:lnTo>
                  <a:lnTo>
                    <a:pt x="36478" y="12019"/>
                  </a:lnTo>
                  <a:lnTo>
                    <a:pt x="38220" y="11539"/>
                  </a:lnTo>
                  <a:lnTo>
                    <a:pt x="40023" y="11118"/>
                  </a:lnTo>
                  <a:lnTo>
                    <a:pt x="41886" y="10817"/>
                  </a:lnTo>
                  <a:lnTo>
                    <a:pt x="43689" y="10577"/>
                  </a:lnTo>
                  <a:lnTo>
                    <a:pt x="45612" y="10397"/>
                  </a:lnTo>
                  <a:lnTo>
                    <a:pt x="47535" y="10337"/>
                  </a:lnTo>
                  <a:lnTo>
                    <a:pt x="49398" y="10397"/>
                  </a:lnTo>
                  <a:lnTo>
                    <a:pt x="51321" y="10577"/>
                  </a:lnTo>
                  <a:lnTo>
                    <a:pt x="53184" y="10817"/>
                  </a:lnTo>
                  <a:lnTo>
                    <a:pt x="54987" y="11118"/>
                  </a:lnTo>
                  <a:lnTo>
                    <a:pt x="56790" y="11539"/>
                  </a:lnTo>
                  <a:lnTo>
                    <a:pt x="58592" y="12019"/>
                  </a:lnTo>
                  <a:lnTo>
                    <a:pt x="60275" y="12620"/>
                  </a:lnTo>
                  <a:lnTo>
                    <a:pt x="61958" y="13281"/>
                  </a:lnTo>
                  <a:lnTo>
                    <a:pt x="63640" y="14062"/>
                  </a:lnTo>
                  <a:lnTo>
                    <a:pt x="65203" y="14844"/>
                  </a:lnTo>
                  <a:lnTo>
                    <a:pt x="66765" y="15745"/>
                  </a:lnTo>
                  <a:lnTo>
                    <a:pt x="68268" y="16707"/>
                  </a:lnTo>
                  <a:lnTo>
                    <a:pt x="69770" y="17788"/>
                  </a:lnTo>
                  <a:lnTo>
                    <a:pt x="71152" y="18870"/>
                  </a:lnTo>
                  <a:lnTo>
                    <a:pt x="72534" y="20012"/>
                  </a:lnTo>
                  <a:lnTo>
                    <a:pt x="73796" y="21274"/>
                  </a:lnTo>
                  <a:lnTo>
                    <a:pt x="75058" y="22536"/>
                  </a:lnTo>
                  <a:lnTo>
                    <a:pt x="76200" y="23918"/>
                  </a:lnTo>
                  <a:lnTo>
                    <a:pt x="77282" y="25300"/>
                  </a:lnTo>
                  <a:lnTo>
                    <a:pt x="78363" y="26803"/>
                  </a:lnTo>
                  <a:lnTo>
                    <a:pt x="79325" y="28305"/>
                  </a:lnTo>
                  <a:lnTo>
                    <a:pt x="80226" y="29867"/>
                  </a:lnTo>
                  <a:lnTo>
                    <a:pt x="81008" y="31430"/>
                  </a:lnTo>
                  <a:lnTo>
                    <a:pt x="81789" y="33112"/>
                  </a:lnTo>
                  <a:lnTo>
                    <a:pt x="82450" y="34795"/>
                  </a:lnTo>
                  <a:lnTo>
                    <a:pt x="83051" y="36478"/>
                  </a:lnTo>
                  <a:lnTo>
                    <a:pt x="83532" y="38281"/>
                  </a:lnTo>
                  <a:lnTo>
                    <a:pt x="83952" y="40083"/>
                  </a:lnTo>
                  <a:lnTo>
                    <a:pt x="84253" y="41886"/>
                  </a:lnTo>
                  <a:lnTo>
                    <a:pt x="84493" y="43749"/>
                  </a:lnTo>
                  <a:lnTo>
                    <a:pt x="84673" y="45672"/>
                  </a:lnTo>
                  <a:lnTo>
                    <a:pt x="84733" y="47535"/>
                  </a:lnTo>
                  <a:lnTo>
                    <a:pt x="84733" y="48076"/>
                  </a:lnTo>
                  <a:lnTo>
                    <a:pt x="84794" y="48617"/>
                  </a:lnTo>
                  <a:lnTo>
                    <a:pt x="84914" y="49098"/>
                  </a:lnTo>
                  <a:lnTo>
                    <a:pt x="85094" y="49578"/>
                  </a:lnTo>
                  <a:lnTo>
                    <a:pt x="85334" y="49999"/>
                  </a:lnTo>
                  <a:lnTo>
                    <a:pt x="85575" y="50420"/>
                  </a:lnTo>
                  <a:lnTo>
                    <a:pt x="85875" y="50840"/>
                  </a:lnTo>
                  <a:lnTo>
                    <a:pt x="86236" y="51201"/>
                  </a:lnTo>
                  <a:lnTo>
                    <a:pt x="86596" y="51562"/>
                  </a:lnTo>
                  <a:lnTo>
                    <a:pt x="87017" y="51862"/>
                  </a:lnTo>
                  <a:lnTo>
                    <a:pt x="87438" y="52102"/>
                  </a:lnTo>
                  <a:lnTo>
                    <a:pt x="87858" y="52343"/>
                  </a:lnTo>
                  <a:lnTo>
                    <a:pt x="88339" y="52463"/>
                  </a:lnTo>
                  <a:lnTo>
                    <a:pt x="88820" y="52643"/>
                  </a:lnTo>
                  <a:lnTo>
                    <a:pt x="89361" y="52703"/>
                  </a:lnTo>
                  <a:lnTo>
                    <a:pt x="90382" y="52703"/>
                  </a:lnTo>
                  <a:lnTo>
                    <a:pt x="90923" y="52643"/>
                  </a:lnTo>
                  <a:lnTo>
                    <a:pt x="91404" y="52463"/>
                  </a:lnTo>
                  <a:lnTo>
                    <a:pt x="91885" y="52343"/>
                  </a:lnTo>
                  <a:lnTo>
                    <a:pt x="92365" y="52102"/>
                  </a:lnTo>
                  <a:lnTo>
                    <a:pt x="92786" y="51862"/>
                  </a:lnTo>
                  <a:lnTo>
                    <a:pt x="93147" y="51562"/>
                  </a:lnTo>
                  <a:lnTo>
                    <a:pt x="93507" y="51201"/>
                  </a:lnTo>
                  <a:lnTo>
                    <a:pt x="93868" y="50840"/>
                  </a:lnTo>
                  <a:lnTo>
                    <a:pt x="94168" y="50420"/>
                  </a:lnTo>
                  <a:lnTo>
                    <a:pt x="94409" y="49999"/>
                  </a:lnTo>
                  <a:lnTo>
                    <a:pt x="94649" y="49578"/>
                  </a:lnTo>
                  <a:lnTo>
                    <a:pt x="94829" y="49098"/>
                  </a:lnTo>
                  <a:lnTo>
                    <a:pt x="94950" y="48617"/>
                  </a:lnTo>
                  <a:lnTo>
                    <a:pt x="95010" y="48076"/>
                  </a:lnTo>
                  <a:lnTo>
                    <a:pt x="95070" y="47535"/>
                  </a:lnTo>
                  <a:lnTo>
                    <a:pt x="94950" y="45131"/>
                  </a:lnTo>
                  <a:lnTo>
                    <a:pt x="94769" y="42728"/>
                  </a:lnTo>
                  <a:lnTo>
                    <a:pt x="94469" y="40324"/>
                  </a:lnTo>
                  <a:lnTo>
                    <a:pt x="94048" y="37980"/>
                  </a:lnTo>
                  <a:lnTo>
                    <a:pt x="93567" y="35697"/>
                  </a:lnTo>
                  <a:lnTo>
                    <a:pt x="92906" y="33413"/>
                  </a:lnTo>
                  <a:lnTo>
                    <a:pt x="92125" y="31250"/>
                  </a:lnTo>
                  <a:lnTo>
                    <a:pt x="91284" y="29086"/>
                  </a:lnTo>
                  <a:lnTo>
                    <a:pt x="90322" y="26983"/>
                  </a:lnTo>
                  <a:lnTo>
                    <a:pt x="89301" y="24940"/>
                  </a:lnTo>
                  <a:lnTo>
                    <a:pt x="88159" y="22957"/>
                  </a:lnTo>
                  <a:lnTo>
                    <a:pt x="86897" y="20973"/>
                  </a:lnTo>
                  <a:lnTo>
                    <a:pt x="85575" y="19110"/>
                  </a:lnTo>
                  <a:lnTo>
                    <a:pt x="84193" y="17368"/>
                  </a:lnTo>
                  <a:lnTo>
                    <a:pt x="82690" y="15625"/>
                  </a:lnTo>
                  <a:lnTo>
                    <a:pt x="81128" y="13942"/>
                  </a:lnTo>
                  <a:lnTo>
                    <a:pt x="79445" y="12380"/>
                  </a:lnTo>
                  <a:lnTo>
                    <a:pt x="77702" y="10877"/>
                  </a:lnTo>
                  <a:lnTo>
                    <a:pt x="75960" y="9495"/>
                  </a:lnTo>
                  <a:lnTo>
                    <a:pt x="74097" y="8173"/>
                  </a:lnTo>
                  <a:lnTo>
                    <a:pt x="72114" y="6911"/>
                  </a:lnTo>
                  <a:lnTo>
                    <a:pt x="70131" y="5769"/>
                  </a:lnTo>
                  <a:lnTo>
                    <a:pt x="68087" y="4748"/>
                  </a:lnTo>
                  <a:lnTo>
                    <a:pt x="65984" y="3786"/>
                  </a:lnTo>
                  <a:lnTo>
                    <a:pt x="63821" y="2945"/>
                  </a:lnTo>
                  <a:lnTo>
                    <a:pt x="61657" y="2164"/>
                  </a:lnTo>
                  <a:lnTo>
                    <a:pt x="59374" y="1503"/>
                  </a:lnTo>
                  <a:lnTo>
                    <a:pt x="57090" y="1022"/>
                  </a:lnTo>
                  <a:lnTo>
                    <a:pt x="54746" y="601"/>
                  </a:lnTo>
                  <a:lnTo>
                    <a:pt x="52343" y="301"/>
                  </a:lnTo>
                  <a:lnTo>
                    <a:pt x="49939" y="121"/>
                  </a:lnTo>
                  <a:lnTo>
                    <a:pt x="475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43">
              <a:extLst>
                <a:ext uri="{FF2B5EF4-FFF2-40B4-BE49-F238E27FC236}">
                  <a16:creationId xmlns:a16="http://schemas.microsoft.com/office/drawing/2014/main" id="{EC7A07B3-05AC-4F25-928B-C400E48323AF}"/>
                </a:ext>
              </a:extLst>
            </p:cNvPr>
            <p:cNvSpPr/>
            <p:nvPr/>
          </p:nvSpPr>
          <p:spPr>
            <a:xfrm>
              <a:off x="4087927" y="3652870"/>
              <a:ext cx="37868" cy="524635"/>
            </a:xfrm>
            <a:custGeom>
              <a:avLst/>
              <a:gdLst/>
              <a:ahLst/>
              <a:cxnLst/>
              <a:rect l="l" t="t" r="r" b="b"/>
              <a:pathLst>
                <a:path w="3006" h="41646" extrusionOk="0">
                  <a:moveTo>
                    <a:pt x="1203" y="0"/>
                  </a:moveTo>
                  <a:lnTo>
                    <a:pt x="902" y="121"/>
                  </a:lnTo>
                  <a:lnTo>
                    <a:pt x="662" y="241"/>
                  </a:lnTo>
                  <a:lnTo>
                    <a:pt x="421" y="421"/>
                  </a:lnTo>
                  <a:lnTo>
                    <a:pt x="241" y="661"/>
                  </a:lnTo>
                  <a:lnTo>
                    <a:pt x="121" y="902"/>
                  </a:lnTo>
                  <a:lnTo>
                    <a:pt x="1" y="1202"/>
                  </a:lnTo>
                  <a:lnTo>
                    <a:pt x="1" y="1503"/>
                  </a:lnTo>
                  <a:lnTo>
                    <a:pt x="1" y="41646"/>
                  </a:lnTo>
                  <a:lnTo>
                    <a:pt x="3005" y="41646"/>
                  </a:lnTo>
                  <a:lnTo>
                    <a:pt x="3005" y="1503"/>
                  </a:lnTo>
                  <a:lnTo>
                    <a:pt x="3005" y="1202"/>
                  </a:lnTo>
                  <a:lnTo>
                    <a:pt x="2885" y="902"/>
                  </a:lnTo>
                  <a:lnTo>
                    <a:pt x="2765" y="661"/>
                  </a:lnTo>
                  <a:lnTo>
                    <a:pt x="2585" y="421"/>
                  </a:lnTo>
                  <a:lnTo>
                    <a:pt x="2344" y="241"/>
                  </a:lnTo>
                  <a:lnTo>
                    <a:pt x="2104" y="121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43">
              <a:extLst>
                <a:ext uri="{FF2B5EF4-FFF2-40B4-BE49-F238E27FC236}">
                  <a16:creationId xmlns:a16="http://schemas.microsoft.com/office/drawing/2014/main" id="{6EC9BB8E-DDC2-4A46-ACBB-248C69E89E7A}"/>
                </a:ext>
              </a:extLst>
            </p:cNvPr>
            <p:cNvSpPr/>
            <p:nvPr/>
          </p:nvSpPr>
          <p:spPr>
            <a:xfrm>
              <a:off x="5018465" y="3652870"/>
              <a:ext cx="38624" cy="524635"/>
            </a:xfrm>
            <a:custGeom>
              <a:avLst/>
              <a:gdLst/>
              <a:ahLst/>
              <a:cxnLst/>
              <a:rect l="l" t="t" r="r" b="b"/>
              <a:pathLst>
                <a:path w="3066" h="41646" extrusionOk="0">
                  <a:moveTo>
                    <a:pt x="1203" y="0"/>
                  </a:moveTo>
                  <a:lnTo>
                    <a:pt x="902" y="121"/>
                  </a:lnTo>
                  <a:lnTo>
                    <a:pt x="662" y="241"/>
                  </a:lnTo>
                  <a:lnTo>
                    <a:pt x="421" y="421"/>
                  </a:lnTo>
                  <a:lnTo>
                    <a:pt x="241" y="661"/>
                  </a:lnTo>
                  <a:lnTo>
                    <a:pt x="121" y="902"/>
                  </a:lnTo>
                  <a:lnTo>
                    <a:pt x="1" y="1202"/>
                  </a:lnTo>
                  <a:lnTo>
                    <a:pt x="1" y="1503"/>
                  </a:lnTo>
                  <a:lnTo>
                    <a:pt x="1" y="41646"/>
                  </a:lnTo>
                  <a:lnTo>
                    <a:pt x="3065" y="41646"/>
                  </a:lnTo>
                  <a:lnTo>
                    <a:pt x="3065" y="1503"/>
                  </a:lnTo>
                  <a:lnTo>
                    <a:pt x="3005" y="1202"/>
                  </a:lnTo>
                  <a:lnTo>
                    <a:pt x="2945" y="902"/>
                  </a:lnTo>
                  <a:lnTo>
                    <a:pt x="2765" y="661"/>
                  </a:lnTo>
                  <a:lnTo>
                    <a:pt x="2585" y="421"/>
                  </a:lnTo>
                  <a:lnTo>
                    <a:pt x="2344" y="241"/>
                  </a:lnTo>
                  <a:lnTo>
                    <a:pt x="2104" y="121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43">
              <a:extLst>
                <a:ext uri="{FF2B5EF4-FFF2-40B4-BE49-F238E27FC236}">
                  <a16:creationId xmlns:a16="http://schemas.microsoft.com/office/drawing/2014/main" id="{4D0FC56A-26EA-4EA0-A6FD-A8DF8C8BDB7B}"/>
                </a:ext>
              </a:extLst>
            </p:cNvPr>
            <p:cNvSpPr/>
            <p:nvPr/>
          </p:nvSpPr>
          <p:spPr>
            <a:xfrm>
              <a:off x="4050066" y="2731422"/>
              <a:ext cx="1058354" cy="748720"/>
            </a:xfrm>
            <a:custGeom>
              <a:avLst/>
              <a:gdLst/>
              <a:ahLst/>
              <a:cxnLst/>
              <a:rect l="l" t="t" r="r" b="b"/>
              <a:pathLst>
                <a:path w="84013" h="59434" extrusionOk="0">
                  <a:moveTo>
                    <a:pt x="82631" y="0"/>
                  </a:moveTo>
                  <a:lnTo>
                    <a:pt x="82390" y="60"/>
                  </a:lnTo>
                  <a:lnTo>
                    <a:pt x="82210" y="181"/>
                  </a:lnTo>
                  <a:lnTo>
                    <a:pt x="82030" y="301"/>
                  </a:lnTo>
                  <a:lnTo>
                    <a:pt x="81910" y="481"/>
                  </a:lnTo>
                  <a:lnTo>
                    <a:pt x="81789" y="721"/>
                  </a:lnTo>
                  <a:lnTo>
                    <a:pt x="81729" y="902"/>
                  </a:lnTo>
                  <a:lnTo>
                    <a:pt x="81729" y="1142"/>
                  </a:lnTo>
                  <a:lnTo>
                    <a:pt x="81729" y="2524"/>
                  </a:lnTo>
                  <a:lnTo>
                    <a:pt x="81669" y="4147"/>
                  </a:lnTo>
                  <a:lnTo>
                    <a:pt x="81549" y="6250"/>
                  </a:lnTo>
                  <a:lnTo>
                    <a:pt x="81369" y="8774"/>
                  </a:lnTo>
                  <a:lnTo>
                    <a:pt x="81008" y="11719"/>
                  </a:lnTo>
                  <a:lnTo>
                    <a:pt x="80587" y="14964"/>
                  </a:lnTo>
                  <a:lnTo>
                    <a:pt x="79987" y="18449"/>
                  </a:lnTo>
                  <a:lnTo>
                    <a:pt x="79626" y="20072"/>
                  </a:lnTo>
                  <a:lnTo>
                    <a:pt x="79265" y="21815"/>
                  </a:lnTo>
                  <a:lnTo>
                    <a:pt x="78785" y="23617"/>
                  </a:lnTo>
                  <a:lnTo>
                    <a:pt x="78304" y="25480"/>
                  </a:lnTo>
                  <a:lnTo>
                    <a:pt x="77703" y="27403"/>
                  </a:lnTo>
                  <a:lnTo>
                    <a:pt x="77102" y="29326"/>
                  </a:lnTo>
                  <a:lnTo>
                    <a:pt x="76381" y="31249"/>
                  </a:lnTo>
                  <a:lnTo>
                    <a:pt x="75600" y="33172"/>
                  </a:lnTo>
                  <a:lnTo>
                    <a:pt x="74758" y="35096"/>
                  </a:lnTo>
                  <a:lnTo>
                    <a:pt x="73857" y="37019"/>
                  </a:lnTo>
                  <a:lnTo>
                    <a:pt x="72835" y="38881"/>
                  </a:lnTo>
                  <a:lnTo>
                    <a:pt x="71754" y="40744"/>
                  </a:lnTo>
                  <a:lnTo>
                    <a:pt x="70552" y="42547"/>
                  </a:lnTo>
                  <a:lnTo>
                    <a:pt x="69290" y="44290"/>
                  </a:lnTo>
                  <a:lnTo>
                    <a:pt x="67908" y="45973"/>
                  </a:lnTo>
                  <a:lnTo>
                    <a:pt x="66465" y="47535"/>
                  </a:lnTo>
                  <a:lnTo>
                    <a:pt x="65263" y="48677"/>
                  </a:lnTo>
                  <a:lnTo>
                    <a:pt x="64001" y="49759"/>
                  </a:lnTo>
                  <a:lnTo>
                    <a:pt x="62739" y="50780"/>
                  </a:lnTo>
                  <a:lnTo>
                    <a:pt x="61417" y="51742"/>
                  </a:lnTo>
                  <a:lnTo>
                    <a:pt x="60035" y="52583"/>
                  </a:lnTo>
                  <a:lnTo>
                    <a:pt x="58653" y="53364"/>
                  </a:lnTo>
                  <a:lnTo>
                    <a:pt x="57211" y="54085"/>
                  </a:lnTo>
                  <a:lnTo>
                    <a:pt x="55708" y="54746"/>
                  </a:lnTo>
                  <a:lnTo>
                    <a:pt x="54206" y="55287"/>
                  </a:lnTo>
                  <a:lnTo>
                    <a:pt x="52644" y="55768"/>
                  </a:lnTo>
                  <a:lnTo>
                    <a:pt x="51021" y="56189"/>
                  </a:lnTo>
                  <a:lnTo>
                    <a:pt x="49399" y="56549"/>
                  </a:lnTo>
                  <a:lnTo>
                    <a:pt x="47716" y="56790"/>
                  </a:lnTo>
                  <a:lnTo>
                    <a:pt x="45973" y="56970"/>
                  </a:lnTo>
                  <a:lnTo>
                    <a:pt x="44230" y="57090"/>
                  </a:lnTo>
                  <a:lnTo>
                    <a:pt x="42428" y="57150"/>
                  </a:lnTo>
                  <a:lnTo>
                    <a:pt x="40505" y="57090"/>
                  </a:lnTo>
                  <a:lnTo>
                    <a:pt x="38582" y="56970"/>
                  </a:lnTo>
                  <a:lnTo>
                    <a:pt x="36659" y="56790"/>
                  </a:lnTo>
                  <a:lnTo>
                    <a:pt x="34856" y="56489"/>
                  </a:lnTo>
                  <a:lnTo>
                    <a:pt x="33053" y="56129"/>
                  </a:lnTo>
                  <a:lnTo>
                    <a:pt x="31310" y="55708"/>
                  </a:lnTo>
                  <a:lnTo>
                    <a:pt x="29627" y="55167"/>
                  </a:lnTo>
                  <a:lnTo>
                    <a:pt x="28005" y="54626"/>
                  </a:lnTo>
                  <a:lnTo>
                    <a:pt x="26382" y="53905"/>
                  </a:lnTo>
                  <a:lnTo>
                    <a:pt x="24820" y="53184"/>
                  </a:lnTo>
                  <a:lnTo>
                    <a:pt x="23318" y="52343"/>
                  </a:lnTo>
                  <a:lnTo>
                    <a:pt x="21875" y="51441"/>
                  </a:lnTo>
                  <a:lnTo>
                    <a:pt x="20493" y="50420"/>
                  </a:lnTo>
                  <a:lnTo>
                    <a:pt x="19111" y="49338"/>
                  </a:lnTo>
                  <a:lnTo>
                    <a:pt x="17789" y="48196"/>
                  </a:lnTo>
                  <a:lnTo>
                    <a:pt x="16527" y="46994"/>
                  </a:lnTo>
                  <a:lnTo>
                    <a:pt x="15205" y="45552"/>
                  </a:lnTo>
                  <a:lnTo>
                    <a:pt x="14003" y="44050"/>
                  </a:lnTo>
                  <a:lnTo>
                    <a:pt x="12861" y="42547"/>
                  </a:lnTo>
                  <a:lnTo>
                    <a:pt x="11779" y="40925"/>
                  </a:lnTo>
                  <a:lnTo>
                    <a:pt x="10758" y="39302"/>
                  </a:lnTo>
                  <a:lnTo>
                    <a:pt x="9796" y="37619"/>
                  </a:lnTo>
                  <a:lnTo>
                    <a:pt x="8955" y="35937"/>
                  </a:lnTo>
                  <a:lnTo>
                    <a:pt x="8174" y="34194"/>
                  </a:lnTo>
                  <a:lnTo>
                    <a:pt x="7453" y="32451"/>
                  </a:lnTo>
                  <a:lnTo>
                    <a:pt x="6792" y="30709"/>
                  </a:lnTo>
                  <a:lnTo>
                    <a:pt x="6191" y="28966"/>
                  </a:lnTo>
                  <a:lnTo>
                    <a:pt x="5650" y="27223"/>
                  </a:lnTo>
                  <a:lnTo>
                    <a:pt x="5109" y="25480"/>
                  </a:lnTo>
                  <a:lnTo>
                    <a:pt x="4688" y="23738"/>
                  </a:lnTo>
                  <a:lnTo>
                    <a:pt x="4268" y="22055"/>
                  </a:lnTo>
                  <a:lnTo>
                    <a:pt x="3907" y="20372"/>
                  </a:lnTo>
                  <a:lnTo>
                    <a:pt x="3366" y="17127"/>
                  </a:lnTo>
                  <a:lnTo>
                    <a:pt x="2946" y="14062"/>
                  </a:lnTo>
                  <a:lnTo>
                    <a:pt x="2645" y="11298"/>
                  </a:lnTo>
                  <a:lnTo>
                    <a:pt x="2465" y="8774"/>
                  </a:lnTo>
                  <a:lnTo>
                    <a:pt x="2345" y="6611"/>
                  </a:lnTo>
                  <a:lnTo>
                    <a:pt x="2285" y="4868"/>
                  </a:lnTo>
                  <a:lnTo>
                    <a:pt x="2285" y="2705"/>
                  </a:lnTo>
                  <a:lnTo>
                    <a:pt x="2285" y="2584"/>
                  </a:lnTo>
                  <a:lnTo>
                    <a:pt x="2285" y="2404"/>
                  </a:lnTo>
                  <a:lnTo>
                    <a:pt x="2224" y="2164"/>
                  </a:lnTo>
                  <a:lnTo>
                    <a:pt x="2104" y="1983"/>
                  </a:lnTo>
                  <a:lnTo>
                    <a:pt x="1984" y="1803"/>
                  </a:lnTo>
                  <a:lnTo>
                    <a:pt x="1804" y="1683"/>
                  </a:lnTo>
                  <a:lnTo>
                    <a:pt x="1623" y="1563"/>
                  </a:lnTo>
                  <a:lnTo>
                    <a:pt x="1383" y="1503"/>
                  </a:lnTo>
                  <a:lnTo>
                    <a:pt x="1143" y="1443"/>
                  </a:lnTo>
                  <a:lnTo>
                    <a:pt x="902" y="1503"/>
                  </a:lnTo>
                  <a:lnTo>
                    <a:pt x="722" y="1563"/>
                  </a:lnTo>
                  <a:lnTo>
                    <a:pt x="482" y="1683"/>
                  </a:lnTo>
                  <a:lnTo>
                    <a:pt x="361" y="1803"/>
                  </a:lnTo>
                  <a:lnTo>
                    <a:pt x="181" y="1983"/>
                  </a:lnTo>
                  <a:lnTo>
                    <a:pt x="61" y="2164"/>
                  </a:lnTo>
                  <a:lnTo>
                    <a:pt x="1" y="2344"/>
                  </a:lnTo>
                  <a:lnTo>
                    <a:pt x="1" y="2584"/>
                  </a:lnTo>
                  <a:lnTo>
                    <a:pt x="1" y="2644"/>
                  </a:lnTo>
                  <a:lnTo>
                    <a:pt x="1" y="4868"/>
                  </a:lnTo>
                  <a:lnTo>
                    <a:pt x="61" y="6671"/>
                  </a:lnTo>
                  <a:lnTo>
                    <a:pt x="181" y="8954"/>
                  </a:lnTo>
                  <a:lnTo>
                    <a:pt x="361" y="11538"/>
                  </a:lnTo>
                  <a:lnTo>
                    <a:pt x="662" y="14423"/>
                  </a:lnTo>
                  <a:lnTo>
                    <a:pt x="1143" y="17548"/>
                  </a:lnTo>
                  <a:lnTo>
                    <a:pt x="1744" y="20913"/>
                  </a:lnTo>
                  <a:lnTo>
                    <a:pt x="2104" y="22656"/>
                  </a:lnTo>
                  <a:lnTo>
                    <a:pt x="2525" y="24399"/>
                  </a:lnTo>
                  <a:lnTo>
                    <a:pt x="2946" y="26202"/>
                  </a:lnTo>
                  <a:lnTo>
                    <a:pt x="3486" y="28004"/>
                  </a:lnTo>
                  <a:lnTo>
                    <a:pt x="4087" y="29807"/>
                  </a:lnTo>
                  <a:lnTo>
                    <a:pt x="4688" y="31670"/>
                  </a:lnTo>
                  <a:lnTo>
                    <a:pt x="5409" y="33473"/>
                  </a:lnTo>
                  <a:lnTo>
                    <a:pt x="6131" y="35276"/>
                  </a:lnTo>
                  <a:lnTo>
                    <a:pt x="6972" y="37079"/>
                  </a:lnTo>
                  <a:lnTo>
                    <a:pt x="7873" y="38821"/>
                  </a:lnTo>
                  <a:lnTo>
                    <a:pt x="8835" y="40564"/>
                  </a:lnTo>
                  <a:lnTo>
                    <a:pt x="9916" y="42247"/>
                  </a:lnTo>
                  <a:lnTo>
                    <a:pt x="10998" y="43929"/>
                  </a:lnTo>
                  <a:lnTo>
                    <a:pt x="12260" y="45552"/>
                  </a:lnTo>
                  <a:lnTo>
                    <a:pt x="13522" y="47114"/>
                  </a:lnTo>
                  <a:lnTo>
                    <a:pt x="14904" y="48617"/>
                  </a:lnTo>
                  <a:lnTo>
                    <a:pt x="16226" y="49879"/>
                  </a:lnTo>
                  <a:lnTo>
                    <a:pt x="17669" y="51141"/>
                  </a:lnTo>
                  <a:lnTo>
                    <a:pt x="19111" y="52283"/>
                  </a:lnTo>
                  <a:lnTo>
                    <a:pt x="20613" y="53304"/>
                  </a:lnTo>
                  <a:lnTo>
                    <a:pt x="22116" y="54326"/>
                  </a:lnTo>
                  <a:lnTo>
                    <a:pt x="23738" y="55167"/>
                  </a:lnTo>
                  <a:lnTo>
                    <a:pt x="25421" y="56008"/>
                  </a:lnTo>
                  <a:lnTo>
                    <a:pt x="27103" y="56730"/>
                  </a:lnTo>
                  <a:lnTo>
                    <a:pt x="28846" y="57331"/>
                  </a:lnTo>
                  <a:lnTo>
                    <a:pt x="30649" y="57931"/>
                  </a:lnTo>
                  <a:lnTo>
                    <a:pt x="32512" y="58352"/>
                  </a:lnTo>
                  <a:lnTo>
                    <a:pt x="34375" y="58773"/>
                  </a:lnTo>
                  <a:lnTo>
                    <a:pt x="36358" y="59073"/>
                  </a:lnTo>
                  <a:lnTo>
                    <a:pt x="38341" y="59254"/>
                  </a:lnTo>
                  <a:lnTo>
                    <a:pt x="40384" y="59374"/>
                  </a:lnTo>
                  <a:lnTo>
                    <a:pt x="42428" y="59434"/>
                  </a:lnTo>
                  <a:lnTo>
                    <a:pt x="44351" y="59434"/>
                  </a:lnTo>
                  <a:lnTo>
                    <a:pt x="46214" y="59254"/>
                  </a:lnTo>
                  <a:lnTo>
                    <a:pt x="48076" y="59073"/>
                  </a:lnTo>
                  <a:lnTo>
                    <a:pt x="49879" y="58773"/>
                  </a:lnTo>
                  <a:lnTo>
                    <a:pt x="51622" y="58412"/>
                  </a:lnTo>
                  <a:lnTo>
                    <a:pt x="53305" y="57992"/>
                  </a:lnTo>
                  <a:lnTo>
                    <a:pt x="54987" y="57451"/>
                  </a:lnTo>
                  <a:lnTo>
                    <a:pt x="56610" y="56850"/>
                  </a:lnTo>
                  <a:lnTo>
                    <a:pt x="58172" y="56189"/>
                  </a:lnTo>
                  <a:lnTo>
                    <a:pt x="59735" y="55408"/>
                  </a:lnTo>
                  <a:lnTo>
                    <a:pt x="61237" y="54566"/>
                  </a:lnTo>
                  <a:lnTo>
                    <a:pt x="62679" y="53665"/>
                  </a:lnTo>
                  <a:lnTo>
                    <a:pt x="64122" y="52643"/>
                  </a:lnTo>
                  <a:lnTo>
                    <a:pt x="65444" y="51561"/>
                  </a:lnTo>
                  <a:lnTo>
                    <a:pt x="66826" y="50360"/>
                  </a:lnTo>
                  <a:lnTo>
                    <a:pt x="68088" y="49158"/>
                  </a:lnTo>
                  <a:lnTo>
                    <a:pt x="69650" y="47475"/>
                  </a:lnTo>
                  <a:lnTo>
                    <a:pt x="71093" y="45732"/>
                  </a:lnTo>
                  <a:lnTo>
                    <a:pt x="72415" y="43929"/>
                  </a:lnTo>
                  <a:lnTo>
                    <a:pt x="73617" y="42006"/>
                  </a:lnTo>
                  <a:lnTo>
                    <a:pt x="74818" y="40083"/>
                  </a:lnTo>
                  <a:lnTo>
                    <a:pt x="75840" y="38100"/>
                  </a:lnTo>
                  <a:lnTo>
                    <a:pt x="76802" y="36117"/>
                  </a:lnTo>
                  <a:lnTo>
                    <a:pt x="77703" y="34134"/>
                  </a:lnTo>
                  <a:lnTo>
                    <a:pt x="78484" y="32091"/>
                  </a:lnTo>
                  <a:lnTo>
                    <a:pt x="79265" y="30108"/>
                  </a:lnTo>
                  <a:lnTo>
                    <a:pt x="79926" y="28125"/>
                  </a:lnTo>
                  <a:lnTo>
                    <a:pt x="80467" y="26141"/>
                  </a:lnTo>
                  <a:lnTo>
                    <a:pt x="81008" y="24218"/>
                  </a:lnTo>
                  <a:lnTo>
                    <a:pt x="81489" y="22355"/>
                  </a:lnTo>
                  <a:lnTo>
                    <a:pt x="81910" y="20553"/>
                  </a:lnTo>
                  <a:lnTo>
                    <a:pt x="82270" y="18810"/>
                  </a:lnTo>
                  <a:lnTo>
                    <a:pt x="82871" y="15264"/>
                  </a:lnTo>
                  <a:lnTo>
                    <a:pt x="83352" y="11959"/>
                  </a:lnTo>
                  <a:lnTo>
                    <a:pt x="83652" y="9014"/>
                  </a:lnTo>
                  <a:lnTo>
                    <a:pt x="83833" y="6430"/>
                  </a:lnTo>
                  <a:lnTo>
                    <a:pt x="83953" y="4267"/>
                  </a:lnTo>
                  <a:lnTo>
                    <a:pt x="84013" y="2644"/>
                  </a:lnTo>
                  <a:lnTo>
                    <a:pt x="84013" y="1082"/>
                  </a:lnTo>
                  <a:lnTo>
                    <a:pt x="84013" y="902"/>
                  </a:lnTo>
                  <a:lnTo>
                    <a:pt x="83953" y="661"/>
                  </a:lnTo>
                  <a:lnTo>
                    <a:pt x="83833" y="481"/>
                  </a:lnTo>
                  <a:lnTo>
                    <a:pt x="83652" y="301"/>
                  </a:lnTo>
                  <a:lnTo>
                    <a:pt x="83532" y="181"/>
                  </a:lnTo>
                  <a:lnTo>
                    <a:pt x="83292" y="60"/>
                  </a:lnTo>
                  <a:lnTo>
                    <a:pt x="831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43">
              <a:extLst>
                <a:ext uri="{FF2B5EF4-FFF2-40B4-BE49-F238E27FC236}">
                  <a16:creationId xmlns:a16="http://schemas.microsoft.com/office/drawing/2014/main" id="{ACA4B487-683D-4F6A-9A0D-20C3394E56D0}"/>
                </a:ext>
              </a:extLst>
            </p:cNvPr>
            <p:cNvSpPr/>
            <p:nvPr/>
          </p:nvSpPr>
          <p:spPr>
            <a:xfrm>
              <a:off x="4531614" y="3457531"/>
              <a:ext cx="281642" cy="719947"/>
            </a:xfrm>
            <a:custGeom>
              <a:avLst/>
              <a:gdLst/>
              <a:ahLst/>
              <a:cxnLst/>
              <a:rect l="l" t="t" r="r" b="b"/>
              <a:pathLst>
                <a:path w="22357" h="57150" extrusionOk="0">
                  <a:moveTo>
                    <a:pt x="3306" y="0"/>
                  </a:moveTo>
                  <a:lnTo>
                    <a:pt x="3126" y="240"/>
                  </a:lnTo>
                  <a:lnTo>
                    <a:pt x="2825" y="781"/>
                  </a:lnTo>
                  <a:lnTo>
                    <a:pt x="2465" y="1623"/>
                  </a:lnTo>
                  <a:lnTo>
                    <a:pt x="2044" y="2704"/>
                  </a:lnTo>
                  <a:lnTo>
                    <a:pt x="1864" y="3365"/>
                  </a:lnTo>
                  <a:lnTo>
                    <a:pt x="1684" y="4026"/>
                  </a:lnTo>
                  <a:lnTo>
                    <a:pt x="1563" y="4808"/>
                  </a:lnTo>
                  <a:lnTo>
                    <a:pt x="1503" y="5589"/>
                  </a:lnTo>
                  <a:lnTo>
                    <a:pt x="1443" y="6430"/>
                  </a:lnTo>
                  <a:lnTo>
                    <a:pt x="1443" y="7332"/>
                  </a:lnTo>
                  <a:lnTo>
                    <a:pt x="1503" y="8293"/>
                  </a:lnTo>
                  <a:lnTo>
                    <a:pt x="1684" y="9255"/>
                  </a:lnTo>
                  <a:lnTo>
                    <a:pt x="1864" y="10156"/>
                  </a:lnTo>
                  <a:lnTo>
                    <a:pt x="2164" y="11057"/>
                  </a:lnTo>
                  <a:lnTo>
                    <a:pt x="2465" y="11959"/>
                  </a:lnTo>
                  <a:lnTo>
                    <a:pt x="2825" y="12860"/>
                  </a:lnTo>
                  <a:lnTo>
                    <a:pt x="3306" y="13702"/>
                  </a:lnTo>
                  <a:lnTo>
                    <a:pt x="3787" y="14543"/>
                  </a:lnTo>
                  <a:lnTo>
                    <a:pt x="4388" y="15384"/>
                  </a:lnTo>
                  <a:lnTo>
                    <a:pt x="4989" y="16226"/>
                  </a:lnTo>
                  <a:lnTo>
                    <a:pt x="5650" y="17067"/>
                  </a:lnTo>
                  <a:lnTo>
                    <a:pt x="6431" y="17908"/>
                  </a:lnTo>
                  <a:lnTo>
                    <a:pt x="7212" y="18689"/>
                  </a:lnTo>
                  <a:lnTo>
                    <a:pt x="8054" y="19471"/>
                  </a:lnTo>
                  <a:lnTo>
                    <a:pt x="8955" y="20252"/>
                  </a:lnTo>
                  <a:lnTo>
                    <a:pt x="9917" y="21033"/>
                  </a:lnTo>
                  <a:lnTo>
                    <a:pt x="10998" y="21814"/>
                  </a:lnTo>
                  <a:lnTo>
                    <a:pt x="12080" y="22596"/>
                  </a:lnTo>
                  <a:lnTo>
                    <a:pt x="13943" y="23858"/>
                  </a:lnTo>
                  <a:lnTo>
                    <a:pt x="15505" y="25120"/>
                  </a:lnTo>
                  <a:lnTo>
                    <a:pt x="16887" y="26321"/>
                  </a:lnTo>
                  <a:lnTo>
                    <a:pt x="17488" y="26922"/>
                  </a:lnTo>
                  <a:lnTo>
                    <a:pt x="18029" y="27523"/>
                  </a:lnTo>
                  <a:lnTo>
                    <a:pt x="18450" y="28124"/>
                  </a:lnTo>
                  <a:lnTo>
                    <a:pt x="18871" y="28665"/>
                  </a:lnTo>
                  <a:lnTo>
                    <a:pt x="19231" y="29266"/>
                  </a:lnTo>
                  <a:lnTo>
                    <a:pt x="19472" y="29807"/>
                  </a:lnTo>
                  <a:lnTo>
                    <a:pt x="19712" y="30348"/>
                  </a:lnTo>
                  <a:lnTo>
                    <a:pt x="19892" y="30889"/>
                  </a:lnTo>
                  <a:lnTo>
                    <a:pt x="20012" y="31430"/>
                  </a:lnTo>
                  <a:lnTo>
                    <a:pt x="20012" y="31970"/>
                  </a:lnTo>
                  <a:lnTo>
                    <a:pt x="20012" y="32631"/>
                  </a:lnTo>
                  <a:lnTo>
                    <a:pt x="19892" y="33292"/>
                  </a:lnTo>
                  <a:lnTo>
                    <a:pt x="19652" y="33953"/>
                  </a:lnTo>
                  <a:lnTo>
                    <a:pt x="19351" y="34615"/>
                  </a:lnTo>
                  <a:lnTo>
                    <a:pt x="18991" y="35276"/>
                  </a:lnTo>
                  <a:lnTo>
                    <a:pt x="18510" y="35937"/>
                  </a:lnTo>
                  <a:lnTo>
                    <a:pt x="17969" y="36538"/>
                  </a:lnTo>
                  <a:lnTo>
                    <a:pt x="17428" y="37199"/>
                  </a:lnTo>
                  <a:lnTo>
                    <a:pt x="16767" y="37860"/>
                  </a:lnTo>
                  <a:lnTo>
                    <a:pt x="16046" y="38461"/>
                  </a:lnTo>
                  <a:lnTo>
                    <a:pt x="14604" y="39723"/>
                  </a:lnTo>
                  <a:lnTo>
                    <a:pt x="12981" y="41045"/>
                  </a:lnTo>
                  <a:lnTo>
                    <a:pt x="11239" y="42307"/>
                  </a:lnTo>
                  <a:lnTo>
                    <a:pt x="9255" y="43809"/>
                  </a:lnTo>
                  <a:lnTo>
                    <a:pt x="7272" y="45432"/>
                  </a:lnTo>
                  <a:lnTo>
                    <a:pt x="6311" y="46273"/>
                  </a:lnTo>
                  <a:lnTo>
                    <a:pt x="5349" y="47114"/>
                  </a:lnTo>
                  <a:lnTo>
                    <a:pt x="4448" y="47956"/>
                  </a:lnTo>
                  <a:lnTo>
                    <a:pt x="3607" y="48857"/>
                  </a:lnTo>
                  <a:lnTo>
                    <a:pt x="2825" y="49758"/>
                  </a:lnTo>
                  <a:lnTo>
                    <a:pt x="2164" y="50720"/>
                  </a:lnTo>
                  <a:lnTo>
                    <a:pt x="1503" y="51681"/>
                  </a:lnTo>
                  <a:lnTo>
                    <a:pt x="962" y="52703"/>
                  </a:lnTo>
                  <a:lnTo>
                    <a:pt x="542" y="53785"/>
                  </a:lnTo>
                  <a:lnTo>
                    <a:pt x="241" y="54866"/>
                  </a:lnTo>
                  <a:lnTo>
                    <a:pt x="61" y="55948"/>
                  </a:lnTo>
                  <a:lnTo>
                    <a:pt x="1" y="57150"/>
                  </a:lnTo>
                  <a:lnTo>
                    <a:pt x="2285" y="57150"/>
                  </a:lnTo>
                  <a:lnTo>
                    <a:pt x="2345" y="56188"/>
                  </a:lnTo>
                  <a:lnTo>
                    <a:pt x="2525" y="55227"/>
                  </a:lnTo>
                  <a:lnTo>
                    <a:pt x="2765" y="54326"/>
                  </a:lnTo>
                  <a:lnTo>
                    <a:pt x="3186" y="53484"/>
                  </a:lnTo>
                  <a:lnTo>
                    <a:pt x="3667" y="52583"/>
                  </a:lnTo>
                  <a:lnTo>
                    <a:pt x="4208" y="51802"/>
                  </a:lnTo>
                  <a:lnTo>
                    <a:pt x="4869" y="50960"/>
                  </a:lnTo>
                  <a:lnTo>
                    <a:pt x="5530" y="50119"/>
                  </a:lnTo>
                  <a:lnTo>
                    <a:pt x="6311" y="49338"/>
                  </a:lnTo>
                  <a:lnTo>
                    <a:pt x="7092" y="48556"/>
                  </a:lnTo>
                  <a:lnTo>
                    <a:pt x="8895" y="47054"/>
                  </a:lnTo>
                  <a:lnTo>
                    <a:pt x="10758" y="45612"/>
                  </a:lnTo>
                  <a:lnTo>
                    <a:pt x="12621" y="44170"/>
                  </a:lnTo>
                  <a:lnTo>
                    <a:pt x="14544" y="42727"/>
                  </a:lnTo>
                  <a:lnTo>
                    <a:pt x="16287" y="41285"/>
                  </a:lnTo>
                  <a:lnTo>
                    <a:pt x="17969" y="39843"/>
                  </a:lnTo>
                  <a:lnTo>
                    <a:pt x="18750" y="39122"/>
                  </a:lnTo>
                  <a:lnTo>
                    <a:pt x="19411" y="38400"/>
                  </a:lnTo>
                  <a:lnTo>
                    <a:pt x="20072" y="37619"/>
                  </a:lnTo>
                  <a:lnTo>
                    <a:pt x="20673" y="36898"/>
                  </a:lnTo>
                  <a:lnTo>
                    <a:pt x="21154" y="36117"/>
                  </a:lnTo>
                  <a:lnTo>
                    <a:pt x="21575" y="35276"/>
                  </a:lnTo>
                  <a:lnTo>
                    <a:pt x="21935" y="34494"/>
                  </a:lnTo>
                  <a:lnTo>
                    <a:pt x="22176" y="33653"/>
                  </a:lnTo>
                  <a:lnTo>
                    <a:pt x="22296" y="32752"/>
                  </a:lnTo>
                  <a:lnTo>
                    <a:pt x="22356" y="31910"/>
                  </a:lnTo>
                  <a:lnTo>
                    <a:pt x="22296" y="31189"/>
                  </a:lnTo>
                  <a:lnTo>
                    <a:pt x="22176" y="30528"/>
                  </a:lnTo>
                  <a:lnTo>
                    <a:pt x="21996" y="29867"/>
                  </a:lnTo>
                  <a:lnTo>
                    <a:pt x="21755" y="29146"/>
                  </a:lnTo>
                  <a:lnTo>
                    <a:pt x="21395" y="28485"/>
                  </a:lnTo>
                  <a:lnTo>
                    <a:pt x="21034" y="27764"/>
                  </a:lnTo>
                  <a:lnTo>
                    <a:pt x="20553" y="27103"/>
                  </a:lnTo>
                  <a:lnTo>
                    <a:pt x="20072" y="26442"/>
                  </a:lnTo>
                  <a:lnTo>
                    <a:pt x="19472" y="25721"/>
                  </a:lnTo>
                  <a:lnTo>
                    <a:pt x="18811" y="24999"/>
                  </a:lnTo>
                  <a:lnTo>
                    <a:pt x="18089" y="24338"/>
                  </a:lnTo>
                  <a:lnTo>
                    <a:pt x="17248" y="23617"/>
                  </a:lnTo>
                  <a:lnTo>
                    <a:pt x="16407" y="22896"/>
                  </a:lnTo>
                  <a:lnTo>
                    <a:pt x="15445" y="22175"/>
                  </a:lnTo>
                  <a:lnTo>
                    <a:pt x="13342" y="20673"/>
                  </a:lnTo>
                  <a:lnTo>
                    <a:pt x="12380" y="19951"/>
                  </a:lnTo>
                  <a:lnTo>
                    <a:pt x="11419" y="19290"/>
                  </a:lnTo>
                  <a:lnTo>
                    <a:pt x="10517" y="18569"/>
                  </a:lnTo>
                  <a:lnTo>
                    <a:pt x="9676" y="17908"/>
                  </a:lnTo>
                  <a:lnTo>
                    <a:pt x="8955" y="17187"/>
                  </a:lnTo>
                  <a:lnTo>
                    <a:pt x="8234" y="16466"/>
                  </a:lnTo>
                  <a:lnTo>
                    <a:pt x="7513" y="15745"/>
                  </a:lnTo>
                  <a:lnTo>
                    <a:pt x="6912" y="15024"/>
                  </a:lnTo>
                  <a:lnTo>
                    <a:pt x="6371" y="14242"/>
                  </a:lnTo>
                  <a:lnTo>
                    <a:pt x="5830" y="13521"/>
                  </a:lnTo>
                  <a:lnTo>
                    <a:pt x="5409" y="12740"/>
                  </a:lnTo>
                  <a:lnTo>
                    <a:pt x="4989" y="12019"/>
                  </a:lnTo>
                  <a:lnTo>
                    <a:pt x="4628" y="11238"/>
                  </a:lnTo>
                  <a:lnTo>
                    <a:pt x="4388" y="10456"/>
                  </a:lnTo>
                  <a:lnTo>
                    <a:pt x="4147" y="9675"/>
                  </a:lnTo>
                  <a:lnTo>
                    <a:pt x="3967" y="8894"/>
                  </a:lnTo>
                  <a:lnTo>
                    <a:pt x="3787" y="8113"/>
                  </a:lnTo>
                  <a:lnTo>
                    <a:pt x="3727" y="7332"/>
                  </a:lnTo>
                  <a:lnTo>
                    <a:pt x="3727" y="6550"/>
                  </a:lnTo>
                  <a:lnTo>
                    <a:pt x="3787" y="5889"/>
                  </a:lnTo>
                  <a:lnTo>
                    <a:pt x="3847" y="5168"/>
                  </a:lnTo>
                  <a:lnTo>
                    <a:pt x="3967" y="4567"/>
                  </a:lnTo>
                  <a:lnTo>
                    <a:pt x="4208" y="3485"/>
                  </a:lnTo>
                  <a:lnTo>
                    <a:pt x="4568" y="2584"/>
                  </a:lnTo>
                  <a:lnTo>
                    <a:pt x="4869" y="1863"/>
                  </a:lnTo>
                  <a:lnTo>
                    <a:pt x="5169" y="1322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Slika 18">
            <a:extLst>
              <a:ext uri="{FF2B5EF4-FFF2-40B4-BE49-F238E27FC236}">
                <a16:creationId xmlns:a16="http://schemas.microsoft.com/office/drawing/2014/main" id="{5FEA9AFD-B9D3-4ADF-BF0E-DD7D3E69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134" y="1152045"/>
            <a:ext cx="638780" cy="1163593"/>
          </a:xfrm>
          <a:prstGeom prst="rect">
            <a:avLst/>
          </a:prstGeom>
        </p:spPr>
      </p:pic>
      <p:sp>
        <p:nvSpPr>
          <p:cNvPr id="1673" name="Google Shape;1673;p39"/>
          <p:cNvSpPr/>
          <p:nvPr/>
        </p:nvSpPr>
        <p:spPr>
          <a:xfrm>
            <a:off x="1494688" y="2337807"/>
            <a:ext cx="93641" cy="83100"/>
          </a:xfrm>
          <a:prstGeom prst="ellipse">
            <a:avLst/>
          </a:prstGeom>
          <a:solidFill>
            <a:srgbClr val="2242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Slika 36">
            <a:extLst>
              <a:ext uri="{FF2B5EF4-FFF2-40B4-BE49-F238E27FC236}">
                <a16:creationId xmlns:a16="http://schemas.microsoft.com/office/drawing/2014/main" id="{E975FCF5-5586-42BA-8BE0-4A2E792C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08" y="3537782"/>
            <a:ext cx="964171" cy="11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0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39"/>
          <p:cNvSpPr/>
          <p:nvPr/>
        </p:nvSpPr>
        <p:spPr>
          <a:xfrm>
            <a:off x="5661809" y="1015085"/>
            <a:ext cx="3024566" cy="1300884"/>
          </a:xfrm>
          <a:prstGeom prst="rect">
            <a:avLst/>
          </a:prstGeom>
          <a:solidFill>
            <a:srgbClr val="000000">
              <a:alpha val="7590"/>
            </a:srgbClr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r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rgbClr val="CA2928"/>
                </a:solidFill>
                <a:latin typeface="Fira Sans Condensed" panose="020B0503050000020004" pitchFamily="34" charset="0"/>
                <a:sym typeface="Roboto"/>
              </a:rPr>
              <a:t>New Oxford American Dictionary </a:t>
            </a:r>
          </a:p>
          <a:p>
            <a:pPr algn="r">
              <a:buClr>
                <a:schemeClr val="dk1"/>
              </a:buClr>
              <a:buSzPts val="1100"/>
            </a:pPr>
            <a:r>
              <a:rPr lang="hr-HR" sz="2000" b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definira</a:t>
            </a:r>
            <a:r>
              <a:rPr lang="hr-HR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 pojam podcast</a:t>
            </a:r>
            <a:endParaRPr lang="en-US" sz="2000">
              <a:solidFill>
                <a:schemeClr val="dk1"/>
              </a:solidFill>
              <a:latin typeface="Fira Sans Condensed" panose="020B0503050000020004" pitchFamily="34" charset="0"/>
              <a:ea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2000" b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cs typeface="Roboto"/>
                <a:sym typeface="Roboto"/>
              </a:rPr>
              <a:t>„riječ godine” </a:t>
            </a:r>
          </a:p>
        </p:txBody>
      </p:sp>
      <p:cxnSp>
        <p:nvCxnSpPr>
          <p:cNvPr id="47" name="Google Shape;1674;p39">
            <a:extLst>
              <a:ext uri="{FF2B5EF4-FFF2-40B4-BE49-F238E27FC236}">
                <a16:creationId xmlns:a16="http://schemas.microsoft.com/office/drawing/2014/main" id="{4383B244-91D7-4EF9-927F-50040404FE60}"/>
              </a:ext>
            </a:extLst>
          </p:cNvPr>
          <p:cNvCxnSpPr>
            <a:cxnSpLocks/>
          </p:cNvCxnSpPr>
          <p:nvPr/>
        </p:nvCxnSpPr>
        <p:spPr>
          <a:xfrm flipV="1">
            <a:off x="7830394" y="2280790"/>
            <a:ext cx="1" cy="49538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3" name="Google Shape;1633;p39"/>
          <p:cNvSpPr/>
          <p:nvPr/>
        </p:nvSpPr>
        <p:spPr>
          <a:xfrm flipV="1">
            <a:off x="171954" y="2460594"/>
            <a:ext cx="8742021" cy="1004640"/>
          </a:xfrm>
          <a:custGeom>
            <a:avLst/>
            <a:gdLst/>
            <a:ahLst/>
            <a:cxnLst/>
            <a:rect l="l" t="t" r="r" b="b"/>
            <a:pathLst>
              <a:path w="330191" h="39136" extrusionOk="0">
                <a:moveTo>
                  <a:pt x="0" y="359"/>
                </a:moveTo>
                <a:lnTo>
                  <a:pt x="81769" y="0"/>
                </a:lnTo>
                <a:lnTo>
                  <a:pt x="81529" y="38846"/>
                </a:lnTo>
                <a:lnTo>
                  <a:pt x="164783" y="39136"/>
                </a:lnTo>
                <a:lnTo>
                  <a:pt x="164783" y="84"/>
                </a:lnTo>
                <a:lnTo>
                  <a:pt x="248730" y="170"/>
                </a:lnTo>
                <a:lnTo>
                  <a:pt x="248730" y="38654"/>
                </a:lnTo>
                <a:lnTo>
                  <a:pt x="330191" y="39085"/>
                </a:ln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sp>
      <p:sp>
        <p:nvSpPr>
          <p:cNvPr id="1640" name="Google Shape;1640;p39"/>
          <p:cNvSpPr/>
          <p:nvPr/>
        </p:nvSpPr>
        <p:spPr>
          <a:xfrm>
            <a:off x="440211" y="3620108"/>
            <a:ext cx="2580772" cy="1319412"/>
          </a:xfrm>
          <a:prstGeom prst="rect">
            <a:avLst/>
          </a:prstGeom>
          <a:solidFill>
            <a:srgbClr val="000000">
              <a:alpha val="7590"/>
            </a:srgbClr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hr-HR" sz="2000" b="1">
                <a:solidFill>
                  <a:srgbClr val="CA2928"/>
                </a:solidFill>
                <a:latin typeface="Fira Sans Condensed" panose="020B0503050000020004" pitchFamily="34" charset="0"/>
              </a:rPr>
              <a:t>Adam </a:t>
            </a:r>
            <a:r>
              <a:rPr lang="hr-HR" sz="2000" b="1" err="1">
                <a:solidFill>
                  <a:srgbClr val="CA2928"/>
                </a:solidFill>
                <a:latin typeface="Fira Sans Condensed" panose="020B0503050000020004" pitchFamily="34" charset="0"/>
              </a:rPr>
              <a:t>Curry</a:t>
            </a:r>
            <a:endParaRPr lang="hr-HR" sz="2000" b="1">
              <a:solidFill>
                <a:srgbClr val="CA2928"/>
              </a:solidFill>
              <a:latin typeface="Fira Sans Condensed" panose="020B05030500000200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2000" b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kreator</a:t>
            </a:r>
            <a:r>
              <a:rPr lang="pt-BR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 aplikacije </a:t>
            </a:r>
            <a:r>
              <a:rPr lang="pt-BR" sz="2000" i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Applescript</a:t>
            </a:r>
            <a:r>
              <a:rPr lang="hr-HR" sz="2000" i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 </a:t>
            </a:r>
            <a:endParaRPr lang="pt-BR" sz="2000">
              <a:solidFill>
                <a:schemeClr val="dk1"/>
              </a:solidFill>
              <a:latin typeface="Fira Sans Condensed" panose="020B0503050000020004" pitchFamily="34" charset="0"/>
              <a:ea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popularizirao</a:t>
            </a:r>
            <a:r>
              <a:rPr lang="hr-HR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 </a:t>
            </a:r>
            <a:r>
              <a:rPr lang="pt-BR" sz="20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podcast</a:t>
            </a:r>
          </a:p>
        </p:txBody>
      </p:sp>
      <p:cxnSp>
        <p:nvCxnSpPr>
          <p:cNvPr id="1674" name="Google Shape;1674;p39"/>
          <p:cNvCxnSpPr>
            <a:cxnSpLocks/>
          </p:cNvCxnSpPr>
          <p:nvPr/>
        </p:nvCxnSpPr>
        <p:spPr>
          <a:xfrm flipV="1">
            <a:off x="1154908" y="3121810"/>
            <a:ext cx="3099" cy="48479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" name="Google Shape;1857;p43">
            <a:extLst>
              <a:ext uri="{FF2B5EF4-FFF2-40B4-BE49-F238E27FC236}">
                <a16:creationId xmlns:a16="http://schemas.microsoft.com/office/drawing/2014/main" id="{C7C35FCF-4A4F-44D3-B059-393F752CF6EC}"/>
              </a:ext>
            </a:extLst>
          </p:cNvPr>
          <p:cNvGrpSpPr/>
          <p:nvPr/>
        </p:nvGrpSpPr>
        <p:grpSpPr>
          <a:xfrm>
            <a:off x="3433000" y="1732827"/>
            <a:ext cx="2277930" cy="2640104"/>
            <a:chOff x="3433000" y="1537402"/>
            <a:chExt cx="2277930" cy="2640104"/>
          </a:xfrm>
        </p:grpSpPr>
        <p:sp>
          <p:nvSpPr>
            <p:cNvPr id="68" name="Google Shape;1858;p43">
              <a:extLst>
                <a:ext uri="{FF2B5EF4-FFF2-40B4-BE49-F238E27FC236}">
                  <a16:creationId xmlns:a16="http://schemas.microsoft.com/office/drawing/2014/main" id="{2783E4F4-46A9-42B9-B7A9-9FDC67497A56}"/>
                </a:ext>
              </a:extLst>
            </p:cNvPr>
            <p:cNvSpPr/>
            <p:nvPr/>
          </p:nvSpPr>
          <p:spPr>
            <a:xfrm>
              <a:off x="3433000" y="1718353"/>
              <a:ext cx="2277930" cy="2277956"/>
            </a:xfrm>
            <a:custGeom>
              <a:avLst/>
              <a:gdLst/>
              <a:ahLst/>
              <a:cxnLst/>
              <a:rect l="l" t="t" r="r" b="b"/>
              <a:pathLst>
                <a:path w="180824" h="180826" extrusionOk="0">
                  <a:moveTo>
                    <a:pt x="90442" y="1"/>
                  </a:moveTo>
                  <a:lnTo>
                    <a:pt x="88098" y="61"/>
                  </a:lnTo>
                  <a:lnTo>
                    <a:pt x="85755" y="121"/>
                  </a:lnTo>
                  <a:lnTo>
                    <a:pt x="83471" y="241"/>
                  </a:lnTo>
                  <a:lnTo>
                    <a:pt x="81188" y="481"/>
                  </a:lnTo>
                  <a:lnTo>
                    <a:pt x="78904" y="722"/>
                  </a:lnTo>
                  <a:lnTo>
                    <a:pt x="76680" y="1022"/>
                  </a:lnTo>
                  <a:lnTo>
                    <a:pt x="74397" y="1443"/>
                  </a:lnTo>
                  <a:lnTo>
                    <a:pt x="72173" y="1864"/>
                  </a:lnTo>
                  <a:lnTo>
                    <a:pt x="70010" y="2344"/>
                  </a:lnTo>
                  <a:lnTo>
                    <a:pt x="67847" y="2825"/>
                  </a:lnTo>
                  <a:lnTo>
                    <a:pt x="65683" y="3426"/>
                  </a:lnTo>
                  <a:lnTo>
                    <a:pt x="63520" y="4087"/>
                  </a:lnTo>
                  <a:lnTo>
                    <a:pt x="61416" y="4748"/>
                  </a:lnTo>
                  <a:lnTo>
                    <a:pt x="59313" y="5469"/>
                  </a:lnTo>
                  <a:lnTo>
                    <a:pt x="57270" y="6250"/>
                  </a:lnTo>
                  <a:lnTo>
                    <a:pt x="55227" y="7092"/>
                  </a:lnTo>
                  <a:lnTo>
                    <a:pt x="53244" y="7993"/>
                  </a:lnTo>
                  <a:lnTo>
                    <a:pt x="51200" y="8895"/>
                  </a:lnTo>
                  <a:lnTo>
                    <a:pt x="49277" y="9916"/>
                  </a:lnTo>
                  <a:lnTo>
                    <a:pt x="47354" y="10938"/>
                  </a:lnTo>
                  <a:lnTo>
                    <a:pt x="45431" y="11959"/>
                  </a:lnTo>
                  <a:lnTo>
                    <a:pt x="43568" y="13101"/>
                  </a:lnTo>
                  <a:lnTo>
                    <a:pt x="41706" y="14243"/>
                  </a:lnTo>
                  <a:lnTo>
                    <a:pt x="39903" y="15445"/>
                  </a:lnTo>
                  <a:lnTo>
                    <a:pt x="38100" y="16707"/>
                  </a:lnTo>
                  <a:lnTo>
                    <a:pt x="36357" y="17969"/>
                  </a:lnTo>
                  <a:lnTo>
                    <a:pt x="34614" y="19291"/>
                  </a:lnTo>
                  <a:lnTo>
                    <a:pt x="32932" y="20673"/>
                  </a:lnTo>
                  <a:lnTo>
                    <a:pt x="31249" y="22055"/>
                  </a:lnTo>
                  <a:lnTo>
                    <a:pt x="29627" y="23498"/>
                  </a:lnTo>
                  <a:lnTo>
                    <a:pt x="28064" y="24940"/>
                  </a:lnTo>
                  <a:lnTo>
                    <a:pt x="26502" y="26502"/>
                  </a:lnTo>
                  <a:lnTo>
                    <a:pt x="24999" y="28005"/>
                  </a:lnTo>
                  <a:lnTo>
                    <a:pt x="23497" y="29627"/>
                  </a:lnTo>
                  <a:lnTo>
                    <a:pt x="22055" y="31250"/>
                  </a:lnTo>
                  <a:lnTo>
                    <a:pt x="20672" y="32872"/>
                  </a:lnTo>
                  <a:lnTo>
                    <a:pt x="19290" y="34615"/>
                  </a:lnTo>
                  <a:lnTo>
                    <a:pt x="17968" y="36298"/>
                  </a:lnTo>
                  <a:lnTo>
                    <a:pt x="16706" y="38101"/>
                  </a:lnTo>
                  <a:lnTo>
                    <a:pt x="15444" y="39843"/>
                  </a:lnTo>
                  <a:lnTo>
                    <a:pt x="14242" y="41706"/>
                  </a:lnTo>
                  <a:lnTo>
                    <a:pt x="13101" y="43509"/>
                  </a:lnTo>
                  <a:lnTo>
                    <a:pt x="12019" y="45432"/>
                  </a:lnTo>
                  <a:lnTo>
                    <a:pt x="10937" y="47295"/>
                  </a:lnTo>
                  <a:lnTo>
                    <a:pt x="9916" y="49278"/>
                  </a:lnTo>
                  <a:lnTo>
                    <a:pt x="8954" y="51201"/>
                  </a:lnTo>
                  <a:lnTo>
                    <a:pt x="7993" y="53184"/>
                  </a:lnTo>
                  <a:lnTo>
                    <a:pt x="7091" y="55228"/>
                  </a:lnTo>
                  <a:lnTo>
                    <a:pt x="6310" y="57271"/>
                  </a:lnTo>
                  <a:lnTo>
                    <a:pt x="5529" y="59314"/>
                  </a:lnTo>
                  <a:lnTo>
                    <a:pt x="4747" y="61417"/>
                  </a:lnTo>
                  <a:lnTo>
                    <a:pt x="4086" y="63521"/>
                  </a:lnTo>
                  <a:lnTo>
                    <a:pt x="3425" y="65684"/>
                  </a:lnTo>
                  <a:lnTo>
                    <a:pt x="2885" y="67787"/>
                  </a:lnTo>
                  <a:lnTo>
                    <a:pt x="2344" y="70011"/>
                  </a:lnTo>
                  <a:lnTo>
                    <a:pt x="1863" y="72174"/>
                  </a:lnTo>
                  <a:lnTo>
                    <a:pt x="1442" y="74398"/>
                  </a:lnTo>
                  <a:lnTo>
                    <a:pt x="1082" y="76621"/>
                  </a:lnTo>
                  <a:lnTo>
                    <a:pt x="721" y="78905"/>
                  </a:lnTo>
                  <a:lnTo>
                    <a:pt x="481" y="81188"/>
                  </a:lnTo>
                  <a:lnTo>
                    <a:pt x="300" y="83472"/>
                  </a:lnTo>
                  <a:lnTo>
                    <a:pt x="120" y="85756"/>
                  </a:lnTo>
                  <a:lnTo>
                    <a:pt x="60" y="88099"/>
                  </a:lnTo>
                  <a:lnTo>
                    <a:pt x="0" y="90383"/>
                  </a:lnTo>
                  <a:lnTo>
                    <a:pt x="60" y="92727"/>
                  </a:lnTo>
                  <a:lnTo>
                    <a:pt x="120" y="95070"/>
                  </a:lnTo>
                  <a:lnTo>
                    <a:pt x="300" y="97354"/>
                  </a:lnTo>
                  <a:lnTo>
                    <a:pt x="481" y="99638"/>
                  </a:lnTo>
                  <a:lnTo>
                    <a:pt x="721" y="101921"/>
                  </a:lnTo>
                  <a:lnTo>
                    <a:pt x="1082" y="104205"/>
                  </a:lnTo>
                  <a:lnTo>
                    <a:pt x="1442" y="106428"/>
                  </a:lnTo>
                  <a:lnTo>
                    <a:pt x="1863" y="108652"/>
                  </a:lnTo>
                  <a:lnTo>
                    <a:pt x="2344" y="110815"/>
                  </a:lnTo>
                  <a:lnTo>
                    <a:pt x="2885" y="112979"/>
                  </a:lnTo>
                  <a:lnTo>
                    <a:pt x="3425" y="115142"/>
                  </a:lnTo>
                  <a:lnTo>
                    <a:pt x="4086" y="117305"/>
                  </a:lnTo>
                  <a:lnTo>
                    <a:pt x="4747" y="119409"/>
                  </a:lnTo>
                  <a:lnTo>
                    <a:pt x="5529" y="121512"/>
                  </a:lnTo>
                  <a:lnTo>
                    <a:pt x="6310" y="123555"/>
                  </a:lnTo>
                  <a:lnTo>
                    <a:pt x="7091" y="125598"/>
                  </a:lnTo>
                  <a:lnTo>
                    <a:pt x="7993" y="127642"/>
                  </a:lnTo>
                  <a:lnTo>
                    <a:pt x="8954" y="129625"/>
                  </a:lnTo>
                  <a:lnTo>
                    <a:pt x="9916" y="131548"/>
                  </a:lnTo>
                  <a:lnTo>
                    <a:pt x="10937" y="133531"/>
                  </a:lnTo>
                  <a:lnTo>
                    <a:pt x="12019" y="135394"/>
                  </a:lnTo>
                  <a:lnTo>
                    <a:pt x="13101" y="137317"/>
                  </a:lnTo>
                  <a:lnTo>
                    <a:pt x="14242" y="139120"/>
                  </a:lnTo>
                  <a:lnTo>
                    <a:pt x="15444" y="140983"/>
                  </a:lnTo>
                  <a:lnTo>
                    <a:pt x="16706" y="142725"/>
                  </a:lnTo>
                  <a:lnTo>
                    <a:pt x="17968" y="144528"/>
                  </a:lnTo>
                  <a:lnTo>
                    <a:pt x="19290" y="146211"/>
                  </a:lnTo>
                  <a:lnTo>
                    <a:pt x="20672" y="147894"/>
                  </a:lnTo>
                  <a:lnTo>
                    <a:pt x="22055" y="149576"/>
                  </a:lnTo>
                  <a:lnTo>
                    <a:pt x="23497" y="151199"/>
                  </a:lnTo>
                  <a:lnTo>
                    <a:pt x="24999" y="152761"/>
                  </a:lnTo>
                  <a:lnTo>
                    <a:pt x="26502" y="154324"/>
                  </a:lnTo>
                  <a:lnTo>
                    <a:pt x="28064" y="155826"/>
                  </a:lnTo>
                  <a:lnTo>
                    <a:pt x="29627" y="157328"/>
                  </a:lnTo>
                  <a:lnTo>
                    <a:pt x="31249" y="158771"/>
                  </a:lnTo>
                  <a:lnTo>
                    <a:pt x="32932" y="160153"/>
                  </a:lnTo>
                  <a:lnTo>
                    <a:pt x="34614" y="161535"/>
                  </a:lnTo>
                  <a:lnTo>
                    <a:pt x="36357" y="162857"/>
                  </a:lnTo>
                  <a:lnTo>
                    <a:pt x="38100" y="164119"/>
                  </a:lnTo>
                  <a:lnTo>
                    <a:pt x="39903" y="165381"/>
                  </a:lnTo>
                  <a:lnTo>
                    <a:pt x="41706" y="166583"/>
                  </a:lnTo>
                  <a:lnTo>
                    <a:pt x="43568" y="167725"/>
                  </a:lnTo>
                  <a:lnTo>
                    <a:pt x="45431" y="168867"/>
                  </a:lnTo>
                  <a:lnTo>
                    <a:pt x="47354" y="169888"/>
                  </a:lnTo>
                  <a:lnTo>
                    <a:pt x="49277" y="170910"/>
                  </a:lnTo>
                  <a:lnTo>
                    <a:pt x="51200" y="171931"/>
                  </a:lnTo>
                  <a:lnTo>
                    <a:pt x="53244" y="172833"/>
                  </a:lnTo>
                  <a:lnTo>
                    <a:pt x="55227" y="173734"/>
                  </a:lnTo>
                  <a:lnTo>
                    <a:pt x="57270" y="174576"/>
                  </a:lnTo>
                  <a:lnTo>
                    <a:pt x="59313" y="175357"/>
                  </a:lnTo>
                  <a:lnTo>
                    <a:pt x="61416" y="176078"/>
                  </a:lnTo>
                  <a:lnTo>
                    <a:pt x="63520" y="176739"/>
                  </a:lnTo>
                  <a:lnTo>
                    <a:pt x="65683" y="177400"/>
                  </a:lnTo>
                  <a:lnTo>
                    <a:pt x="67847" y="178001"/>
                  </a:lnTo>
                  <a:lnTo>
                    <a:pt x="70010" y="178482"/>
                  </a:lnTo>
                  <a:lnTo>
                    <a:pt x="72173" y="178962"/>
                  </a:lnTo>
                  <a:lnTo>
                    <a:pt x="74397" y="179383"/>
                  </a:lnTo>
                  <a:lnTo>
                    <a:pt x="76680" y="179804"/>
                  </a:lnTo>
                  <a:lnTo>
                    <a:pt x="78904" y="180104"/>
                  </a:lnTo>
                  <a:lnTo>
                    <a:pt x="81188" y="180345"/>
                  </a:lnTo>
                  <a:lnTo>
                    <a:pt x="83471" y="180525"/>
                  </a:lnTo>
                  <a:lnTo>
                    <a:pt x="85755" y="180705"/>
                  </a:lnTo>
                  <a:lnTo>
                    <a:pt x="88098" y="180765"/>
                  </a:lnTo>
                  <a:lnTo>
                    <a:pt x="90442" y="180825"/>
                  </a:lnTo>
                  <a:lnTo>
                    <a:pt x="92726" y="180765"/>
                  </a:lnTo>
                  <a:lnTo>
                    <a:pt x="95069" y="180705"/>
                  </a:lnTo>
                  <a:lnTo>
                    <a:pt x="97353" y="180525"/>
                  </a:lnTo>
                  <a:lnTo>
                    <a:pt x="99636" y="180345"/>
                  </a:lnTo>
                  <a:lnTo>
                    <a:pt x="101920" y="180104"/>
                  </a:lnTo>
                  <a:lnTo>
                    <a:pt x="104204" y="179804"/>
                  </a:lnTo>
                  <a:lnTo>
                    <a:pt x="106427" y="179383"/>
                  </a:lnTo>
                  <a:lnTo>
                    <a:pt x="108651" y="178962"/>
                  </a:lnTo>
                  <a:lnTo>
                    <a:pt x="110814" y="178482"/>
                  </a:lnTo>
                  <a:lnTo>
                    <a:pt x="113038" y="178001"/>
                  </a:lnTo>
                  <a:lnTo>
                    <a:pt x="115201" y="177400"/>
                  </a:lnTo>
                  <a:lnTo>
                    <a:pt x="117304" y="176739"/>
                  </a:lnTo>
                  <a:lnTo>
                    <a:pt x="119408" y="176078"/>
                  </a:lnTo>
                  <a:lnTo>
                    <a:pt x="121511" y="175357"/>
                  </a:lnTo>
                  <a:lnTo>
                    <a:pt x="123554" y="174576"/>
                  </a:lnTo>
                  <a:lnTo>
                    <a:pt x="125597" y="173734"/>
                  </a:lnTo>
                  <a:lnTo>
                    <a:pt x="127640" y="172833"/>
                  </a:lnTo>
                  <a:lnTo>
                    <a:pt x="129624" y="171931"/>
                  </a:lnTo>
                  <a:lnTo>
                    <a:pt x="131607" y="170910"/>
                  </a:lnTo>
                  <a:lnTo>
                    <a:pt x="133530" y="169888"/>
                  </a:lnTo>
                  <a:lnTo>
                    <a:pt x="135453" y="168867"/>
                  </a:lnTo>
                  <a:lnTo>
                    <a:pt x="137316" y="167725"/>
                  </a:lnTo>
                  <a:lnTo>
                    <a:pt x="139179" y="166583"/>
                  </a:lnTo>
                  <a:lnTo>
                    <a:pt x="140981" y="165381"/>
                  </a:lnTo>
                  <a:lnTo>
                    <a:pt x="142784" y="164119"/>
                  </a:lnTo>
                  <a:lnTo>
                    <a:pt x="144527" y="162857"/>
                  </a:lnTo>
                  <a:lnTo>
                    <a:pt x="146210" y="161535"/>
                  </a:lnTo>
                  <a:lnTo>
                    <a:pt x="147952" y="160153"/>
                  </a:lnTo>
                  <a:lnTo>
                    <a:pt x="149575" y="158771"/>
                  </a:lnTo>
                  <a:lnTo>
                    <a:pt x="151197" y="157328"/>
                  </a:lnTo>
                  <a:lnTo>
                    <a:pt x="152820" y="155826"/>
                  </a:lnTo>
                  <a:lnTo>
                    <a:pt x="154322" y="154324"/>
                  </a:lnTo>
                  <a:lnTo>
                    <a:pt x="155885" y="152761"/>
                  </a:lnTo>
                  <a:lnTo>
                    <a:pt x="157327" y="151199"/>
                  </a:lnTo>
                  <a:lnTo>
                    <a:pt x="158769" y="149576"/>
                  </a:lnTo>
                  <a:lnTo>
                    <a:pt x="160212" y="147894"/>
                  </a:lnTo>
                  <a:lnTo>
                    <a:pt x="161534" y="146211"/>
                  </a:lnTo>
                  <a:lnTo>
                    <a:pt x="162856" y="144528"/>
                  </a:lnTo>
                  <a:lnTo>
                    <a:pt x="164178" y="142725"/>
                  </a:lnTo>
                  <a:lnTo>
                    <a:pt x="165380" y="140983"/>
                  </a:lnTo>
                  <a:lnTo>
                    <a:pt x="166582" y="139120"/>
                  </a:lnTo>
                  <a:lnTo>
                    <a:pt x="167723" y="137317"/>
                  </a:lnTo>
                  <a:lnTo>
                    <a:pt x="168865" y="135394"/>
                  </a:lnTo>
                  <a:lnTo>
                    <a:pt x="169947" y="133531"/>
                  </a:lnTo>
                  <a:lnTo>
                    <a:pt x="170969" y="131548"/>
                  </a:lnTo>
                  <a:lnTo>
                    <a:pt x="171930" y="129625"/>
                  </a:lnTo>
                  <a:lnTo>
                    <a:pt x="172831" y="127642"/>
                  </a:lnTo>
                  <a:lnTo>
                    <a:pt x="173733" y="125598"/>
                  </a:lnTo>
                  <a:lnTo>
                    <a:pt x="174574" y="123555"/>
                  </a:lnTo>
                  <a:lnTo>
                    <a:pt x="175355" y="121512"/>
                  </a:lnTo>
                  <a:lnTo>
                    <a:pt x="176077" y="119409"/>
                  </a:lnTo>
                  <a:lnTo>
                    <a:pt x="176738" y="117305"/>
                  </a:lnTo>
                  <a:lnTo>
                    <a:pt x="177399" y="115142"/>
                  </a:lnTo>
                  <a:lnTo>
                    <a:pt x="178000" y="112979"/>
                  </a:lnTo>
                  <a:lnTo>
                    <a:pt x="178540" y="110815"/>
                  </a:lnTo>
                  <a:lnTo>
                    <a:pt x="179021" y="108652"/>
                  </a:lnTo>
                  <a:lnTo>
                    <a:pt x="179442" y="106428"/>
                  </a:lnTo>
                  <a:lnTo>
                    <a:pt x="179802" y="104205"/>
                  </a:lnTo>
                  <a:lnTo>
                    <a:pt x="180103" y="101921"/>
                  </a:lnTo>
                  <a:lnTo>
                    <a:pt x="180343" y="99638"/>
                  </a:lnTo>
                  <a:lnTo>
                    <a:pt x="180584" y="97354"/>
                  </a:lnTo>
                  <a:lnTo>
                    <a:pt x="180704" y="95070"/>
                  </a:lnTo>
                  <a:lnTo>
                    <a:pt x="180824" y="92727"/>
                  </a:lnTo>
                  <a:lnTo>
                    <a:pt x="180824" y="90383"/>
                  </a:lnTo>
                  <a:lnTo>
                    <a:pt x="180824" y="88099"/>
                  </a:lnTo>
                  <a:lnTo>
                    <a:pt x="180704" y="85756"/>
                  </a:lnTo>
                  <a:lnTo>
                    <a:pt x="180584" y="83472"/>
                  </a:lnTo>
                  <a:lnTo>
                    <a:pt x="180343" y="81188"/>
                  </a:lnTo>
                  <a:lnTo>
                    <a:pt x="180103" y="78905"/>
                  </a:lnTo>
                  <a:lnTo>
                    <a:pt x="179802" y="76621"/>
                  </a:lnTo>
                  <a:lnTo>
                    <a:pt x="179442" y="74398"/>
                  </a:lnTo>
                  <a:lnTo>
                    <a:pt x="179021" y="72174"/>
                  </a:lnTo>
                  <a:lnTo>
                    <a:pt x="178540" y="70011"/>
                  </a:lnTo>
                  <a:lnTo>
                    <a:pt x="178000" y="67787"/>
                  </a:lnTo>
                  <a:lnTo>
                    <a:pt x="177399" y="65684"/>
                  </a:lnTo>
                  <a:lnTo>
                    <a:pt x="176738" y="63521"/>
                  </a:lnTo>
                  <a:lnTo>
                    <a:pt x="176077" y="61417"/>
                  </a:lnTo>
                  <a:lnTo>
                    <a:pt x="175355" y="59314"/>
                  </a:lnTo>
                  <a:lnTo>
                    <a:pt x="174574" y="57271"/>
                  </a:lnTo>
                  <a:lnTo>
                    <a:pt x="173733" y="55228"/>
                  </a:lnTo>
                  <a:lnTo>
                    <a:pt x="172831" y="53184"/>
                  </a:lnTo>
                  <a:lnTo>
                    <a:pt x="171930" y="51201"/>
                  </a:lnTo>
                  <a:lnTo>
                    <a:pt x="170969" y="49278"/>
                  </a:lnTo>
                  <a:lnTo>
                    <a:pt x="169947" y="47295"/>
                  </a:lnTo>
                  <a:lnTo>
                    <a:pt x="168865" y="45432"/>
                  </a:lnTo>
                  <a:lnTo>
                    <a:pt x="167723" y="43509"/>
                  </a:lnTo>
                  <a:lnTo>
                    <a:pt x="166582" y="41706"/>
                  </a:lnTo>
                  <a:lnTo>
                    <a:pt x="165380" y="39843"/>
                  </a:lnTo>
                  <a:lnTo>
                    <a:pt x="164178" y="38101"/>
                  </a:lnTo>
                  <a:lnTo>
                    <a:pt x="162856" y="36298"/>
                  </a:lnTo>
                  <a:lnTo>
                    <a:pt x="161534" y="34615"/>
                  </a:lnTo>
                  <a:lnTo>
                    <a:pt x="160212" y="32872"/>
                  </a:lnTo>
                  <a:lnTo>
                    <a:pt x="158769" y="31250"/>
                  </a:lnTo>
                  <a:lnTo>
                    <a:pt x="157327" y="29627"/>
                  </a:lnTo>
                  <a:lnTo>
                    <a:pt x="155885" y="28005"/>
                  </a:lnTo>
                  <a:lnTo>
                    <a:pt x="154322" y="26502"/>
                  </a:lnTo>
                  <a:lnTo>
                    <a:pt x="152820" y="24940"/>
                  </a:lnTo>
                  <a:lnTo>
                    <a:pt x="151197" y="23498"/>
                  </a:lnTo>
                  <a:lnTo>
                    <a:pt x="149575" y="22055"/>
                  </a:lnTo>
                  <a:lnTo>
                    <a:pt x="147952" y="20673"/>
                  </a:lnTo>
                  <a:lnTo>
                    <a:pt x="146210" y="19291"/>
                  </a:lnTo>
                  <a:lnTo>
                    <a:pt x="144527" y="17969"/>
                  </a:lnTo>
                  <a:lnTo>
                    <a:pt x="142784" y="16707"/>
                  </a:lnTo>
                  <a:lnTo>
                    <a:pt x="140981" y="15445"/>
                  </a:lnTo>
                  <a:lnTo>
                    <a:pt x="139179" y="14243"/>
                  </a:lnTo>
                  <a:lnTo>
                    <a:pt x="137316" y="13101"/>
                  </a:lnTo>
                  <a:lnTo>
                    <a:pt x="135453" y="11959"/>
                  </a:lnTo>
                  <a:lnTo>
                    <a:pt x="133530" y="10938"/>
                  </a:lnTo>
                  <a:lnTo>
                    <a:pt x="131607" y="9916"/>
                  </a:lnTo>
                  <a:lnTo>
                    <a:pt x="129624" y="8895"/>
                  </a:lnTo>
                  <a:lnTo>
                    <a:pt x="127640" y="7993"/>
                  </a:lnTo>
                  <a:lnTo>
                    <a:pt x="125597" y="7092"/>
                  </a:lnTo>
                  <a:lnTo>
                    <a:pt x="123554" y="6250"/>
                  </a:lnTo>
                  <a:lnTo>
                    <a:pt x="121511" y="5469"/>
                  </a:lnTo>
                  <a:lnTo>
                    <a:pt x="119408" y="4748"/>
                  </a:lnTo>
                  <a:lnTo>
                    <a:pt x="117304" y="4087"/>
                  </a:lnTo>
                  <a:lnTo>
                    <a:pt x="115201" y="3426"/>
                  </a:lnTo>
                  <a:lnTo>
                    <a:pt x="113038" y="2825"/>
                  </a:lnTo>
                  <a:lnTo>
                    <a:pt x="110814" y="2344"/>
                  </a:lnTo>
                  <a:lnTo>
                    <a:pt x="108651" y="1864"/>
                  </a:lnTo>
                  <a:lnTo>
                    <a:pt x="106427" y="1443"/>
                  </a:lnTo>
                  <a:lnTo>
                    <a:pt x="104204" y="1022"/>
                  </a:lnTo>
                  <a:lnTo>
                    <a:pt x="101920" y="722"/>
                  </a:lnTo>
                  <a:lnTo>
                    <a:pt x="99636" y="481"/>
                  </a:lnTo>
                  <a:lnTo>
                    <a:pt x="97353" y="241"/>
                  </a:lnTo>
                  <a:lnTo>
                    <a:pt x="95069" y="121"/>
                  </a:lnTo>
                  <a:lnTo>
                    <a:pt x="92726" y="61"/>
                  </a:lnTo>
                  <a:lnTo>
                    <a:pt x="904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9;p43">
              <a:extLst>
                <a:ext uri="{FF2B5EF4-FFF2-40B4-BE49-F238E27FC236}">
                  <a16:creationId xmlns:a16="http://schemas.microsoft.com/office/drawing/2014/main" id="{1D91953F-5721-41D4-9224-3C09E05BC4BA}"/>
                </a:ext>
              </a:extLst>
            </p:cNvPr>
            <p:cNvSpPr/>
            <p:nvPr/>
          </p:nvSpPr>
          <p:spPr>
            <a:xfrm>
              <a:off x="3772200" y="3309880"/>
              <a:ext cx="1600386" cy="867577"/>
            </a:xfrm>
            <a:custGeom>
              <a:avLst/>
              <a:gdLst/>
              <a:ahLst/>
              <a:cxnLst/>
              <a:rect l="l" t="t" r="r" b="b"/>
              <a:pathLst>
                <a:path w="127040" h="68869" extrusionOk="0">
                  <a:moveTo>
                    <a:pt x="34254" y="1"/>
                  </a:moveTo>
                  <a:lnTo>
                    <a:pt x="32992" y="61"/>
                  </a:lnTo>
                  <a:lnTo>
                    <a:pt x="31730" y="121"/>
                  </a:lnTo>
                  <a:lnTo>
                    <a:pt x="30468" y="301"/>
                  </a:lnTo>
                  <a:lnTo>
                    <a:pt x="29266" y="481"/>
                  </a:lnTo>
                  <a:lnTo>
                    <a:pt x="28064" y="722"/>
                  </a:lnTo>
                  <a:lnTo>
                    <a:pt x="26862" y="1022"/>
                  </a:lnTo>
                  <a:lnTo>
                    <a:pt x="25721" y="1383"/>
                  </a:lnTo>
                  <a:lnTo>
                    <a:pt x="24579" y="1803"/>
                  </a:lnTo>
                  <a:lnTo>
                    <a:pt x="23437" y="2224"/>
                  </a:lnTo>
                  <a:lnTo>
                    <a:pt x="22355" y="2705"/>
                  </a:lnTo>
                  <a:lnTo>
                    <a:pt x="21274" y="3246"/>
                  </a:lnTo>
                  <a:lnTo>
                    <a:pt x="20192" y="3847"/>
                  </a:lnTo>
                  <a:lnTo>
                    <a:pt x="19170" y="4508"/>
                  </a:lnTo>
                  <a:lnTo>
                    <a:pt x="18209" y="5169"/>
                  </a:lnTo>
                  <a:lnTo>
                    <a:pt x="17247" y="5890"/>
                  </a:lnTo>
                  <a:lnTo>
                    <a:pt x="16346" y="6671"/>
                  </a:lnTo>
                  <a:lnTo>
                    <a:pt x="15445" y="7452"/>
                  </a:lnTo>
                  <a:lnTo>
                    <a:pt x="14543" y="8294"/>
                  </a:lnTo>
                  <a:lnTo>
                    <a:pt x="13762" y="9135"/>
                  </a:lnTo>
                  <a:lnTo>
                    <a:pt x="12981" y="10096"/>
                  </a:lnTo>
                  <a:lnTo>
                    <a:pt x="12199" y="10998"/>
                  </a:lnTo>
                  <a:lnTo>
                    <a:pt x="11538" y="12019"/>
                  </a:lnTo>
                  <a:lnTo>
                    <a:pt x="10877" y="12981"/>
                  </a:lnTo>
                  <a:lnTo>
                    <a:pt x="10216" y="14063"/>
                  </a:lnTo>
                  <a:lnTo>
                    <a:pt x="9675" y="15144"/>
                  </a:lnTo>
                  <a:lnTo>
                    <a:pt x="9135" y="16226"/>
                  </a:lnTo>
                  <a:lnTo>
                    <a:pt x="8654" y="17368"/>
                  </a:lnTo>
                  <a:lnTo>
                    <a:pt x="8233" y="18510"/>
                  </a:lnTo>
                  <a:lnTo>
                    <a:pt x="7873" y="19712"/>
                  </a:lnTo>
                  <a:lnTo>
                    <a:pt x="7512" y="20913"/>
                  </a:lnTo>
                  <a:lnTo>
                    <a:pt x="7212" y="22115"/>
                  </a:lnTo>
                  <a:lnTo>
                    <a:pt x="7031" y="23377"/>
                  </a:lnTo>
                  <a:lnTo>
                    <a:pt x="0" y="68869"/>
                  </a:lnTo>
                  <a:lnTo>
                    <a:pt x="127040" y="68869"/>
                  </a:lnTo>
                  <a:lnTo>
                    <a:pt x="120009" y="23377"/>
                  </a:lnTo>
                  <a:lnTo>
                    <a:pt x="119768" y="22115"/>
                  </a:lnTo>
                  <a:lnTo>
                    <a:pt x="119468" y="20913"/>
                  </a:lnTo>
                  <a:lnTo>
                    <a:pt x="119167" y="19712"/>
                  </a:lnTo>
                  <a:lnTo>
                    <a:pt x="118747" y="18510"/>
                  </a:lnTo>
                  <a:lnTo>
                    <a:pt x="118326" y="17368"/>
                  </a:lnTo>
                  <a:lnTo>
                    <a:pt x="117845" y="16226"/>
                  </a:lnTo>
                  <a:lnTo>
                    <a:pt x="117305" y="15144"/>
                  </a:lnTo>
                  <a:lnTo>
                    <a:pt x="116764" y="14063"/>
                  </a:lnTo>
                  <a:lnTo>
                    <a:pt x="116163" y="12981"/>
                  </a:lnTo>
                  <a:lnTo>
                    <a:pt x="115502" y="12019"/>
                  </a:lnTo>
                  <a:lnTo>
                    <a:pt x="114781" y="10998"/>
                  </a:lnTo>
                  <a:lnTo>
                    <a:pt x="114059" y="10096"/>
                  </a:lnTo>
                  <a:lnTo>
                    <a:pt x="113278" y="9135"/>
                  </a:lnTo>
                  <a:lnTo>
                    <a:pt x="112437" y="8294"/>
                  </a:lnTo>
                  <a:lnTo>
                    <a:pt x="111596" y="7452"/>
                  </a:lnTo>
                  <a:lnTo>
                    <a:pt x="110694" y="6671"/>
                  </a:lnTo>
                  <a:lnTo>
                    <a:pt x="109733" y="5890"/>
                  </a:lnTo>
                  <a:lnTo>
                    <a:pt x="108771" y="5169"/>
                  </a:lnTo>
                  <a:lnTo>
                    <a:pt x="107810" y="4508"/>
                  </a:lnTo>
                  <a:lnTo>
                    <a:pt x="106788" y="3847"/>
                  </a:lnTo>
                  <a:lnTo>
                    <a:pt x="105766" y="3246"/>
                  </a:lnTo>
                  <a:lnTo>
                    <a:pt x="104685" y="2705"/>
                  </a:lnTo>
                  <a:lnTo>
                    <a:pt x="103543" y="2224"/>
                  </a:lnTo>
                  <a:lnTo>
                    <a:pt x="102461" y="1803"/>
                  </a:lnTo>
                  <a:lnTo>
                    <a:pt x="101319" y="1383"/>
                  </a:lnTo>
                  <a:lnTo>
                    <a:pt x="100118" y="1022"/>
                  </a:lnTo>
                  <a:lnTo>
                    <a:pt x="98916" y="722"/>
                  </a:lnTo>
                  <a:lnTo>
                    <a:pt x="97714" y="481"/>
                  </a:lnTo>
                  <a:lnTo>
                    <a:pt x="96512" y="301"/>
                  </a:lnTo>
                  <a:lnTo>
                    <a:pt x="95250" y="121"/>
                  </a:lnTo>
                  <a:lnTo>
                    <a:pt x="93988" y="61"/>
                  </a:lnTo>
                  <a:lnTo>
                    <a:pt x="927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0;p43">
              <a:extLst>
                <a:ext uri="{FF2B5EF4-FFF2-40B4-BE49-F238E27FC236}">
                  <a16:creationId xmlns:a16="http://schemas.microsoft.com/office/drawing/2014/main" id="{E15508B0-DC8E-4891-9150-D2010498B121}"/>
                </a:ext>
              </a:extLst>
            </p:cNvPr>
            <p:cNvSpPr/>
            <p:nvPr/>
          </p:nvSpPr>
          <p:spPr>
            <a:xfrm>
              <a:off x="4287060" y="3309880"/>
              <a:ext cx="570818" cy="384589"/>
            </a:xfrm>
            <a:custGeom>
              <a:avLst/>
              <a:gdLst/>
              <a:ahLst/>
              <a:cxnLst/>
              <a:rect l="l" t="t" r="r" b="b"/>
              <a:pathLst>
                <a:path w="45312" h="30529" extrusionOk="0">
                  <a:moveTo>
                    <a:pt x="0" y="1"/>
                  </a:moveTo>
                  <a:lnTo>
                    <a:pt x="0" y="7873"/>
                  </a:lnTo>
                  <a:lnTo>
                    <a:pt x="0" y="9015"/>
                  </a:lnTo>
                  <a:lnTo>
                    <a:pt x="121" y="10157"/>
                  </a:lnTo>
                  <a:lnTo>
                    <a:pt x="241" y="11298"/>
                  </a:lnTo>
                  <a:lnTo>
                    <a:pt x="421" y="12440"/>
                  </a:lnTo>
                  <a:lnTo>
                    <a:pt x="722" y="13522"/>
                  </a:lnTo>
                  <a:lnTo>
                    <a:pt x="1022" y="14604"/>
                  </a:lnTo>
                  <a:lnTo>
                    <a:pt x="1383" y="15625"/>
                  </a:lnTo>
                  <a:lnTo>
                    <a:pt x="1743" y="16647"/>
                  </a:lnTo>
                  <a:lnTo>
                    <a:pt x="2224" y="17668"/>
                  </a:lnTo>
                  <a:lnTo>
                    <a:pt x="2705" y="18630"/>
                  </a:lnTo>
                  <a:lnTo>
                    <a:pt x="3246" y="19591"/>
                  </a:lnTo>
                  <a:lnTo>
                    <a:pt x="3847" y="20493"/>
                  </a:lnTo>
                  <a:lnTo>
                    <a:pt x="4508" y="21394"/>
                  </a:lnTo>
                  <a:lnTo>
                    <a:pt x="5169" y="22236"/>
                  </a:lnTo>
                  <a:lnTo>
                    <a:pt x="5890" y="23077"/>
                  </a:lnTo>
                  <a:lnTo>
                    <a:pt x="6611" y="23858"/>
                  </a:lnTo>
                  <a:lnTo>
                    <a:pt x="7392" y="24639"/>
                  </a:lnTo>
                  <a:lnTo>
                    <a:pt x="8233" y="25360"/>
                  </a:lnTo>
                  <a:lnTo>
                    <a:pt x="9075" y="26022"/>
                  </a:lnTo>
                  <a:lnTo>
                    <a:pt x="9976" y="26622"/>
                  </a:lnTo>
                  <a:lnTo>
                    <a:pt x="10878" y="27223"/>
                  </a:lnTo>
                  <a:lnTo>
                    <a:pt x="11839" y="27764"/>
                  </a:lnTo>
                  <a:lnTo>
                    <a:pt x="12801" y="28245"/>
                  </a:lnTo>
                  <a:lnTo>
                    <a:pt x="13822" y="28726"/>
                  </a:lnTo>
                  <a:lnTo>
                    <a:pt x="14844" y="29146"/>
                  </a:lnTo>
                  <a:lnTo>
                    <a:pt x="15925" y="29507"/>
                  </a:lnTo>
                  <a:lnTo>
                    <a:pt x="17007" y="29807"/>
                  </a:lnTo>
                  <a:lnTo>
                    <a:pt x="18089" y="30048"/>
                  </a:lnTo>
                  <a:lnTo>
                    <a:pt x="19171" y="30228"/>
                  </a:lnTo>
                  <a:lnTo>
                    <a:pt x="20312" y="30408"/>
                  </a:lnTo>
                  <a:lnTo>
                    <a:pt x="21454" y="30469"/>
                  </a:lnTo>
                  <a:lnTo>
                    <a:pt x="22656" y="30529"/>
                  </a:lnTo>
                  <a:lnTo>
                    <a:pt x="23798" y="30469"/>
                  </a:lnTo>
                  <a:lnTo>
                    <a:pt x="24940" y="30408"/>
                  </a:lnTo>
                  <a:lnTo>
                    <a:pt x="26081" y="30228"/>
                  </a:lnTo>
                  <a:lnTo>
                    <a:pt x="27223" y="30048"/>
                  </a:lnTo>
                  <a:lnTo>
                    <a:pt x="28305" y="29807"/>
                  </a:lnTo>
                  <a:lnTo>
                    <a:pt x="29387" y="29507"/>
                  </a:lnTo>
                  <a:lnTo>
                    <a:pt x="30408" y="29146"/>
                  </a:lnTo>
                  <a:lnTo>
                    <a:pt x="31430" y="28726"/>
                  </a:lnTo>
                  <a:lnTo>
                    <a:pt x="32451" y="28245"/>
                  </a:lnTo>
                  <a:lnTo>
                    <a:pt x="33413" y="27764"/>
                  </a:lnTo>
                  <a:lnTo>
                    <a:pt x="34374" y="27223"/>
                  </a:lnTo>
                  <a:lnTo>
                    <a:pt x="35276" y="26622"/>
                  </a:lnTo>
                  <a:lnTo>
                    <a:pt x="36177" y="26022"/>
                  </a:lnTo>
                  <a:lnTo>
                    <a:pt x="37019" y="25360"/>
                  </a:lnTo>
                  <a:lnTo>
                    <a:pt x="37860" y="24639"/>
                  </a:lnTo>
                  <a:lnTo>
                    <a:pt x="38641" y="23858"/>
                  </a:lnTo>
                  <a:lnTo>
                    <a:pt x="39422" y="23077"/>
                  </a:lnTo>
                  <a:lnTo>
                    <a:pt x="40083" y="22236"/>
                  </a:lnTo>
                  <a:lnTo>
                    <a:pt x="40805" y="21394"/>
                  </a:lnTo>
                  <a:lnTo>
                    <a:pt x="41406" y="20493"/>
                  </a:lnTo>
                  <a:lnTo>
                    <a:pt x="42006" y="19591"/>
                  </a:lnTo>
                  <a:lnTo>
                    <a:pt x="42547" y="18630"/>
                  </a:lnTo>
                  <a:lnTo>
                    <a:pt x="43028" y="17668"/>
                  </a:lnTo>
                  <a:lnTo>
                    <a:pt x="43509" y="16647"/>
                  </a:lnTo>
                  <a:lnTo>
                    <a:pt x="43929" y="15625"/>
                  </a:lnTo>
                  <a:lnTo>
                    <a:pt x="44290" y="14604"/>
                  </a:lnTo>
                  <a:lnTo>
                    <a:pt x="44591" y="13522"/>
                  </a:lnTo>
                  <a:lnTo>
                    <a:pt x="44831" y="12440"/>
                  </a:lnTo>
                  <a:lnTo>
                    <a:pt x="45011" y="11298"/>
                  </a:lnTo>
                  <a:lnTo>
                    <a:pt x="45191" y="10157"/>
                  </a:lnTo>
                  <a:lnTo>
                    <a:pt x="45252" y="9015"/>
                  </a:lnTo>
                  <a:lnTo>
                    <a:pt x="45312" y="7873"/>
                  </a:lnTo>
                  <a:lnTo>
                    <a:pt x="453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61;p43">
              <a:extLst>
                <a:ext uri="{FF2B5EF4-FFF2-40B4-BE49-F238E27FC236}">
                  <a16:creationId xmlns:a16="http://schemas.microsoft.com/office/drawing/2014/main" id="{8AF478A5-5547-4E73-8CB6-D4A3392B8447}"/>
                </a:ext>
              </a:extLst>
            </p:cNvPr>
            <p:cNvSpPr/>
            <p:nvPr/>
          </p:nvSpPr>
          <p:spPr>
            <a:xfrm>
              <a:off x="4980604" y="2510330"/>
              <a:ext cx="274071" cy="273303"/>
            </a:xfrm>
            <a:custGeom>
              <a:avLst/>
              <a:gdLst/>
              <a:ahLst/>
              <a:cxnLst/>
              <a:rect l="l" t="t" r="r" b="b"/>
              <a:pathLst>
                <a:path w="21756" h="21695" extrusionOk="0">
                  <a:moveTo>
                    <a:pt x="10878" y="1"/>
                  </a:moveTo>
                  <a:lnTo>
                    <a:pt x="9796" y="61"/>
                  </a:lnTo>
                  <a:lnTo>
                    <a:pt x="8715" y="181"/>
                  </a:lnTo>
                  <a:lnTo>
                    <a:pt x="7633" y="481"/>
                  </a:lnTo>
                  <a:lnTo>
                    <a:pt x="6671" y="842"/>
                  </a:lnTo>
                  <a:lnTo>
                    <a:pt x="5710" y="1263"/>
                  </a:lnTo>
                  <a:lnTo>
                    <a:pt x="4808" y="1803"/>
                  </a:lnTo>
                  <a:lnTo>
                    <a:pt x="3967" y="2464"/>
                  </a:lnTo>
                  <a:lnTo>
                    <a:pt x="3186" y="3126"/>
                  </a:lnTo>
                  <a:lnTo>
                    <a:pt x="2525" y="3907"/>
                  </a:lnTo>
                  <a:lnTo>
                    <a:pt x="1864" y="4748"/>
                  </a:lnTo>
                  <a:lnTo>
                    <a:pt x="1323" y="5650"/>
                  </a:lnTo>
                  <a:lnTo>
                    <a:pt x="902" y="6611"/>
                  </a:lnTo>
                  <a:lnTo>
                    <a:pt x="542" y="7573"/>
                  </a:lnTo>
                  <a:lnTo>
                    <a:pt x="241" y="8654"/>
                  </a:lnTo>
                  <a:lnTo>
                    <a:pt x="61" y="9736"/>
                  </a:lnTo>
                  <a:lnTo>
                    <a:pt x="1" y="10818"/>
                  </a:lnTo>
                  <a:lnTo>
                    <a:pt x="61" y="11959"/>
                  </a:lnTo>
                  <a:lnTo>
                    <a:pt x="241" y="13041"/>
                  </a:lnTo>
                  <a:lnTo>
                    <a:pt x="542" y="14063"/>
                  </a:lnTo>
                  <a:lnTo>
                    <a:pt x="902" y="15024"/>
                  </a:lnTo>
                  <a:lnTo>
                    <a:pt x="1323" y="15986"/>
                  </a:lnTo>
                  <a:lnTo>
                    <a:pt x="1864" y="16887"/>
                  </a:lnTo>
                  <a:lnTo>
                    <a:pt x="2525" y="17729"/>
                  </a:lnTo>
                  <a:lnTo>
                    <a:pt x="3186" y="18510"/>
                  </a:lnTo>
                  <a:lnTo>
                    <a:pt x="3967" y="19171"/>
                  </a:lnTo>
                  <a:lnTo>
                    <a:pt x="4808" y="19832"/>
                  </a:lnTo>
                  <a:lnTo>
                    <a:pt x="5710" y="20373"/>
                  </a:lnTo>
                  <a:lnTo>
                    <a:pt x="6671" y="20853"/>
                  </a:lnTo>
                  <a:lnTo>
                    <a:pt x="7633" y="21214"/>
                  </a:lnTo>
                  <a:lnTo>
                    <a:pt x="8715" y="21454"/>
                  </a:lnTo>
                  <a:lnTo>
                    <a:pt x="9796" y="21635"/>
                  </a:lnTo>
                  <a:lnTo>
                    <a:pt x="10878" y="21695"/>
                  </a:lnTo>
                  <a:lnTo>
                    <a:pt x="11960" y="21635"/>
                  </a:lnTo>
                  <a:lnTo>
                    <a:pt x="13041" y="21454"/>
                  </a:lnTo>
                  <a:lnTo>
                    <a:pt x="14123" y="21214"/>
                  </a:lnTo>
                  <a:lnTo>
                    <a:pt x="15085" y="20853"/>
                  </a:lnTo>
                  <a:lnTo>
                    <a:pt x="16046" y="20373"/>
                  </a:lnTo>
                  <a:lnTo>
                    <a:pt x="16948" y="19832"/>
                  </a:lnTo>
                  <a:lnTo>
                    <a:pt x="17789" y="19171"/>
                  </a:lnTo>
                  <a:lnTo>
                    <a:pt x="18570" y="18510"/>
                  </a:lnTo>
                  <a:lnTo>
                    <a:pt x="19231" y="17729"/>
                  </a:lnTo>
                  <a:lnTo>
                    <a:pt x="19892" y="16887"/>
                  </a:lnTo>
                  <a:lnTo>
                    <a:pt x="20433" y="15986"/>
                  </a:lnTo>
                  <a:lnTo>
                    <a:pt x="20854" y="15024"/>
                  </a:lnTo>
                  <a:lnTo>
                    <a:pt x="21214" y="14063"/>
                  </a:lnTo>
                  <a:lnTo>
                    <a:pt x="21515" y="13041"/>
                  </a:lnTo>
                  <a:lnTo>
                    <a:pt x="21695" y="11959"/>
                  </a:lnTo>
                  <a:lnTo>
                    <a:pt x="21755" y="10818"/>
                  </a:lnTo>
                  <a:lnTo>
                    <a:pt x="21695" y="9736"/>
                  </a:lnTo>
                  <a:lnTo>
                    <a:pt x="21515" y="8654"/>
                  </a:lnTo>
                  <a:lnTo>
                    <a:pt x="21214" y="7573"/>
                  </a:lnTo>
                  <a:lnTo>
                    <a:pt x="20854" y="6611"/>
                  </a:lnTo>
                  <a:lnTo>
                    <a:pt x="20433" y="5650"/>
                  </a:lnTo>
                  <a:lnTo>
                    <a:pt x="19892" y="4748"/>
                  </a:lnTo>
                  <a:lnTo>
                    <a:pt x="19231" y="3907"/>
                  </a:lnTo>
                  <a:lnTo>
                    <a:pt x="18570" y="3126"/>
                  </a:lnTo>
                  <a:lnTo>
                    <a:pt x="17789" y="2464"/>
                  </a:lnTo>
                  <a:lnTo>
                    <a:pt x="16948" y="1803"/>
                  </a:lnTo>
                  <a:lnTo>
                    <a:pt x="16046" y="1263"/>
                  </a:lnTo>
                  <a:lnTo>
                    <a:pt x="15085" y="842"/>
                  </a:lnTo>
                  <a:lnTo>
                    <a:pt x="14123" y="481"/>
                  </a:lnTo>
                  <a:lnTo>
                    <a:pt x="13041" y="181"/>
                  </a:lnTo>
                  <a:lnTo>
                    <a:pt x="11960" y="61"/>
                  </a:lnTo>
                  <a:lnTo>
                    <a:pt x="10878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62;p43">
              <a:extLst>
                <a:ext uri="{FF2B5EF4-FFF2-40B4-BE49-F238E27FC236}">
                  <a16:creationId xmlns:a16="http://schemas.microsoft.com/office/drawing/2014/main" id="{0C779200-664A-4E31-B7AC-8D402E508117}"/>
                </a:ext>
              </a:extLst>
            </p:cNvPr>
            <p:cNvSpPr/>
            <p:nvPr/>
          </p:nvSpPr>
          <p:spPr>
            <a:xfrm>
              <a:off x="3890319" y="2510330"/>
              <a:ext cx="273303" cy="273303"/>
            </a:xfrm>
            <a:custGeom>
              <a:avLst/>
              <a:gdLst/>
              <a:ahLst/>
              <a:cxnLst/>
              <a:rect l="l" t="t" r="r" b="b"/>
              <a:pathLst>
                <a:path w="21695" h="21695" extrusionOk="0">
                  <a:moveTo>
                    <a:pt x="10817" y="1"/>
                  </a:moveTo>
                  <a:lnTo>
                    <a:pt x="9735" y="61"/>
                  </a:lnTo>
                  <a:lnTo>
                    <a:pt x="8654" y="181"/>
                  </a:lnTo>
                  <a:lnTo>
                    <a:pt x="7632" y="481"/>
                  </a:lnTo>
                  <a:lnTo>
                    <a:pt x="6610" y="842"/>
                  </a:lnTo>
                  <a:lnTo>
                    <a:pt x="5649" y="1263"/>
                  </a:lnTo>
                  <a:lnTo>
                    <a:pt x="4747" y="1803"/>
                  </a:lnTo>
                  <a:lnTo>
                    <a:pt x="3906" y="2464"/>
                  </a:lnTo>
                  <a:lnTo>
                    <a:pt x="3185" y="3126"/>
                  </a:lnTo>
                  <a:lnTo>
                    <a:pt x="2464" y="3907"/>
                  </a:lnTo>
                  <a:lnTo>
                    <a:pt x="1863" y="4748"/>
                  </a:lnTo>
                  <a:lnTo>
                    <a:pt x="1322" y="5650"/>
                  </a:lnTo>
                  <a:lnTo>
                    <a:pt x="841" y="6611"/>
                  </a:lnTo>
                  <a:lnTo>
                    <a:pt x="481" y="7573"/>
                  </a:lnTo>
                  <a:lnTo>
                    <a:pt x="180" y="8654"/>
                  </a:lnTo>
                  <a:lnTo>
                    <a:pt x="60" y="9736"/>
                  </a:lnTo>
                  <a:lnTo>
                    <a:pt x="0" y="10818"/>
                  </a:lnTo>
                  <a:lnTo>
                    <a:pt x="60" y="11959"/>
                  </a:lnTo>
                  <a:lnTo>
                    <a:pt x="180" y="13041"/>
                  </a:lnTo>
                  <a:lnTo>
                    <a:pt x="481" y="14063"/>
                  </a:lnTo>
                  <a:lnTo>
                    <a:pt x="841" y="15024"/>
                  </a:lnTo>
                  <a:lnTo>
                    <a:pt x="1322" y="15986"/>
                  </a:lnTo>
                  <a:lnTo>
                    <a:pt x="1863" y="16887"/>
                  </a:lnTo>
                  <a:lnTo>
                    <a:pt x="2464" y="17729"/>
                  </a:lnTo>
                  <a:lnTo>
                    <a:pt x="3185" y="18510"/>
                  </a:lnTo>
                  <a:lnTo>
                    <a:pt x="3906" y="19171"/>
                  </a:lnTo>
                  <a:lnTo>
                    <a:pt x="4747" y="19832"/>
                  </a:lnTo>
                  <a:lnTo>
                    <a:pt x="5649" y="20373"/>
                  </a:lnTo>
                  <a:lnTo>
                    <a:pt x="6610" y="20853"/>
                  </a:lnTo>
                  <a:lnTo>
                    <a:pt x="7632" y="21214"/>
                  </a:lnTo>
                  <a:lnTo>
                    <a:pt x="8654" y="21454"/>
                  </a:lnTo>
                  <a:lnTo>
                    <a:pt x="9735" y="21635"/>
                  </a:lnTo>
                  <a:lnTo>
                    <a:pt x="10817" y="21695"/>
                  </a:lnTo>
                  <a:lnTo>
                    <a:pt x="11959" y="21635"/>
                  </a:lnTo>
                  <a:lnTo>
                    <a:pt x="13040" y="21454"/>
                  </a:lnTo>
                  <a:lnTo>
                    <a:pt x="14062" y="21214"/>
                  </a:lnTo>
                  <a:lnTo>
                    <a:pt x="15084" y="20853"/>
                  </a:lnTo>
                  <a:lnTo>
                    <a:pt x="15985" y="20373"/>
                  </a:lnTo>
                  <a:lnTo>
                    <a:pt x="16887" y="19832"/>
                  </a:lnTo>
                  <a:lnTo>
                    <a:pt x="17728" y="19171"/>
                  </a:lnTo>
                  <a:lnTo>
                    <a:pt x="18509" y="18510"/>
                  </a:lnTo>
                  <a:lnTo>
                    <a:pt x="19230" y="17729"/>
                  </a:lnTo>
                  <a:lnTo>
                    <a:pt x="19831" y="16887"/>
                  </a:lnTo>
                  <a:lnTo>
                    <a:pt x="20372" y="15986"/>
                  </a:lnTo>
                  <a:lnTo>
                    <a:pt x="20853" y="15024"/>
                  </a:lnTo>
                  <a:lnTo>
                    <a:pt x="21213" y="14063"/>
                  </a:lnTo>
                  <a:lnTo>
                    <a:pt x="21454" y="13041"/>
                  </a:lnTo>
                  <a:lnTo>
                    <a:pt x="21634" y="11959"/>
                  </a:lnTo>
                  <a:lnTo>
                    <a:pt x="21694" y="10818"/>
                  </a:lnTo>
                  <a:lnTo>
                    <a:pt x="21634" y="9736"/>
                  </a:lnTo>
                  <a:lnTo>
                    <a:pt x="21454" y="8654"/>
                  </a:lnTo>
                  <a:lnTo>
                    <a:pt x="21213" y="7573"/>
                  </a:lnTo>
                  <a:lnTo>
                    <a:pt x="20853" y="6611"/>
                  </a:lnTo>
                  <a:lnTo>
                    <a:pt x="20372" y="5650"/>
                  </a:lnTo>
                  <a:lnTo>
                    <a:pt x="19831" y="4748"/>
                  </a:lnTo>
                  <a:lnTo>
                    <a:pt x="19230" y="3907"/>
                  </a:lnTo>
                  <a:lnTo>
                    <a:pt x="18509" y="3126"/>
                  </a:lnTo>
                  <a:lnTo>
                    <a:pt x="17728" y="2464"/>
                  </a:lnTo>
                  <a:lnTo>
                    <a:pt x="16887" y="1803"/>
                  </a:lnTo>
                  <a:lnTo>
                    <a:pt x="15985" y="1263"/>
                  </a:lnTo>
                  <a:lnTo>
                    <a:pt x="15084" y="842"/>
                  </a:lnTo>
                  <a:lnTo>
                    <a:pt x="14062" y="481"/>
                  </a:lnTo>
                  <a:lnTo>
                    <a:pt x="13040" y="181"/>
                  </a:lnTo>
                  <a:lnTo>
                    <a:pt x="11959" y="61"/>
                  </a:lnTo>
                  <a:lnTo>
                    <a:pt x="10817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63;p43">
              <a:extLst>
                <a:ext uri="{FF2B5EF4-FFF2-40B4-BE49-F238E27FC236}">
                  <a16:creationId xmlns:a16="http://schemas.microsoft.com/office/drawing/2014/main" id="{A2EBC8FF-4FDA-4120-9A3A-1E9B0DA72C5B}"/>
                </a:ext>
              </a:extLst>
            </p:cNvPr>
            <p:cNvSpPr/>
            <p:nvPr/>
          </p:nvSpPr>
          <p:spPr>
            <a:xfrm>
              <a:off x="3948616" y="2474750"/>
              <a:ext cx="180182" cy="343710"/>
            </a:xfrm>
            <a:custGeom>
              <a:avLst/>
              <a:gdLst/>
              <a:ahLst/>
              <a:cxnLst/>
              <a:rect l="l" t="t" r="r" b="b"/>
              <a:pathLst>
                <a:path w="14303" h="27284" extrusionOk="0">
                  <a:moveTo>
                    <a:pt x="9315" y="0"/>
                  </a:moveTo>
                  <a:lnTo>
                    <a:pt x="8534" y="60"/>
                  </a:lnTo>
                  <a:lnTo>
                    <a:pt x="7752" y="301"/>
                  </a:lnTo>
                  <a:lnTo>
                    <a:pt x="6971" y="601"/>
                  </a:lnTo>
                  <a:lnTo>
                    <a:pt x="6190" y="1082"/>
                  </a:lnTo>
                  <a:lnTo>
                    <a:pt x="5409" y="1623"/>
                  </a:lnTo>
                  <a:lnTo>
                    <a:pt x="4628" y="2344"/>
                  </a:lnTo>
                  <a:lnTo>
                    <a:pt x="3846" y="3125"/>
                  </a:lnTo>
                  <a:lnTo>
                    <a:pt x="3185" y="4027"/>
                  </a:lnTo>
                  <a:lnTo>
                    <a:pt x="2524" y="4988"/>
                  </a:lnTo>
                  <a:lnTo>
                    <a:pt x="1863" y="6010"/>
                  </a:lnTo>
                  <a:lnTo>
                    <a:pt x="1322" y="7151"/>
                  </a:lnTo>
                  <a:lnTo>
                    <a:pt x="902" y="8353"/>
                  </a:lnTo>
                  <a:lnTo>
                    <a:pt x="481" y="9615"/>
                  </a:lnTo>
                  <a:lnTo>
                    <a:pt x="241" y="10877"/>
                  </a:lnTo>
                  <a:lnTo>
                    <a:pt x="60" y="12259"/>
                  </a:lnTo>
                  <a:lnTo>
                    <a:pt x="0" y="13642"/>
                  </a:lnTo>
                  <a:lnTo>
                    <a:pt x="60" y="15024"/>
                  </a:lnTo>
                  <a:lnTo>
                    <a:pt x="241" y="16406"/>
                  </a:lnTo>
                  <a:lnTo>
                    <a:pt x="481" y="17728"/>
                  </a:lnTo>
                  <a:lnTo>
                    <a:pt x="902" y="18990"/>
                  </a:lnTo>
                  <a:lnTo>
                    <a:pt x="1322" y="20132"/>
                  </a:lnTo>
                  <a:lnTo>
                    <a:pt x="1863" y="21274"/>
                  </a:lnTo>
                  <a:lnTo>
                    <a:pt x="2524" y="22355"/>
                  </a:lnTo>
                  <a:lnTo>
                    <a:pt x="3185" y="23317"/>
                  </a:lnTo>
                  <a:lnTo>
                    <a:pt x="3846" y="24158"/>
                  </a:lnTo>
                  <a:lnTo>
                    <a:pt x="4628" y="25000"/>
                  </a:lnTo>
                  <a:lnTo>
                    <a:pt x="5409" y="25661"/>
                  </a:lnTo>
                  <a:lnTo>
                    <a:pt x="6190" y="26201"/>
                  </a:lnTo>
                  <a:lnTo>
                    <a:pt x="6971" y="26682"/>
                  </a:lnTo>
                  <a:lnTo>
                    <a:pt x="7752" y="27043"/>
                  </a:lnTo>
                  <a:lnTo>
                    <a:pt x="8534" y="27223"/>
                  </a:lnTo>
                  <a:lnTo>
                    <a:pt x="9315" y="27283"/>
                  </a:lnTo>
                  <a:lnTo>
                    <a:pt x="9675" y="27283"/>
                  </a:lnTo>
                  <a:lnTo>
                    <a:pt x="10036" y="27223"/>
                  </a:lnTo>
                  <a:lnTo>
                    <a:pt x="10337" y="27163"/>
                  </a:lnTo>
                  <a:lnTo>
                    <a:pt x="10637" y="27043"/>
                  </a:lnTo>
                  <a:lnTo>
                    <a:pt x="11238" y="26682"/>
                  </a:lnTo>
                  <a:lnTo>
                    <a:pt x="11779" y="26201"/>
                  </a:lnTo>
                  <a:lnTo>
                    <a:pt x="12199" y="25661"/>
                  </a:lnTo>
                  <a:lnTo>
                    <a:pt x="12620" y="25000"/>
                  </a:lnTo>
                  <a:lnTo>
                    <a:pt x="12981" y="24158"/>
                  </a:lnTo>
                  <a:lnTo>
                    <a:pt x="13281" y="23317"/>
                  </a:lnTo>
                  <a:lnTo>
                    <a:pt x="13522" y="22355"/>
                  </a:lnTo>
                  <a:lnTo>
                    <a:pt x="13762" y="21274"/>
                  </a:lnTo>
                  <a:lnTo>
                    <a:pt x="13942" y="20132"/>
                  </a:lnTo>
                  <a:lnTo>
                    <a:pt x="14062" y="18990"/>
                  </a:lnTo>
                  <a:lnTo>
                    <a:pt x="14183" y="17728"/>
                  </a:lnTo>
                  <a:lnTo>
                    <a:pt x="14243" y="16406"/>
                  </a:lnTo>
                  <a:lnTo>
                    <a:pt x="14303" y="13642"/>
                  </a:lnTo>
                  <a:lnTo>
                    <a:pt x="14243" y="10877"/>
                  </a:lnTo>
                  <a:lnTo>
                    <a:pt x="14183" y="9615"/>
                  </a:lnTo>
                  <a:lnTo>
                    <a:pt x="14062" y="8353"/>
                  </a:lnTo>
                  <a:lnTo>
                    <a:pt x="13942" y="7151"/>
                  </a:lnTo>
                  <a:lnTo>
                    <a:pt x="13762" y="6010"/>
                  </a:lnTo>
                  <a:lnTo>
                    <a:pt x="13522" y="4988"/>
                  </a:lnTo>
                  <a:lnTo>
                    <a:pt x="13281" y="4027"/>
                  </a:lnTo>
                  <a:lnTo>
                    <a:pt x="12981" y="3125"/>
                  </a:lnTo>
                  <a:lnTo>
                    <a:pt x="12620" y="2344"/>
                  </a:lnTo>
                  <a:lnTo>
                    <a:pt x="12199" y="1623"/>
                  </a:lnTo>
                  <a:lnTo>
                    <a:pt x="11779" y="1082"/>
                  </a:lnTo>
                  <a:lnTo>
                    <a:pt x="11238" y="601"/>
                  </a:lnTo>
                  <a:lnTo>
                    <a:pt x="10637" y="301"/>
                  </a:lnTo>
                  <a:lnTo>
                    <a:pt x="10337" y="180"/>
                  </a:lnTo>
                  <a:lnTo>
                    <a:pt x="10036" y="60"/>
                  </a:lnTo>
                  <a:lnTo>
                    <a:pt x="96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64;p43">
              <a:extLst>
                <a:ext uri="{FF2B5EF4-FFF2-40B4-BE49-F238E27FC236}">
                  <a16:creationId xmlns:a16="http://schemas.microsoft.com/office/drawing/2014/main" id="{9745C5F6-2870-4CC8-9415-194A116487DD}"/>
                </a:ext>
              </a:extLst>
            </p:cNvPr>
            <p:cNvSpPr/>
            <p:nvPr/>
          </p:nvSpPr>
          <p:spPr>
            <a:xfrm>
              <a:off x="5015442" y="2474750"/>
              <a:ext cx="180938" cy="343710"/>
            </a:xfrm>
            <a:custGeom>
              <a:avLst/>
              <a:gdLst/>
              <a:ahLst/>
              <a:cxnLst/>
              <a:rect l="l" t="t" r="r" b="b"/>
              <a:pathLst>
                <a:path w="14363" h="27284" extrusionOk="0">
                  <a:moveTo>
                    <a:pt x="4628" y="0"/>
                  </a:moveTo>
                  <a:lnTo>
                    <a:pt x="4327" y="60"/>
                  </a:lnTo>
                  <a:lnTo>
                    <a:pt x="3966" y="180"/>
                  </a:lnTo>
                  <a:lnTo>
                    <a:pt x="3666" y="301"/>
                  </a:lnTo>
                  <a:lnTo>
                    <a:pt x="3065" y="601"/>
                  </a:lnTo>
                  <a:lnTo>
                    <a:pt x="2584" y="1082"/>
                  </a:lnTo>
                  <a:lnTo>
                    <a:pt x="2104" y="1623"/>
                  </a:lnTo>
                  <a:lnTo>
                    <a:pt x="1683" y="2344"/>
                  </a:lnTo>
                  <a:lnTo>
                    <a:pt x="1322" y="3125"/>
                  </a:lnTo>
                  <a:lnTo>
                    <a:pt x="1022" y="4027"/>
                  </a:lnTo>
                  <a:lnTo>
                    <a:pt x="781" y="4988"/>
                  </a:lnTo>
                  <a:lnTo>
                    <a:pt x="541" y="6010"/>
                  </a:lnTo>
                  <a:lnTo>
                    <a:pt x="361" y="7151"/>
                  </a:lnTo>
                  <a:lnTo>
                    <a:pt x="241" y="8353"/>
                  </a:lnTo>
                  <a:lnTo>
                    <a:pt x="120" y="9615"/>
                  </a:lnTo>
                  <a:lnTo>
                    <a:pt x="60" y="10877"/>
                  </a:lnTo>
                  <a:lnTo>
                    <a:pt x="0" y="13642"/>
                  </a:lnTo>
                  <a:lnTo>
                    <a:pt x="60" y="16406"/>
                  </a:lnTo>
                  <a:lnTo>
                    <a:pt x="120" y="17728"/>
                  </a:lnTo>
                  <a:lnTo>
                    <a:pt x="241" y="18990"/>
                  </a:lnTo>
                  <a:lnTo>
                    <a:pt x="361" y="20132"/>
                  </a:lnTo>
                  <a:lnTo>
                    <a:pt x="541" y="21274"/>
                  </a:lnTo>
                  <a:lnTo>
                    <a:pt x="781" y="22355"/>
                  </a:lnTo>
                  <a:lnTo>
                    <a:pt x="1022" y="23317"/>
                  </a:lnTo>
                  <a:lnTo>
                    <a:pt x="1322" y="24158"/>
                  </a:lnTo>
                  <a:lnTo>
                    <a:pt x="1683" y="25000"/>
                  </a:lnTo>
                  <a:lnTo>
                    <a:pt x="2104" y="25661"/>
                  </a:lnTo>
                  <a:lnTo>
                    <a:pt x="2584" y="26201"/>
                  </a:lnTo>
                  <a:lnTo>
                    <a:pt x="3065" y="26682"/>
                  </a:lnTo>
                  <a:lnTo>
                    <a:pt x="3666" y="27043"/>
                  </a:lnTo>
                  <a:lnTo>
                    <a:pt x="3966" y="27163"/>
                  </a:lnTo>
                  <a:lnTo>
                    <a:pt x="4327" y="27223"/>
                  </a:lnTo>
                  <a:lnTo>
                    <a:pt x="4628" y="27283"/>
                  </a:lnTo>
                  <a:lnTo>
                    <a:pt x="4988" y="27283"/>
                  </a:lnTo>
                  <a:lnTo>
                    <a:pt x="5769" y="27223"/>
                  </a:lnTo>
                  <a:lnTo>
                    <a:pt x="6551" y="27043"/>
                  </a:lnTo>
                  <a:lnTo>
                    <a:pt x="7332" y="26682"/>
                  </a:lnTo>
                  <a:lnTo>
                    <a:pt x="8113" y="26201"/>
                  </a:lnTo>
                  <a:lnTo>
                    <a:pt x="8954" y="25661"/>
                  </a:lnTo>
                  <a:lnTo>
                    <a:pt x="9675" y="25000"/>
                  </a:lnTo>
                  <a:lnTo>
                    <a:pt x="10457" y="24158"/>
                  </a:lnTo>
                  <a:lnTo>
                    <a:pt x="11178" y="23317"/>
                  </a:lnTo>
                  <a:lnTo>
                    <a:pt x="11839" y="22355"/>
                  </a:lnTo>
                  <a:lnTo>
                    <a:pt x="12440" y="21274"/>
                  </a:lnTo>
                  <a:lnTo>
                    <a:pt x="12981" y="20132"/>
                  </a:lnTo>
                  <a:lnTo>
                    <a:pt x="13461" y="18990"/>
                  </a:lnTo>
                  <a:lnTo>
                    <a:pt x="13822" y="17728"/>
                  </a:lnTo>
                  <a:lnTo>
                    <a:pt x="14122" y="16406"/>
                  </a:lnTo>
                  <a:lnTo>
                    <a:pt x="14303" y="15024"/>
                  </a:lnTo>
                  <a:lnTo>
                    <a:pt x="14363" y="13642"/>
                  </a:lnTo>
                  <a:lnTo>
                    <a:pt x="14303" y="12259"/>
                  </a:lnTo>
                  <a:lnTo>
                    <a:pt x="14122" y="10877"/>
                  </a:lnTo>
                  <a:lnTo>
                    <a:pt x="13822" y="9615"/>
                  </a:lnTo>
                  <a:lnTo>
                    <a:pt x="13461" y="8353"/>
                  </a:lnTo>
                  <a:lnTo>
                    <a:pt x="12981" y="7151"/>
                  </a:lnTo>
                  <a:lnTo>
                    <a:pt x="12440" y="6010"/>
                  </a:lnTo>
                  <a:lnTo>
                    <a:pt x="11839" y="4988"/>
                  </a:lnTo>
                  <a:lnTo>
                    <a:pt x="11178" y="4027"/>
                  </a:lnTo>
                  <a:lnTo>
                    <a:pt x="10457" y="3125"/>
                  </a:lnTo>
                  <a:lnTo>
                    <a:pt x="9675" y="2344"/>
                  </a:lnTo>
                  <a:lnTo>
                    <a:pt x="8954" y="1623"/>
                  </a:lnTo>
                  <a:lnTo>
                    <a:pt x="8113" y="1082"/>
                  </a:lnTo>
                  <a:lnTo>
                    <a:pt x="7332" y="601"/>
                  </a:lnTo>
                  <a:lnTo>
                    <a:pt x="6551" y="301"/>
                  </a:lnTo>
                  <a:lnTo>
                    <a:pt x="5769" y="60"/>
                  </a:lnTo>
                  <a:lnTo>
                    <a:pt x="4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65;p43">
              <a:extLst>
                <a:ext uri="{FF2B5EF4-FFF2-40B4-BE49-F238E27FC236}">
                  <a16:creationId xmlns:a16="http://schemas.microsoft.com/office/drawing/2014/main" id="{88030729-7AB1-430C-ACDD-FF95F7F351AB}"/>
                </a:ext>
              </a:extLst>
            </p:cNvPr>
            <p:cNvSpPr/>
            <p:nvPr/>
          </p:nvSpPr>
          <p:spPr>
            <a:xfrm>
              <a:off x="4399119" y="3095604"/>
              <a:ext cx="345978" cy="263464"/>
            </a:xfrm>
            <a:custGeom>
              <a:avLst/>
              <a:gdLst/>
              <a:ahLst/>
              <a:cxnLst/>
              <a:rect l="l" t="t" r="r" b="b"/>
              <a:pathLst>
                <a:path w="27464" h="20914" extrusionOk="0">
                  <a:moveTo>
                    <a:pt x="0" y="1"/>
                  </a:moveTo>
                  <a:lnTo>
                    <a:pt x="0" y="20914"/>
                  </a:lnTo>
                  <a:lnTo>
                    <a:pt x="3546" y="20193"/>
                  </a:lnTo>
                  <a:lnTo>
                    <a:pt x="7031" y="19351"/>
                  </a:lnTo>
                  <a:lnTo>
                    <a:pt x="10517" y="18450"/>
                  </a:lnTo>
                  <a:lnTo>
                    <a:pt x="13942" y="17548"/>
                  </a:lnTo>
                  <a:lnTo>
                    <a:pt x="17368" y="16527"/>
                  </a:lnTo>
                  <a:lnTo>
                    <a:pt x="20793" y="15505"/>
                  </a:lnTo>
                  <a:lnTo>
                    <a:pt x="24158" y="14363"/>
                  </a:lnTo>
                  <a:lnTo>
                    <a:pt x="27464" y="13222"/>
                  </a:lnTo>
                  <a:lnTo>
                    <a:pt x="27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66;p43">
              <a:extLst>
                <a:ext uri="{FF2B5EF4-FFF2-40B4-BE49-F238E27FC236}">
                  <a16:creationId xmlns:a16="http://schemas.microsoft.com/office/drawing/2014/main" id="{B3CF51D5-2CF1-4BA7-B733-7E2466892B52}"/>
                </a:ext>
              </a:extLst>
            </p:cNvPr>
            <p:cNvSpPr/>
            <p:nvPr/>
          </p:nvSpPr>
          <p:spPr>
            <a:xfrm>
              <a:off x="4399119" y="3262179"/>
              <a:ext cx="345978" cy="326300"/>
            </a:xfrm>
            <a:custGeom>
              <a:avLst/>
              <a:gdLst/>
              <a:ahLst/>
              <a:cxnLst/>
              <a:rect l="l" t="t" r="r" b="b"/>
              <a:pathLst>
                <a:path w="27464" h="25902" extrusionOk="0">
                  <a:moveTo>
                    <a:pt x="27464" y="1"/>
                  </a:moveTo>
                  <a:lnTo>
                    <a:pt x="24158" y="1142"/>
                  </a:lnTo>
                  <a:lnTo>
                    <a:pt x="20793" y="2284"/>
                  </a:lnTo>
                  <a:lnTo>
                    <a:pt x="17368" y="3306"/>
                  </a:lnTo>
                  <a:lnTo>
                    <a:pt x="13942" y="4327"/>
                  </a:lnTo>
                  <a:lnTo>
                    <a:pt x="10517" y="5229"/>
                  </a:lnTo>
                  <a:lnTo>
                    <a:pt x="7031" y="6130"/>
                  </a:lnTo>
                  <a:lnTo>
                    <a:pt x="3546" y="6972"/>
                  </a:lnTo>
                  <a:lnTo>
                    <a:pt x="0" y="7693"/>
                  </a:lnTo>
                  <a:lnTo>
                    <a:pt x="0" y="12140"/>
                  </a:lnTo>
                  <a:lnTo>
                    <a:pt x="61" y="13582"/>
                  </a:lnTo>
                  <a:lnTo>
                    <a:pt x="301" y="14904"/>
                  </a:lnTo>
                  <a:lnTo>
                    <a:pt x="601" y="16226"/>
                  </a:lnTo>
                  <a:lnTo>
                    <a:pt x="1082" y="17488"/>
                  </a:lnTo>
                  <a:lnTo>
                    <a:pt x="1683" y="18690"/>
                  </a:lnTo>
                  <a:lnTo>
                    <a:pt x="2344" y="19832"/>
                  </a:lnTo>
                  <a:lnTo>
                    <a:pt x="3125" y="20914"/>
                  </a:lnTo>
                  <a:lnTo>
                    <a:pt x="4027" y="21875"/>
                  </a:lnTo>
                  <a:lnTo>
                    <a:pt x="4988" y="22776"/>
                  </a:lnTo>
                  <a:lnTo>
                    <a:pt x="6070" y="23558"/>
                  </a:lnTo>
                  <a:lnTo>
                    <a:pt x="7212" y="24219"/>
                  </a:lnTo>
                  <a:lnTo>
                    <a:pt x="8414" y="24820"/>
                  </a:lnTo>
                  <a:lnTo>
                    <a:pt x="9676" y="25300"/>
                  </a:lnTo>
                  <a:lnTo>
                    <a:pt x="10998" y="25601"/>
                  </a:lnTo>
                  <a:lnTo>
                    <a:pt x="12320" y="25841"/>
                  </a:lnTo>
                  <a:lnTo>
                    <a:pt x="13762" y="25901"/>
                  </a:lnTo>
                  <a:lnTo>
                    <a:pt x="15144" y="25841"/>
                  </a:lnTo>
                  <a:lnTo>
                    <a:pt x="16526" y="25601"/>
                  </a:lnTo>
                  <a:lnTo>
                    <a:pt x="17848" y="25300"/>
                  </a:lnTo>
                  <a:lnTo>
                    <a:pt x="19110" y="24820"/>
                  </a:lnTo>
                  <a:lnTo>
                    <a:pt x="20312" y="24219"/>
                  </a:lnTo>
                  <a:lnTo>
                    <a:pt x="21394" y="23558"/>
                  </a:lnTo>
                  <a:lnTo>
                    <a:pt x="22476" y="22776"/>
                  </a:lnTo>
                  <a:lnTo>
                    <a:pt x="23437" y="21875"/>
                  </a:lnTo>
                  <a:lnTo>
                    <a:pt x="24339" y="20914"/>
                  </a:lnTo>
                  <a:lnTo>
                    <a:pt x="25120" y="19832"/>
                  </a:lnTo>
                  <a:lnTo>
                    <a:pt x="25841" y="18690"/>
                  </a:lnTo>
                  <a:lnTo>
                    <a:pt x="26382" y="17488"/>
                  </a:lnTo>
                  <a:lnTo>
                    <a:pt x="26863" y="16226"/>
                  </a:lnTo>
                  <a:lnTo>
                    <a:pt x="27223" y="14904"/>
                  </a:lnTo>
                  <a:lnTo>
                    <a:pt x="27403" y="13582"/>
                  </a:lnTo>
                  <a:lnTo>
                    <a:pt x="27464" y="12140"/>
                  </a:lnTo>
                  <a:lnTo>
                    <a:pt x="27464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67;p43">
              <a:extLst>
                <a:ext uri="{FF2B5EF4-FFF2-40B4-BE49-F238E27FC236}">
                  <a16:creationId xmlns:a16="http://schemas.microsoft.com/office/drawing/2014/main" id="{52385254-C60C-4B4B-A920-BCA3EC7DE7E0}"/>
                </a:ext>
              </a:extLst>
            </p:cNvPr>
            <p:cNvSpPr/>
            <p:nvPr/>
          </p:nvSpPr>
          <p:spPr>
            <a:xfrm>
              <a:off x="4092476" y="2040894"/>
              <a:ext cx="959929" cy="1163593"/>
            </a:xfrm>
            <a:custGeom>
              <a:avLst/>
              <a:gdLst/>
              <a:ahLst/>
              <a:cxnLst/>
              <a:rect l="l" t="t" r="r" b="b"/>
              <a:pathLst>
                <a:path w="76200" h="92367" extrusionOk="0">
                  <a:moveTo>
                    <a:pt x="0" y="1"/>
                  </a:moveTo>
                  <a:lnTo>
                    <a:pt x="0" y="54266"/>
                  </a:lnTo>
                  <a:lnTo>
                    <a:pt x="0" y="56250"/>
                  </a:lnTo>
                  <a:lnTo>
                    <a:pt x="180" y="58173"/>
                  </a:lnTo>
                  <a:lnTo>
                    <a:pt x="421" y="60096"/>
                  </a:lnTo>
                  <a:lnTo>
                    <a:pt x="781" y="61959"/>
                  </a:lnTo>
                  <a:lnTo>
                    <a:pt x="1202" y="63821"/>
                  </a:lnTo>
                  <a:lnTo>
                    <a:pt x="1683" y="65624"/>
                  </a:lnTo>
                  <a:lnTo>
                    <a:pt x="2284" y="67367"/>
                  </a:lnTo>
                  <a:lnTo>
                    <a:pt x="2945" y="69110"/>
                  </a:lnTo>
                  <a:lnTo>
                    <a:pt x="3726" y="70792"/>
                  </a:lnTo>
                  <a:lnTo>
                    <a:pt x="4567" y="72415"/>
                  </a:lnTo>
                  <a:lnTo>
                    <a:pt x="5469" y="74038"/>
                  </a:lnTo>
                  <a:lnTo>
                    <a:pt x="6490" y="75600"/>
                  </a:lnTo>
                  <a:lnTo>
                    <a:pt x="7572" y="77042"/>
                  </a:lnTo>
                  <a:lnTo>
                    <a:pt x="8654" y="78485"/>
                  </a:lnTo>
                  <a:lnTo>
                    <a:pt x="9856" y="79867"/>
                  </a:lnTo>
                  <a:lnTo>
                    <a:pt x="11118" y="81189"/>
                  </a:lnTo>
                  <a:lnTo>
                    <a:pt x="12440" y="82451"/>
                  </a:lnTo>
                  <a:lnTo>
                    <a:pt x="13822" y="83653"/>
                  </a:lnTo>
                  <a:lnTo>
                    <a:pt x="15264" y="84794"/>
                  </a:lnTo>
                  <a:lnTo>
                    <a:pt x="16767" y="85876"/>
                  </a:lnTo>
                  <a:lnTo>
                    <a:pt x="18329" y="86838"/>
                  </a:lnTo>
                  <a:lnTo>
                    <a:pt x="19891" y="87799"/>
                  </a:lnTo>
                  <a:lnTo>
                    <a:pt x="21574" y="88641"/>
                  </a:lnTo>
                  <a:lnTo>
                    <a:pt x="23257" y="89362"/>
                  </a:lnTo>
                  <a:lnTo>
                    <a:pt x="24999" y="90083"/>
                  </a:lnTo>
                  <a:lnTo>
                    <a:pt x="26742" y="90684"/>
                  </a:lnTo>
                  <a:lnTo>
                    <a:pt x="28545" y="91165"/>
                  </a:lnTo>
                  <a:lnTo>
                    <a:pt x="30408" y="91585"/>
                  </a:lnTo>
                  <a:lnTo>
                    <a:pt x="32271" y="91946"/>
                  </a:lnTo>
                  <a:lnTo>
                    <a:pt x="34194" y="92186"/>
                  </a:lnTo>
                  <a:lnTo>
                    <a:pt x="36117" y="92306"/>
                  </a:lnTo>
                  <a:lnTo>
                    <a:pt x="38100" y="92366"/>
                  </a:lnTo>
                  <a:lnTo>
                    <a:pt x="40023" y="92306"/>
                  </a:lnTo>
                  <a:lnTo>
                    <a:pt x="41946" y="92186"/>
                  </a:lnTo>
                  <a:lnTo>
                    <a:pt x="43869" y="91946"/>
                  </a:lnTo>
                  <a:lnTo>
                    <a:pt x="45732" y="91585"/>
                  </a:lnTo>
                  <a:lnTo>
                    <a:pt x="47595" y="91165"/>
                  </a:lnTo>
                  <a:lnTo>
                    <a:pt x="49398" y="90684"/>
                  </a:lnTo>
                  <a:lnTo>
                    <a:pt x="51201" y="90083"/>
                  </a:lnTo>
                  <a:lnTo>
                    <a:pt x="52883" y="89362"/>
                  </a:lnTo>
                  <a:lnTo>
                    <a:pt x="54626" y="88641"/>
                  </a:lnTo>
                  <a:lnTo>
                    <a:pt x="56249" y="87799"/>
                  </a:lnTo>
                  <a:lnTo>
                    <a:pt x="57811" y="86838"/>
                  </a:lnTo>
                  <a:lnTo>
                    <a:pt x="59373" y="85876"/>
                  </a:lnTo>
                  <a:lnTo>
                    <a:pt x="60876" y="84794"/>
                  </a:lnTo>
                  <a:lnTo>
                    <a:pt x="62318" y="83653"/>
                  </a:lnTo>
                  <a:lnTo>
                    <a:pt x="63700" y="82451"/>
                  </a:lnTo>
                  <a:lnTo>
                    <a:pt x="65022" y="81189"/>
                  </a:lnTo>
                  <a:lnTo>
                    <a:pt x="66284" y="79867"/>
                  </a:lnTo>
                  <a:lnTo>
                    <a:pt x="67486" y="78485"/>
                  </a:lnTo>
                  <a:lnTo>
                    <a:pt x="68628" y="77042"/>
                  </a:lnTo>
                  <a:lnTo>
                    <a:pt x="69650" y="75600"/>
                  </a:lnTo>
                  <a:lnTo>
                    <a:pt x="70671" y="74038"/>
                  </a:lnTo>
                  <a:lnTo>
                    <a:pt x="71573" y="72415"/>
                  </a:lnTo>
                  <a:lnTo>
                    <a:pt x="72414" y="70792"/>
                  </a:lnTo>
                  <a:lnTo>
                    <a:pt x="73195" y="69110"/>
                  </a:lnTo>
                  <a:lnTo>
                    <a:pt x="73856" y="67367"/>
                  </a:lnTo>
                  <a:lnTo>
                    <a:pt x="74457" y="65624"/>
                  </a:lnTo>
                  <a:lnTo>
                    <a:pt x="74998" y="63821"/>
                  </a:lnTo>
                  <a:lnTo>
                    <a:pt x="75419" y="61959"/>
                  </a:lnTo>
                  <a:lnTo>
                    <a:pt x="75719" y="60096"/>
                  </a:lnTo>
                  <a:lnTo>
                    <a:pt x="75960" y="58173"/>
                  </a:lnTo>
                  <a:lnTo>
                    <a:pt x="76140" y="56250"/>
                  </a:lnTo>
                  <a:lnTo>
                    <a:pt x="76200" y="54266"/>
                  </a:lnTo>
                  <a:lnTo>
                    <a:pt x="76200" y="1"/>
                  </a:lnTo>
                  <a:close/>
                </a:path>
              </a:pathLst>
            </a:custGeom>
            <a:solidFill>
              <a:srgbClr val="EC9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68;p43">
              <a:extLst>
                <a:ext uri="{FF2B5EF4-FFF2-40B4-BE49-F238E27FC236}">
                  <a16:creationId xmlns:a16="http://schemas.microsoft.com/office/drawing/2014/main" id="{ABEF599C-9F1D-4086-BDB1-787530987A34}"/>
                </a:ext>
              </a:extLst>
            </p:cNvPr>
            <p:cNvSpPr/>
            <p:nvPr/>
          </p:nvSpPr>
          <p:spPr>
            <a:xfrm>
              <a:off x="4050066" y="2162805"/>
              <a:ext cx="129477" cy="517064"/>
            </a:xfrm>
            <a:custGeom>
              <a:avLst/>
              <a:gdLst/>
              <a:ahLst/>
              <a:cxnLst/>
              <a:rect l="l" t="t" r="r" b="b"/>
              <a:pathLst>
                <a:path w="10278" h="41045" extrusionOk="0">
                  <a:moveTo>
                    <a:pt x="10277" y="0"/>
                  </a:moveTo>
                  <a:lnTo>
                    <a:pt x="1" y="2464"/>
                  </a:lnTo>
                  <a:lnTo>
                    <a:pt x="3426" y="41045"/>
                  </a:lnTo>
                  <a:lnTo>
                    <a:pt x="7633" y="41045"/>
                  </a:lnTo>
                  <a:lnTo>
                    <a:pt x="102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9;p43">
              <a:extLst>
                <a:ext uri="{FF2B5EF4-FFF2-40B4-BE49-F238E27FC236}">
                  <a16:creationId xmlns:a16="http://schemas.microsoft.com/office/drawing/2014/main" id="{007B8236-41F4-4ABC-B1BF-0930518BFDE8}"/>
                </a:ext>
              </a:extLst>
            </p:cNvPr>
            <p:cNvSpPr/>
            <p:nvPr/>
          </p:nvSpPr>
          <p:spPr>
            <a:xfrm>
              <a:off x="4964704" y="2162805"/>
              <a:ext cx="129477" cy="517064"/>
            </a:xfrm>
            <a:custGeom>
              <a:avLst/>
              <a:gdLst/>
              <a:ahLst/>
              <a:cxnLst/>
              <a:rect l="l" t="t" r="r" b="b"/>
              <a:pathLst>
                <a:path w="10278" h="41045" extrusionOk="0">
                  <a:moveTo>
                    <a:pt x="1" y="0"/>
                  </a:moveTo>
                  <a:lnTo>
                    <a:pt x="2645" y="41045"/>
                  </a:lnTo>
                  <a:lnTo>
                    <a:pt x="6852" y="41045"/>
                  </a:lnTo>
                  <a:lnTo>
                    <a:pt x="10277" y="24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43">
              <a:extLst>
                <a:ext uri="{FF2B5EF4-FFF2-40B4-BE49-F238E27FC236}">
                  <a16:creationId xmlns:a16="http://schemas.microsoft.com/office/drawing/2014/main" id="{69DB2F1A-8FF2-412B-A333-82F9581AA35F}"/>
                </a:ext>
              </a:extLst>
            </p:cNvPr>
            <p:cNvSpPr/>
            <p:nvPr/>
          </p:nvSpPr>
          <p:spPr>
            <a:xfrm>
              <a:off x="3843374" y="1537402"/>
              <a:ext cx="1483053" cy="738125"/>
            </a:xfrm>
            <a:custGeom>
              <a:avLst/>
              <a:gdLst/>
              <a:ahLst/>
              <a:cxnLst/>
              <a:rect l="l" t="t" r="r" b="b"/>
              <a:pathLst>
                <a:path w="117726" h="58593" extrusionOk="0">
                  <a:moveTo>
                    <a:pt x="49518" y="0"/>
                  </a:moveTo>
                  <a:lnTo>
                    <a:pt x="48436" y="120"/>
                  </a:lnTo>
                  <a:lnTo>
                    <a:pt x="47294" y="300"/>
                  </a:lnTo>
                  <a:lnTo>
                    <a:pt x="46093" y="541"/>
                  </a:lnTo>
                  <a:lnTo>
                    <a:pt x="44831" y="901"/>
                  </a:lnTo>
                  <a:lnTo>
                    <a:pt x="43569" y="1382"/>
                  </a:lnTo>
                  <a:lnTo>
                    <a:pt x="42247" y="1863"/>
                  </a:lnTo>
                  <a:lnTo>
                    <a:pt x="40985" y="2464"/>
                  </a:lnTo>
                  <a:lnTo>
                    <a:pt x="39723" y="3125"/>
                  </a:lnTo>
                  <a:lnTo>
                    <a:pt x="38461" y="3846"/>
                  </a:lnTo>
                  <a:lnTo>
                    <a:pt x="37199" y="4627"/>
                  </a:lnTo>
                  <a:lnTo>
                    <a:pt x="35937" y="5409"/>
                  </a:lnTo>
                  <a:lnTo>
                    <a:pt x="34675" y="6310"/>
                  </a:lnTo>
                  <a:lnTo>
                    <a:pt x="33473" y="7211"/>
                  </a:lnTo>
                  <a:lnTo>
                    <a:pt x="32271" y="8173"/>
                  </a:lnTo>
                  <a:lnTo>
                    <a:pt x="31129" y="9194"/>
                  </a:lnTo>
                  <a:lnTo>
                    <a:pt x="29987" y="10216"/>
                  </a:lnTo>
                  <a:lnTo>
                    <a:pt x="28906" y="11238"/>
                  </a:lnTo>
                  <a:lnTo>
                    <a:pt x="27824" y="12319"/>
                  </a:lnTo>
                  <a:lnTo>
                    <a:pt x="26802" y="13401"/>
                  </a:lnTo>
                  <a:lnTo>
                    <a:pt x="25841" y="14483"/>
                  </a:lnTo>
                  <a:lnTo>
                    <a:pt x="24879" y="15625"/>
                  </a:lnTo>
                  <a:lnTo>
                    <a:pt x="23978" y="16706"/>
                  </a:lnTo>
                  <a:lnTo>
                    <a:pt x="23197" y="17848"/>
                  </a:lnTo>
                  <a:lnTo>
                    <a:pt x="22415" y="18930"/>
                  </a:lnTo>
                  <a:lnTo>
                    <a:pt x="21694" y="20012"/>
                  </a:lnTo>
                  <a:lnTo>
                    <a:pt x="21033" y="21093"/>
                  </a:lnTo>
                  <a:lnTo>
                    <a:pt x="20432" y="22115"/>
                  </a:lnTo>
                  <a:lnTo>
                    <a:pt x="19951" y="23136"/>
                  </a:lnTo>
                  <a:lnTo>
                    <a:pt x="19531" y="24158"/>
                  </a:lnTo>
                  <a:lnTo>
                    <a:pt x="19170" y="25120"/>
                  </a:lnTo>
                  <a:lnTo>
                    <a:pt x="18870" y="26081"/>
                  </a:lnTo>
                  <a:lnTo>
                    <a:pt x="18690" y="26922"/>
                  </a:lnTo>
                  <a:lnTo>
                    <a:pt x="18569" y="27764"/>
                  </a:lnTo>
                  <a:lnTo>
                    <a:pt x="18569" y="28545"/>
                  </a:lnTo>
                  <a:lnTo>
                    <a:pt x="18629" y="29266"/>
                  </a:lnTo>
                  <a:lnTo>
                    <a:pt x="18089" y="28725"/>
                  </a:lnTo>
                  <a:lnTo>
                    <a:pt x="16526" y="27283"/>
                  </a:lnTo>
                  <a:lnTo>
                    <a:pt x="14363" y="25300"/>
                  </a:lnTo>
                  <a:lnTo>
                    <a:pt x="13161" y="24278"/>
                  </a:lnTo>
                  <a:lnTo>
                    <a:pt x="11899" y="23317"/>
                  </a:lnTo>
                  <a:lnTo>
                    <a:pt x="10637" y="22355"/>
                  </a:lnTo>
                  <a:lnTo>
                    <a:pt x="9495" y="21574"/>
                  </a:lnTo>
                  <a:lnTo>
                    <a:pt x="8353" y="20973"/>
                  </a:lnTo>
                  <a:lnTo>
                    <a:pt x="7873" y="20793"/>
                  </a:lnTo>
                  <a:lnTo>
                    <a:pt x="7392" y="20612"/>
                  </a:lnTo>
                  <a:lnTo>
                    <a:pt x="6971" y="20552"/>
                  </a:lnTo>
                  <a:lnTo>
                    <a:pt x="6611" y="20492"/>
                  </a:lnTo>
                  <a:lnTo>
                    <a:pt x="6310" y="20612"/>
                  </a:lnTo>
                  <a:lnTo>
                    <a:pt x="6010" y="20733"/>
                  </a:lnTo>
                  <a:lnTo>
                    <a:pt x="5829" y="21033"/>
                  </a:lnTo>
                  <a:lnTo>
                    <a:pt x="5709" y="21394"/>
                  </a:lnTo>
                  <a:lnTo>
                    <a:pt x="5649" y="21814"/>
                  </a:lnTo>
                  <a:lnTo>
                    <a:pt x="5649" y="22415"/>
                  </a:lnTo>
                  <a:lnTo>
                    <a:pt x="5889" y="23617"/>
                  </a:lnTo>
                  <a:lnTo>
                    <a:pt x="6130" y="24759"/>
                  </a:lnTo>
                  <a:lnTo>
                    <a:pt x="6550" y="25841"/>
                  </a:lnTo>
                  <a:lnTo>
                    <a:pt x="6971" y="26742"/>
                  </a:lnTo>
                  <a:lnTo>
                    <a:pt x="7452" y="27583"/>
                  </a:lnTo>
                  <a:lnTo>
                    <a:pt x="8053" y="28365"/>
                  </a:lnTo>
                  <a:lnTo>
                    <a:pt x="8594" y="29086"/>
                  </a:lnTo>
                  <a:lnTo>
                    <a:pt x="9195" y="29687"/>
                  </a:lnTo>
                  <a:lnTo>
                    <a:pt x="9735" y="30168"/>
                  </a:lnTo>
                  <a:lnTo>
                    <a:pt x="10276" y="30648"/>
                  </a:lnTo>
                  <a:lnTo>
                    <a:pt x="11238" y="31309"/>
                  </a:lnTo>
                  <a:lnTo>
                    <a:pt x="11899" y="31670"/>
                  </a:lnTo>
                  <a:lnTo>
                    <a:pt x="12139" y="31790"/>
                  </a:lnTo>
                  <a:lnTo>
                    <a:pt x="11478" y="31910"/>
                  </a:lnTo>
                  <a:lnTo>
                    <a:pt x="9796" y="32331"/>
                  </a:lnTo>
                  <a:lnTo>
                    <a:pt x="7512" y="32932"/>
                  </a:lnTo>
                  <a:lnTo>
                    <a:pt x="6250" y="33292"/>
                  </a:lnTo>
                  <a:lnTo>
                    <a:pt x="4928" y="33713"/>
                  </a:lnTo>
                  <a:lnTo>
                    <a:pt x="3726" y="34194"/>
                  </a:lnTo>
                  <a:lnTo>
                    <a:pt x="2584" y="34675"/>
                  </a:lnTo>
                  <a:lnTo>
                    <a:pt x="1563" y="35215"/>
                  </a:lnTo>
                  <a:lnTo>
                    <a:pt x="1142" y="35516"/>
                  </a:lnTo>
                  <a:lnTo>
                    <a:pt x="781" y="35816"/>
                  </a:lnTo>
                  <a:lnTo>
                    <a:pt x="481" y="36117"/>
                  </a:lnTo>
                  <a:lnTo>
                    <a:pt x="241" y="36417"/>
                  </a:lnTo>
                  <a:lnTo>
                    <a:pt x="60" y="36778"/>
                  </a:lnTo>
                  <a:lnTo>
                    <a:pt x="0" y="37078"/>
                  </a:lnTo>
                  <a:lnTo>
                    <a:pt x="0" y="37439"/>
                  </a:lnTo>
                  <a:lnTo>
                    <a:pt x="60" y="37739"/>
                  </a:lnTo>
                  <a:lnTo>
                    <a:pt x="241" y="38100"/>
                  </a:lnTo>
                  <a:lnTo>
                    <a:pt x="541" y="38461"/>
                  </a:lnTo>
                  <a:lnTo>
                    <a:pt x="902" y="38761"/>
                  </a:lnTo>
                  <a:lnTo>
                    <a:pt x="1322" y="39062"/>
                  </a:lnTo>
                  <a:lnTo>
                    <a:pt x="1743" y="39242"/>
                  </a:lnTo>
                  <a:lnTo>
                    <a:pt x="2164" y="39422"/>
                  </a:lnTo>
                  <a:lnTo>
                    <a:pt x="2584" y="39602"/>
                  </a:lnTo>
                  <a:lnTo>
                    <a:pt x="3065" y="39662"/>
                  </a:lnTo>
                  <a:lnTo>
                    <a:pt x="3546" y="39723"/>
                  </a:lnTo>
                  <a:lnTo>
                    <a:pt x="4026" y="39783"/>
                  </a:lnTo>
                  <a:lnTo>
                    <a:pt x="4988" y="39723"/>
                  </a:lnTo>
                  <a:lnTo>
                    <a:pt x="6010" y="39542"/>
                  </a:lnTo>
                  <a:lnTo>
                    <a:pt x="6971" y="39302"/>
                  </a:lnTo>
                  <a:lnTo>
                    <a:pt x="7933" y="39001"/>
                  </a:lnTo>
                  <a:lnTo>
                    <a:pt x="8834" y="38641"/>
                  </a:lnTo>
                  <a:lnTo>
                    <a:pt x="9735" y="38280"/>
                  </a:lnTo>
                  <a:lnTo>
                    <a:pt x="11178" y="37559"/>
                  </a:lnTo>
                  <a:lnTo>
                    <a:pt x="12139" y="36958"/>
                  </a:lnTo>
                  <a:lnTo>
                    <a:pt x="12500" y="36718"/>
                  </a:lnTo>
                  <a:lnTo>
                    <a:pt x="12320" y="38040"/>
                  </a:lnTo>
                  <a:lnTo>
                    <a:pt x="12199" y="39542"/>
                  </a:lnTo>
                  <a:lnTo>
                    <a:pt x="12019" y="41345"/>
                  </a:lnTo>
                  <a:lnTo>
                    <a:pt x="11959" y="43509"/>
                  </a:lnTo>
                  <a:lnTo>
                    <a:pt x="11899" y="45792"/>
                  </a:lnTo>
                  <a:lnTo>
                    <a:pt x="11959" y="46994"/>
                  </a:lnTo>
                  <a:lnTo>
                    <a:pt x="12079" y="48136"/>
                  </a:lnTo>
                  <a:lnTo>
                    <a:pt x="12199" y="49338"/>
                  </a:lnTo>
                  <a:lnTo>
                    <a:pt x="12320" y="50419"/>
                  </a:lnTo>
                  <a:lnTo>
                    <a:pt x="12560" y="51561"/>
                  </a:lnTo>
                  <a:lnTo>
                    <a:pt x="12860" y="52583"/>
                  </a:lnTo>
                  <a:lnTo>
                    <a:pt x="13221" y="53544"/>
                  </a:lnTo>
                  <a:lnTo>
                    <a:pt x="13581" y="54386"/>
                  </a:lnTo>
                  <a:lnTo>
                    <a:pt x="14062" y="55167"/>
                  </a:lnTo>
                  <a:lnTo>
                    <a:pt x="14663" y="55828"/>
                  </a:lnTo>
                  <a:lnTo>
                    <a:pt x="14964" y="56128"/>
                  </a:lnTo>
                  <a:lnTo>
                    <a:pt x="15324" y="56369"/>
                  </a:lnTo>
                  <a:lnTo>
                    <a:pt x="15685" y="56549"/>
                  </a:lnTo>
                  <a:lnTo>
                    <a:pt x="16045" y="56729"/>
                  </a:lnTo>
                  <a:lnTo>
                    <a:pt x="16466" y="56850"/>
                  </a:lnTo>
                  <a:lnTo>
                    <a:pt x="16887" y="56970"/>
                  </a:lnTo>
                  <a:lnTo>
                    <a:pt x="17307" y="57030"/>
                  </a:lnTo>
                  <a:lnTo>
                    <a:pt x="17788" y="57030"/>
                  </a:lnTo>
                  <a:lnTo>
                    <a:pt x="18269" y="56970"/>
                  </a:lnTo>
                  <a:lnTo>
                    <a:pt x="18810" y="56910"/>
                  </a:lnTo>
                  <a:lnTo>
                    <a:pt x="19351" y="56729"/>
                  </a:lnTo>
                  <a:lnTo>
                    <a:pt x="19951" y="56549"/>
                  </a:lnTo>
                  <a:lnTo>
                    <a:pt x="20552" y="56309"/>
                  </a:lnTo>
                  <a:lnTo>
                    <a:pt x="21213" y="56008"/>
                  </a:lnTo>
                  <a:lnTo>
                    <a:pt x="21875" y="55648"/>
                  </a:lnTo>
                  <a:lnTo>
                    <a:pt x="22596" y="55227"/>
                  </a:lnTo>
                  <a:lnTo>
                    <a:pt x="24098" y="54265"/>
                  </a:lnTo>
                  <a:lnTo>
                    <a:pt x="25721" y="53003"/>
                  </a:lnTo>
                  <a:lnTo>
                    <a:pt x="26922" y="51922"/>
                  </a:lnTo>
                  <a:lnTo>
                    <a:pt x="28124" y="50840"/>
                  </a:lnTo>
                  <a:lnTo>
                    <a:pt x="30528" y="48556"/>
                  </a:lnTo>
                  <a:lnTo>
                    <a:pt x="31850" y="47415"/>
                  </a:lnTo>
                  <a:lnTo>
                    <a:pt x="33232" y="46273"/>
                  </a:lnTo>
                  <a:lnTo>
                    <a:pt x="34735" y="45251"/>
                  </a:lnTo>
                  <a:lnTo>
                    <a:pt x="35576" y="44771"/>
                  </a:lnTo>
                  <a:lnTo>
                    <a:pt x="36417" y="44290"/>
                  </a:lnTo>
                  <a:lnTo>
                    <a:pt x="37259" y="43869"/>
                  </a:lnTo>
                  <a:lnTo>
                    <a:pt x="38220" y="43448"/>
                  </a:lnTo>
                  <a:lnTo>
                    <a:pt x="39242" y="43088"/>
                  </a:lnTo>
                  <a:lnTo>
                    <a:pt x="40263" y="42787"/>
                  </a:lnTo>
                  <a:lnTo>
                    <a:pt x="41345" y="42487"/>
                  </a:lnTo>
                  <a:lnTo>
                    <a:pt x="42487" y="42186"/>
                  </a:lnTo>
                  <a:lnTo>
                    <a:pt x="43749" y="42006"/>
                  </a:lnTo>
                  <a:lnTo>
                    <a:pt x="45011" y="41826"/>
                  </a:lnTo>
                  <a:lnTo>
                    <a:pt x="46393" y="41706"/>
                  </a:lnTo>
                  <a:lnTo>
                    <a:pt x="47775" y="41646"/>
                  </a:lnTo>
                  <a:lnTo>
                    <a:pt x="49338" y="41646"/>
                  </a:lnTo>
                  <a:lnTo>
                    <a:pt x="50900" y="41706"/>
                  </a:lnTo>
                  <a:lnTo>
                    <a:pt x="52583" y="41826"/>
                  </a:lnTo>
                  <a:lnTo>
                    <a:pt x="54325" y="42006"/>
                  </a:lnTo>
                  <a:lnTo>
                    <a:pt x="56188" y="42247"/>
                  </a:lnTo>
                  <a:lnTo>
                    <a:pt x="58111" y="42547"/>
                  </a:lnTo>
                  <a:lnTo>
                    <a:pt x="60155" y="42968"/>
                  </a:lnTo>
                  <a:lnTo>
                    <a:pt x="62138" y="43448"/>
                  </a:lnTo>
                  <a:lnTo>
                    <a:pt x="64121" y="44109"/>
                  </a:lnTo>
                  <a:lnTo>
                    <a:pt x="66104" y="44771"/>
                  </a:lnTo>
                  <a:lnTo>
                    <a:pt x="68087" y="45552"/>
                  </a:lnTo>
                  <a:lnTo>
                    <a:pt x="70130" y="46393"/>
                  </a:lnTo>
                  <a:lnTo>
                    <a:pt x="72053" y="47294"/>
                  </a:lnTo>
                  <a:lnTo>
                    <a:pt x="74036" y="48256"/>
                  </a:lnTo>
                  <a:lnTo>
                    <a:pt x="78003" y="50179"/>
                  </a:lnTo>
                  <a:lnTo>
                    <a:pt x="81849" y="52102"/>
                  </a:lnTo>
                  <a:lnTo>
                    <a:pt x="85635" y="53965"/>
                  </a:lnTo>
                  <a:lnTo>
                    <a:pt x="87498" y="54806"/>
                  </a:lnTo>
                  <a:lnTo>
                    <a:pt x="89361" y="55588"/>
                  </a:lnTo>
                  <a:lnTo>
                    <a:pt x="91223" y="56309"/>
                  </a:lnTo>
                  <a:lnTo>
                    <a:pt x="93026" y="56970"/>
                  </a:lnTo>
                  <a:lnTo>
                    <a:pt x="94769" y="57511"/>
                  </a:lnTo>
                  <a:lnTo>
                    <a:pt x="96572" y="57991"/>
                  </a:lnTo>
                  <a:lnTo>
                    <a:pt x="98254" y="58292"/>
                  </a:lnTo>
                  <a:lnTo>
                    <a:pt x="99997" y="58532"/>
                  </a:lnTo>
                  <a:lnTo>
                    <a:pt x="100778" y="58532"/>
                  </a:lnTo>
                  <a:lnTo>
                    <a:pt x="101620" y="58592"/>
                  </a:lnTo>
                  <a:lnTo>
                    <a:pt x="102461" y="58532"/>
                  </a:lnTo>
                  <a:lnTo>
                    <a:pt x="103242" y="58472"/>
                  </a:lnTo>
                  <a:lnTo>
                    <a:pt x="104084" y="58352"/>
                  </a:lnTo>
                  <a:lnTo>
                    <a:pt x="104865" y="58232"/>
                  </a:lnTo>
                  <a:lnTo>
                    <a:pt x="105646" y="57991"/>
                  </a:lnTo>
                  <a:lnTo>
                    <a:pt x="106427" y="57751"/>
                  </a:lnTo>
                  <a:lnTo>
                    <a:pt x="107209" y="57511"/>
                  </a:lnTo>
                  <a:lnTo>
                    <a:pt x="107930" y="57150"/>
                  </a:lnTo>
                  <a:lnTo>
                    <a:pt x="108711" y="56729"/>
                  </a:lnTo>
                  <a:lnTo>
                    <a:pt x="109432" y="56309"/>
                  </a:lnTo>
                  <a:lnTo>
                    <a:pt x="110153" y="55828"/>
                  </a:lnTo>
                  <a:lnTo>
                    <a:pt x="110874" y="55287"/>
                  </a:lnTo>
                  <a:lnTo>
                    <a:pt x="111535" y="54686"/>
                  </a:lnTo>
                  <a:lnTo>
                    <a:pt x="112256" y="54025"/>
                  </a:lnTo>
                  <a:lnTo>
                    <a:pt x="112918" y="53304"/>
                  </a:lnTo>
                  <a:lnTo>
                    <a:pt x="113579" y="52463"/>
                  </a:lnTo>
                  <a:lnTo>
                    <a:pt x="114240" y="51621"/>
                  </a:lnTo>
                  <a:lnTo>
                    <a:pt x="114901" y="50720"/>
                  </a:lnTo>
                  <a:lnTo>
                    <a:pt x="115502" y="49758"/>
                  </a:lnTo>
                  <a:lnTo>
                    <a:pt x="116042" y="48797"/>
                  </a:lnTo>
                  <a:lnTo>
                    <a:pt x="116463" y="47775"/>
                  </a:lnTo>
                  <a:lnTo>
                    <a:pt x="116884" y="46754"/>
                  </a:lnTo>
                  <a:lnTo>
                    <a:pt x="117184" y="45732"/>
                  </a:lnTo>
                  <a:lnTo>
                    <a:pt x="117425" y="44710"/>
                  </a:lnTo>
                  <a:lnTo>
                    <a:pt x="117605" y="43629"/>
                  </a:lnTo>
                  <a:lnTo>
                    <a:pt x="117725" y="42547"/>
                  </a:lnTo>
                  <a:lnTo>
                    <a:pt x="117725" y="41465"/>
                  </a:lnTo>
                  <a:lnTo>
                    <a:pt x="117725" y="40384"/>
                  </a:lnTo>
                  <a:lnTo>
                    <a:pt x="117665" y="39242"/>
                  </a:lnTo>
                  <a:lnTo>
                    <a:pt x="117485" y="38160"/>
                  </a:lnTo>
                  <a:lnTo>
                    <a:pt x="117304" y="37018"/>
                  </a:lnTo>
                  <a:lnTo>
                    <a:pt x="117064" y="35877"/>
                  </a:lnTo>
                  <a:lnTo>
                    <a:pt x="116703" y="34735"/>
                  </a:lnTo>
                  <a:lnTo>
                    <a:pt x="116343" y="33653"/>
                  </a:lnTo>
                  <a:lnTo>
                    <a:pt x="115922" y="32511"/>
                  </a:lnTo>
                  <a:lnTo>
                    <a:pt x="115441" y="31369"/>
                  </a:lnTo>
                  <a:lnTo>
                    <a:pt x="114901" y="30288"/>
                  </a:lnTo>
                  <a:lnTo>
                    <a:pt x="114360" y="29146"/>
                  </a:lnTo>
                  <a:lnTo>
                    <a:pt x="113699" y="28064"/>
                  </a:lnTo>
                  <a:lnTo>
                    <a:pt x="113038" y="26982"/>
                  </a:lnTo>
                  <a:lnTo>
                    <a:pt x="112317" y="25901"/>
                  </a:lnTo>
                  <a:lnTo>
                    <a:pt x="111535" y="24819"/>
                  </a:lnTo>
                  <a:lnTo>
                    <a:pt x="110754" y="23737"/>
                  </a:lnTo>
                  <a:lnTo>
                    <a:pt x="109913" y="22716"/>
                  </a:lnTo>
                  <a:lnTo>
                    <a:pt x="109011" y="21694"/>
                  </a:lnTo>
                  <a:lnTo>
                    <a:pt x="108110" y="20733"/>
                  </a:lnTo>
                  <a:lnTo>
                    <a:pt x="107148" y="19711"/>
                  </a:lnTo>
                  <a:lnTo>
                    <a:pt x="106127" y="18750"/>
                  </a:lnTo>
                  <a:lnTo>
                    <a:pt x="105105" y="17848"/>
                  </a:lnTo>
                  <a:lnTo>
                    <a:pt x="104024" y="16887"/>
                  </a:lnTo>
                  <a:lnTo>
                    <a:pt x="102942" y="16045"/>
                  </a:lnTo>
                  <a:lnTo>
                    <a:pt x="101800" y="15144"/>
                  </a:lnTo>
                  <a:lnTo>
                    <a:pt x="100658" y="14363"/>
                  </a:lnTo>
                  <a:lnTo>
                    <a:pt x="99456" y="13521"/>
                  </a:lnTo>
                  <a:lnTo>
                    <a:pt x="98254" y="12800"/>
                  </a:lnTo>
                  <a:lnTo>
                    <a:pt x="96992" y="12079"/>
                  </a:lnTo>
                  <a:lnTo>
                    <a:pt x="95731" y="11358"/>
                  </a:lnTo>
                  <a:lnTo>
                    <a:pt x="94469" y="10697"/>
                  </a:lnTo>
                  <a:lnTo>
                    <a:pt x="93146" y="10096"/>
                  </a:lnTo>
                  <a:lnTo>
                    <a:pt x="91824" y="9555"/>
                  </a:lnTo>
                  <a:lnTo>
                    <a:pt x="90502" y="9014"/>
                  </a:lnTo>
                  <a:lnTo>
                    <a:pt x="89120" y="8533"/>
                  </a:lnTo>
                  <a:lnTo>
                    <a:pt x="87738" y="8113"/>
                  </a:lnTo>
                  <a:lnTo>
                    <a:pt x="86356" y="7692"/>
                  </a:lnTo>
                  <a:lnTo>
                    <a:pt x="84974" y="7332"/>
                  </a:lnTo>
                  <a:lnTo>
                    <a:pt x="83531" y="7091"/>
                  </a:lnTo>
                  <a:lnTo>
                    <a:pt x="82149" y="6851"/>
                  </a:lnTo>
                  <a:lnTo>
                    <a:pt x="80707" y="6671"/>
                  </a:lnTo>
                  <a:lnTo>
                    <a:pt x="79265" y="6490"/>
                  </a:lnTo>
                  <a:lnTo>
                    <a:pt x="77822" y="6430"/>
                  </a:lnTo>
                  <a:lnTo>
                    <a:pt x="76380" y="6430"/>
                  </a:lnTo>
                  <a:lnTo>
                    <a:pt x="74938" y="6490"/>
                  </a:lnTo>
                  <a:lnTo>
                    <a:pt x="73496" y="6610"/>
                  </a:lnTo>
                  <a:lnTo>
                    <a:pt x="72053" y="6731"/>
                  </a:lnTo>
                  <a:lnTo>
                    <a:pt x="70611" y="6971"/>
                  </a:lnTo>
                  <a:lnTo>
                    <a:pt x="69169" y="7332"/>
                  </a:lnTo>
                  <a:lnTo>
                    <a:pt x="67727" y="7692"/>
                  </a:lnTo>
                  <a:lnTo>
                    <a:pt x="66284" y="8113"/>
                  </a:lnTo>
                  <a:lnTo>
                    <a:pt x="64842" y="8654"/>
                  </a:lnTo>
                  <a:lnTo>
                    <a:pt x="63460" y="9194"/>
                  </a:lnTo>
                  <a:lnTo>
                    <a:pt x="62018" y="9856"/>
                  </a:lnTo>
                  <a:lnTo>
                    <a:pt x="60635" y="10637"/>
                  </a:lnTo>
                  <a:lnTo>
                    <a:pt x="60575" y="10036"/>
                  </a:lnTo>
                  <a:lnTo>
                    <a:pt x="60455" y="9375"/>
                  </a:lnTo>
                  <a:lnTo>
                    <a:pt x="60275" y="8594"/>
                  </a:lnTo>
                  <a:lnTo>
                    <a:pt x="59974" y="7572"/>
                  </a:lnTo>
                  <a:lnTo>
                    <a:pt x="59554" y="6550"/>
                  </a:lnTo>
                  <a:lnTo>
                    <a:pt x="59073" y="5409"/>
                  </a:lnTo>
                  <a:lnTo>
                    <a:pt x="58412" y="4327"/>
                  </a:lnTo>
                  <a:lnTo>
                    <a:pt x="57991" y="3786"/>
                  </a:lnTo>
                  <a:lnTo>
                    <a:pt x="57571" y="3245"/>
                  </a:lnTo>
                  <a:lnTo>
                    <a:pt x="57090" y="2704"/>
                  </a:lnTo>
                  <a:lnTo>
                    <a:pt x="56609" y="2224"/>
                  </a:lnTo>
                  <a:lnTo>
                    <a:pt x="56008" y="1803"/>
                  </a:lnTo>
                  <a:lnTo>
                    <a:pt x="55407" y="1382"/>
                  </a:lnTo>
                  <a:lnTo>
                    <a:pt x="54746" y="1022"/>
                  </a:lnTo>
                  <a:lnTo>
                    <a:pt x="54025" y="661"/>
                  </a:lnTo>
                  <a:lnTo>
                    <a:pt x="53244" y="421"/>
                  </a:lnTo>
                  <a:lnTo>
                    <a:pt x="52402" y="240"/>
                  </a:lnTo>
                  <a:lnTo>
                    <a:pt x="51501" y="60"/>
                  </a:lnTo>
                  <a:lnTo>
                    <a:pt x="50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43">
              <a:extLst>
                <a:ext uri="{FF2B5EF4-FFF2-40B4-BE49-F238E27FC236}">
                  <a16:creationId xmlns:a16="http://schemas.microsoft.com/office/drawing/2014/main" id="{199DC278-AA1D-4F98-9DF3-F6E873AB9305}"/>
                </a:ext>
              </a:extLst>
            </p:cNvPr>
            <p:cNvSpPr/>
            <p:nvPr/>
          </p:nvSpPr>
          <p:spPr>
            <a:xfrm>
              <a:off x="4363538" y="2851052"/>
              <a:ext cx="417128" cy="150666"/>
            </a:xfrm>
            <a:custGeom>
              <a:avLst/>
              <a:gdLst/>
              <a:ahLst/>
              <a:cxnLst/>
              <a:rect l="l" t="t" r="r" b="b"/>
              <a:pathLst>
                <a:path w="33112" h="11960" extrusionOk="0">
                  <a:moveTo>
                    <a:pt x="0" y="0"/>
                  </a:moveTo>
                  <a:lnTo>
                    <a:pt x="601" y="1262"/>
                  </a:lnTo>
                  <a:lnTo>
                    <a:pt x="1262" y="2524"/>
                  </a:lnTo>
                  <a:lnTo>
                    <a:pt x="1983" y="3726"/>
                  </a:lnTo>
                  <a:lnTo>
                    <a:pt x="2764" y="4808"/>
                  </a:lnTo>
                  <a:lnTo>
                    <a:pt x="3606" y="5889"/>
                  </a:lnTo>
                  <a:lnTo>
                    <a:pt x="4567" y="6851"/>
                  </a:lnTo>
                  <a:lnTo>
                    <a:pt x="5529" y="7813"/>
                  </a:lnTo>
                  <a:lnTo>
                    <a:pt x="6610" y="8594"/>
                  </a:lnTo>
                  <a:lnTo>
                    <a:pt x="7692" y="9375"/>
                  </a:lnTo>
                  <a:lnTo>
                    <a:pt x="8834" y="10036"/>
                  </a:lnTo>
                  <a:lnTo>
                    <a:pt x="10036" y="10577"/>
                  </a:lnTo>
                  <a:lnTo>
                    <a:pt x="11298" y="11058"/>
                  </a:lnTo>
                  <a:lnTo>
                    <a:pt x="12560" y="11478"/>
                  </a:lnTo>
                  <a:lnTo>
                    <a:pt x="13882" y="11719"/>
                  </a:lnTo>
                  <a:lnTo>
                    <a:pt x="15204" y="11899"/>
                  </a:lnTo>
                  <a:lnTo>
                    <a:pt x="16586" y="11959"/>
                  </a:lnTo>
                  <a:lnTo>
                    <a:pt x="17968" y="11899"/>
                  </a:lnTo>
                  <a:lnTo>
                    <a:pt x="19290" y="11719"/>
                  </a:lnTo>
                  <a:lnTo>
                    <a:pt x="20612" y="11478"/>
                  </a:lnTo>
                  <a:lnTo>
                    <a:pt x="21874" y="11058"/>
                  </a:lnTo>
                  <a:lnTo>
                    <a:pt x="23076" y="10577"/>
                  </a:lnTo>
                  <a:lnTo>
                    <a:pt x="24278" y="10036"/>
                  </a:lnTo>
                  <a:lnTo>
                    <a:pt x="25420" y="9375"/>
                  </a:lnTo>
                  <a:lnTo>
                    <a:pt x="26562" y="8594"/>
                  </a:lnTo>
                  <a:lnTo>
                    <a:pt x="27583" y="7813"/>
                  </a:lnTo>
                  <a:lnTo>
                    <a:pt x="28545" y="6851"/>
                  </a:lnTo>
                  <a:lnTo>
                    <a:pt x="29506" y="5889"/>
                  </a:lnTo>
                  <a:lnTo>
                    <a:pt x="30348" y="4808"/>
                  </a:lnTo>
                  <a:lnTo>
                    <a:pt x="31189" y="3726"/>
                  </a:lnTo>
                  <a:lnTo>
                    <a:pt x="31910" y="2524"/>
                  </a:lnTo>
                  <a:lnTo>
                    <a:pt x="32571" y="1262"/>
                  </a:lnTo>
                  <a:lnTo>
                    <a:pt x="33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43">
              <a:extLst>
                <a:ext uri="{FF2B5EF4-FFF2-40B4-BE49-F238E27FC236}">
                  <a16:creationId xmlns:a16="http://schemas.microsoft.com/office/drawing/2014/main" id="{E1FA696F-A815-419F-BBEB-B320048F21C0}"/>
                </a:ext>
              </a:extLst>
            </p:cNvPr>
            <p:cNvSpPr/>
            <p:nvPr/>
          </p:nvSpPr>
          <p:spPr>
            <a:xfrm>
              <a:off x="4772387" y="2580748"/>
              <a:ext cx="117358" cy="117358"/>
            </a:xfrm>
            <a:custGeom>
              <a:avLst/>
              <a:gdLst/>
              <a:ahLst/>
              <a:cxnLst/>
              <a:rect l="l" t="t" r="r" b="b"/>
              <a:pathLst>
                <a:path w="9316" h="9316" extrusionOk="0">
                  <a:moveTo>
                    <a:pt x="4628" y="0"/>
                  </a:moveTo>
                  <a:lnTo>
                    <a:pt x="4147" y="61"/>
                  </a:lnTo>
                  <a:lnTo>
                    <a:pt x="3727" y="121"/>
                  </a:lnTo>
                  <a:lnTo>
                    <a:pt x="3246" y="241"/>
                  </a:lnTo>
                  <a:lnTo>
                    <a:pt x="2825" y="361"/>
                  </a:lnTo>
                  <a:lnTo>
                    <a:pt x="2405" y="601"/>
                  </a:lnTo>
                  <a:lnTo>
                    <a:pt x="2044" y="842"/>
                  </a:lnTo>
                  <a:lnTo>
                    <a:pt x="1684" y="1082"/>
                  </a:lnTo>
                  <a:lnTo>
                    <a:pt x="1323" y="1383"/>
                  </a:lnTo>
                  <a:lnTo>
                    <a:pt x="1023" y="1743"/>
                  </a:lnTo>
                  <a:lnTo>
                    <a:pt x="782" y="2044"/>
                  </a:lnTo>
                  <a:lnTo>
                    <a:pt x="542" y="2464"/>
                  </a:lnTo>
                  <a:lnTo>
                    <a:pt x="362" y="2885"/>
                  </a:lnTo>
                  <a:lnTo>
                    <a:pt x="181" y="3306"/>
                  </a:lnTo>
                  <a:lnTo>
                    <a:pt x="61" y="3726"/>
                  </a:lnTo>
                  <a:lnTo>
                    <a:pt x="1" y="4207"/>
                  </a:lnTo>
                  <a:lnTo>
                    <a:pt x="1" y="4688"/>
                  </a:lnTo>
                  <a:lnTo>
                    <a:pt x="1" y="5169"/>
                  </a:lnTo>
                  <a:lnTo>
                    <a:pt x="61" y="5589"/>
                  </a:lnTo>
                  <a:lnTo>
                    <a:pt x="181" y="6070"/>
                  </a:lnTo>
                  <a:lnTo>
                    <a:pt x="362" y="6491"/>
                  </a:lnTo>
                  <a:lnTo>
                    <a:pt x="542" y="6911"/>
                  </a:lnTo>
                  <a:lnTo>
                    <a:pt x="782" y="7272"/>
                  </a:lnTo>
                  <a:lnTo>
                    <a:pt x="1023" y="7632"/>
                  </a:lnTo>
                  <a:lnTo>
                    <a:pt x="1323" y="7993"/>
                  </a:lnTo>
                  <a:lnTo>
                    <a:pt x="1684" y="8293"/>
                  </a:lnTo>
                  <a:lnTo>
                    <a:pt x="2044" y="8534"/>
                  </a:lnTo>
                  <a:lnTo>
                    <a:pt x="2405" y="8774"/>
                  </a:lnTo>
                  <a:lnTo>
                    <a:pt x="2825" y="8955"/>
                  </a:lnTo>
                  <a:lnTo>
                    <a:pt x="3246" y="9135"/>
                  </a:lnTo>
                  <a:lnTo>
                    <a:pt x="3727" y="9255"/>
                  </a:lnTo>
                  <a:lnTo>
                    <a:pt x="4147" y="9315"/>
                  </a:lnTo>
                  <a:lnTo>
                    <a:pt x="5109" y="9315"/>
                  </a:lnTo>
                  <a:lnTo>
                    <a:pt x="5590" y="9255"/>
                  </a:lnTo>
                  <a:lnTo>
                    <a:pt x="6010" y="9135"/>
                  </a:lnTo>
                  <a:lnTo>
                    <a:pt x="6431" y="8955"/>
                  </a:lnTo>
                  <a:lnTo>
                    <a:pt x="6852" y="8774"/>
                  </a:lnTo>
                  <a:lnTo>
                    <a:pt x="7272" y="8534"/>
                  </a:lnTo>
                  <a:lnTo>
                    <a:pt x="7633" y="8293"/>
                  </a:lnTo>
                  <a:lnTo>
                    <a:pt x="7933" y="7993"/>
                  </a:lnTo>
                  <a:lnTo>
                    <a:pt x="8234" y="7632"/>
                  </a:lnTo>
                  <a:lnTo>
                    <a:pt x="8474" y="7272"/>
                  </a:lnTo>
                  <a:lnTo>
                    <a:pt x="8715" y="6911"/>
                  </a:lnTo>
                  <a:lnTo>
                    <a:pt x="8955" y="6491"/>
                  </a:lnTo>
                  <a:lnTo>
                    <a:pt x="9075" y="6070"/>
                  </a:lnTo>
                  <a:lnTo>
                    <a:pt x="9195" y="5589"/>
                  </a:lnTo>
                  <a:lnTo>
                    <a:pt x="9256" y="5169"/>
                  </a:lnTo>
                  <a:lnTo>
                    <a:pt x="9316" y="4688"/>
                  </a:lnTo>
                  <a:lnTo>
                    <a:pt x="9256" y="4207"/>
                  </a:lnTo>
                  <a:lnTo>
                    <a:pt x="9195" y="3726"/>
                  </a:lnTo>
                  <a:lnTo>
                    <a:pt x="9075" y="3306"/>
                  </a:lnTo>
                  <a:lnTo>
                    <a:pt x="8955" y="2885"/>
                  </a:lnTo>
                  <a:lnTo>
                    <a:pt x="8715" y="2464"/>
                  </a:lnTo>
                  <a:lnTo>
                    <a:pt x="8474" y="2044"/>
                  </a:lnTo>
                  <a:lnTo>
                    <a:pt x="8234" y="1743"/>
                  </a:lnTo>
                  <a:lnTo>
                    <a:pt x="7933" y="1383"/>
                  </a:lnTo>
                  <a:lnTo>
                    <a:pt x="7633" y="1082"/>
                  </a:lnTo>
                  <a:lnTo>
                    <a:pt x="7272" y="842"/>
                  </a:lnTo>
                  <a:lnTo>
                    <a:pt x="6852" y="601"/>
                  </a:lnTo>
                  <a:lnTo>
                    <a:pt x="6431" y="361"/>
                  </a:lnTo>
                  <a:lnTo>
                    <a:pt x="6010" y="241"/>
                  </a:lnTo>
                  <a:lnTo>
                    <a:pt x="5590" y="121"/>
                  </a:lnTo>
                  <a:lnTo>
                    <a:pt x="5109" y="61"/>
                  </a:lnTo>
                  <a:lnTo>
                    <a:pt x="46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43">
              <a:extLst>
                <a:ext uri="{FF2B5EF4-FFF2-40B4-BE49-F238E27FC236}">
                  <a16:creationId xmlns:a16="http://schemas.microsoft.com/office/drawing/2014/main" id="{C73B4B3F-0653-40C7-8FB5-38912756E4F6}"/>
                </a:ext>
              </a:extLst>
            </p:cNvPr>
            <p:cNvSpPr/>
            <p:nvPr/>
          </p:nvSpPr>
          <p:spPr>
            <a:xfrm>
              <a:off x="4255259" y="2580748"/>
              <a:ext cx="117358" cy="117358"/>
            </a:xfrm>
            <a:custGeom>
              <a:avLst/>
              <a:gdLst/>
              <a:ahLst/>
              <a:cxnLst/>
              <a:rect l="l" t="t" r="r" b="b"/>
              <a:pathLst>
                <a:path w="9316" h="9316" extrusionOk="0">
                  <a:moveTo>
                    <a:pt x="4628" y="0"/>
                  </a:moveTo>
                  <a:lnTo>
                    <a:pt x="4147" y="61"/>
                  </a:lnTo>
                  <a:lnTo>
                    <a:pt x="3666" y="121"/>
                  </a:lnTo>
                  <a:lnTo>
                    <a:pt x="3246" y="241"/>
                  </a:lnTo>
                  <a:lnTo>
                    <a:pt x="2825" y="361"/>
                  </a:lnTo>
                  <a:lnTo>
                    <a:pt x="2404" y="601"/>
                  </a:lnTo>
                  <a:lnTo>
                    <a:pt x="2044" y="842"/>
                  </a:lnTo>
                  <a:lnTo>
                    <a:pt x="1683" y="1082"/>
                  </a:lnTo>
                  <a:lnTo>
                    <a:pt x="1323" y="1383"/>
                  </a:lnTo>
                  <a:lnTo>
                    <a:pt x="1022" y="1743"/>
                  </a:lnTo>
                  <a:lnTo>
                    <a:pt x="782" y="2044"/>
                  </a:lnTo>
                  <a:lnTo>
                    <a:pt x="541" y="2464"/>
                  </a:lnTo>
                  <a:lnTo>
                    <a:pt x="361" y="2885"/>
                  </a:lnTo>
                  <a:lnTo>
                    <a:pt x="181" y="3306"/>
                  </a:lnTo>
                  <a:lnTo>
                    <a:pt x="61" y="3726"/>
                  </a:lnTo>
                  <a:lnTo>
                    <a:pt x="1" y="4207"/>
                  </a:lnTo>
                  <a:lnTo>
                    <a:pt x="1" y="4688"/>
                  </a:lnTo>
                  <a:lnTo>
                    <a:pt x="1" y="5169"/>
                  </a:lnTo>
                  <a:lnTo>
                    <a:pt x="61" y="5589"/>
                  </a:lnTo>
                  <a:lnTo>
                    <a:pt x="181" y="6070"/>
                  </a:lnTo>
                  <a:lnTo>
                    <a:pt x="361" y="6491"/>
                  </a:lnTo>
                  <a:lnTo>
                    <a:pt x="541" y="6911"/>
                  </a:lnTo>
                  <a:lnTo>
                    <a:pt x="782" y="7272"/>
                  </a:lnTo>
                  <a:lnTo>
                    <a:pt x="1022" y="7632"/>
                  </a:lnTo>
                  <a:lnTo>
                    <a:pt x="1323" y="7993"/>
                  </a:lnTo>
                  <a:lnTo>
                    <a:pt x="1683" y="8293"/>
                  </a:lnTo>
                  <a:lnTo>
                    <a:pt x="2044" y="8534"/>
                  </a:lnTo>
                  <a:lnTo>
                    <a:pt x="2404" y="8774"/>
                  </a:lnTo>
                  <a:lnTo>
                    <a:pt x="2825" y="8955"/>
                  </a:lnTo>
                  <a:lnTo>
                    <a:pt x="3246" y="9135"/>
                  </a:lnTo>
                  <a:lnTo>
                    <a:pt x="3666" y="9255"/>
                  </a:lnTo>
                  <a:lnTo>
                    <a:pt x="4147" y="9315"/>
                  </a:lnTo>
                  <a:lnTo>
                    <a:pt x="5109" y="9315"/>
                  </a:lnTo>
                  <a:lnTo>
                    <a:pt x="5589" y="9255"/>
                  </a:lnTo>
                  <a:lnTo>
                    <a:pt x="6010" y="9135"/>
                  </a:lnTo>
                  <a:lnTo>
                    <a:pt x="6431" y="8955"/>
                  </a:lnTo>
                  <a:lnTo>
                    <a:pt x="6851" y="8774"/>
                  </a:lnTo>
                  <a:lnTo>
                    <a:pt x="7212" y="8534"/>
                  </a:lnTo>
                  <a:lnTo>
                    <a:pt x="7572" y="8293"/>
                  </a:lnTo>
                  <a:lnTo>
                    <a:pt x="7933" y="7993"/>
                  </a:lnTo>
                  <a:lnTo>
                    <a:pt x="8233" y="7632"/>
                  </a:lnTo>
                  <a:lnTo>
                    <a:pt x="8474" y="7272"/>
                  </a:lnTo>
                  <a:lnTo>
                    <a:pt x="8714" y="6911"/>
                  </a:lnTo>
                  <a:lnTo>
                    <a:pt x="8894" y="6491"/>
                  </a:lnTo>
                  <a:lnTo>
                    <a:pt x="9075" y="6070"/>
                  </a:lnTo>
                  <a:lnTo>
                    <a:pt x="9195" y="5589"/>
                  </a:lnTo>
                  <a:lnTo>
                    <a:pt x="9255" y="5169"/>
                  </a:lnTo>
                  <a:lnTo>
                    <a:pt x="9315" y="4688"/>
                  </a:lnTo>
                  <a:lnTo>
                    <a:pt x="9255" y="4207"/>
                  </a:lnTo>
                  <a:lnTo>
                    <a:pt x="9195" y="3726"/>
                  </a:lnTo>
                  <a:lnTo>
                    <a:pt x="9075" y="3306"/>
                  </a:lnTo>
                  <a:lnTo>
                    <a:pt x="8894" y="2885"/>
                  </a:lnTo>
                  <a:lnTo>
                    <a:pt x="8714" y="2464"/>
                  </a:lnTo>
                  <a:lnTo>
                    <a:pt x="8474" y="2044"/>
                  </a:lnTo>
                  <a:lnTo>
                    <a:pt x="8233" y="1743"/>
                  </a:lnTo>
                  <a:lnTo>
                    <a:pt x="7933" y="1383"/>
                  </a:lnTo>
                  <a:lnTo>
                    <a:pt x="7572" y="1082"/>
                  </a:lnTo>
                  <a:lnTo>
                    <a:pt x="7212" y="842"/>
                  </a:lnTo>
                  <a:lnTo>
                    <a:pt x="6851" y="601"/>
                  </a:lnTo>
                  <a:lnTo>
                    <a:pt x="6431" y="361"/>
                  </a:lnTo>
                  <a:lnTo>
                    <a:pt x="6010" y="241"/>
                  </a:lnTo>
                  <a:lnTo>
                    <a:pt x="5589" y="121"/>
                  </a:lnTo>
                  <a:lnTo>
                    <a:pt x="5109" y="61"/>
                  </a:lnTo>
                  <a:lnTo>
                    <a:pt x="46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43">
              <a:extLst>
                <a:ext uri="{FF2B5EF4-FFF2-40B4-BE49-F238E27FC236}">
                  <a16:creationId xmlns:a16="http://schemas.microsoft.com/office/drawing/2014/main" id="{0C4BDA4D-D3DD-4FCC-873B-99D8EC2579EE}"/>
                </a:ext>
              </a:extLst>
            </p:cNvPr>
            <p:cNvSpPr/>
            <p:nvPr/>
          </p:nvSpPr>
          <p:spPr>
            <a:xfrm>
              <a:off x="4223459" y="2407356"/>
              <a:ext cx="196849" cy="62849"/>
            </a:xfrm>
            <a:custGeom>
              <a:avLst/>
              <a:gdLst/>
              <a:ahLst/>
              <a:cxnLst/>
              <a:rect l="l" t="t" r="r" b="b"/>
              <a:pathLst>
                <a:path w="15626" h="4989" extrusionOk="0">
                  <a:moveTo>
                    <a:pt x="1683" y="1"/>
                  </a:moveTo>
                  <a:lnTo>
                    <a:pt x="1323" y="61"/>
                  </a:lnTo>
                  <a:lnTo>
                    <a:pt x="1022" y="181"/>
                  </a:lnTo>
                  <a:lnTo>
                    <a:pt x="782" y="301"/>
                  </a:lnTo>
                  <a:lnTo>
                    <a:pt x="481" y="542"/>
                  </a:lnTo>
                  <a:lnTo>
                    <a:pt x="301" y="782"/>
                  </a:lnTo>
                  <a:lnTo>
                    <a:pt x="181" y="1022"/>
                  </a:lnTo>
                  <a:lnTo>
                    <a:pt x="61" y="1323"/>
                  </a:lnTo>
                  <a:lnTo>
                    <a:pt x="1" y="1683"/>
                  </a:lnTo>
                  <a:lnTo>
                    <a:pt x="1" y="3366"/>
                  </a:lnTo>
                  <a:lnTo>
                    <a:pt x="61" y="3667"/>
                  </a:lnTo>
                  <a:lnTo>
                    <a:pt x="181" y="4027"/>
                  </a:lnTo>
                  <a:lnTo>
                    <a:pt x="301" y="4267"/>
                  </a:lnTo>
                  <a:lnTo>
                    <a:pt x="481" y="4508"/>
                  </a:lnTo>
                  <a:lnTo>
                    <a:pt x="782" y="4748"/>
                  </a:lnTo>
                  <a:lnTo>
                    <a:pt x="1022" y="4868"/>
                  </a:lnTo>
                  <a:lnTo>
                    <a:pt x="1323" y="4989"/>
                  </a:lnTo>
                  <a:lnTo>
                    <a:pt x="14303" y="4989"/>
                  </a:lnTo>
                  <a:lnTo>
                    <a:pt x="14603" y="4868"/>
                  </a:lnTo>
                  <a:lnTo>
                    <a:pt x="14904" y="4748"/>
                  </a:lnTo>
                  <a:lnTo>
                    <a:pt x="15144" y="4508"/>
                  </a:lnTo>
                  <a:lnTo>
                    <a:pt x="15325" y="4267"/>
                  </a:lnTo>
                  <a:lnTo>
                    <a:pt x="15505" y="4027"/>
                  </a:lnTo>
                  <a:lnTo>
                    <a:pt x="15625" y="3667"/>
                  </a:lnTo>
                  <a:lnTo>
                    <a:pt x="15625" y="3366"/>
                  </a:lnTo>
                  <a:lnTo>
                    <a:pt x="15625" y="1683"/>
                  </a:lnTo>
                  <a:lnTo>
                    <a:pt x="15625" y="1323"/>
                  </a:lnTo>
                  <a:lnTo>
                    <a:pt x="15505" y="1022"/>
                  </a:lnTo>
                  <a:lnTo>
                    <a:pt x="15325" y="782"/>
                  </a:lnTo>
                  <a:lnTo>
                    <a:pt x="15144" y="542"/>
                  </a:lnTo>
                  <a:lnTo>
                    <a:pt x="14904" y="301"/>
                  </a:lnTo>
                  <a:lnTo>
                    <a:pt x="14603" y="181"/>
                  </a:lnTo>
                  <a:lnTo>
                    <a:pt x="14303" y="61"/>
                  </a:lnTo>
                  <a:lnTo>
                    <a:pt x="14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43">
              <a:extLst>
                <a:ext uri="{FF2B5EF4-FFF2-40B4-BE49-F238E27FC236}">
                  <a16:creationId xmlns:a16="http://schemas.microsoft.com/office/drawing/2014/main" id="{80ADDF64-1609-4374-AD6C-826208AF95A0}"/>
                </a:ext>
              </a:extLst>
            </p:cNvPr>
            <p:cNvSpPr/>
            <p:nvPr/>
          </p:nvSpPr>
          <p:spPr>
            <a:xfrm>
              <a:off x="4723930" y="2407356"/>
              <a:ext cx="196849" cy="62849"/>
            </a:xfrm>
            <a:custGeom>
              <a:avLst/>
              <a:gdLst/>
              <a:ahLst/>
              <a:cxnLst/>
              <a:rect l="l" t="t" r="r" b="b"/>
              <a:pathLst>
                <a:path w="15626" h="4989" extrusionOk="0">
                  <a:moveTo>
                    <a:pt x="1684" y="1"/>
                  </a:moveTo>
                  <a:lnTo>
                    <a:pt x="1323" y="61"/>
                  </a:lnTo>
                  <a:lnTo>
                    <a:pt x="1023" y="181"/>
                  </a:lnTo>
                  <a:lnTo>
                    <a:pt x="722" y="301"/>
                  </a:lnTo>
                  <a:lnTo>
                    <a:pt x="482" y="542"/>
                  </a:lnTo>
                  <a:lnTo>
                    <a:pt x="301" y="782"/>
                  </a:lnTo>
                  <a:lnTo>
                    <a:pt x="121" y="1022"/>
                  </a:lnTo>
                  <a:lnTo>
                    <a:pt x="61" y="1323"/>
                  </a:lnTo>
                  <a:lnTo>
                    <a:pt x="1" y="1683"/>
                  </a:lnTo>
                  <a:lnTo>
                    <a:pt x="1" y="3366"/>
                  </a:lnTo>
                  <a:lnTo>
                    <a:pt x="61" y="3667"/>
                  </a:lnTo>
                  <a:lnTo>
                    <a:pt x="121" y="4027"/>
                  </a:lnTo>
                  <a:lnTo>
                    <a:pt x="301" y="4267"/>
                  </a:lnTo>
                  <a:lnTo>
                    <a:pt x="482" y="4508"/>
                  </a:lnTo>
                  <a:lnTo>
                    <a:pt x="722" y="4748"/>
                  </a:lnTo>
                  <a:lnTo>
                    <a:pt x="1023" y="4868"/>
                  </a:lnTo>
                  <a:lnTo>
                    <a:pt x="1323" y="4989"/>
                  </a:lnTo>
                  <a:lnTo>
                    <a:pt x="14303" y="4989"/>
                  </a:lnTo>
                  <a:lnTo>
                    <a:pt x="14604" y="4868"/>
                  </a:lnTo>
                  <a:lnTo>
                    <a:pt x="14904" y="4748"/>
                  </a:lnTo>
                  <a:lnTo>
                    <a:pt x="15145" y="4508"/>
                  </a:lnTo>
                  <a:lnTo>
                    <a:pt x="15325" y="4267"/>
                  </a:lnTo>
                  <a:lnTo>
                    <a:pt x="15505" y="4027"/>
                  </a:lnTo>
                  <a:lnTo>
                    <a:pt x="15565" y="3667"/>
                  </a:lnTo>
                  <a:lnTo>
                    <a:pt x="15625" y="3366"/>
                  </a:lnTo>
                  <a:lnTo>
                    <a:pt x="15625" y="1683"/>
                  </a:lnTo>
                  <a:lnTo>
                    <a:pt x="15565" y="1323"/>
                  </a:lnTo>
                  <a:lnTo>
                    <a:pt x="15505" y="1022"/>
                  </a:lnTo>
                  <a:lnTo>
                    <a:pt x="15325" y="782"/>
                  </a:lnTo>
                  <a:lnTo>
                    <a:pt x="15145" y="542"/>
                  </a:lnTo>
                  <a:lnTo>
                    <a:pt x="14904" y="301"/>
                  </a:lnTo>
                  <a:lnTo>
                    <a:pt x="14604" y="181"/>
                  </a:lnTo>
                  <a:lnTo>
                    <a:pt x="14303" y="61"/>
                  </a:lnTo>
                  <a:lnTo>
                    <a:pt x="139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43">
              <a:extLst>
                <a:ext uri="{FF2B5EF4-FFF2-40B4-BE49-F238E27FC236}">
                  <a16:creationId xmlns:a16="http://schemas.microsoft.com/office/drawing/2014/main" id="{9C2421CC-00EA-4BE0-9129-6B137DDEEAF6}"/>
                </a:ext>
              </a:extLst>
            </p:cNvPr>
            <p:cNvSpPr/>
            <p:nvPr/>
          </p:nvSpPr>
          <p:spPr>
            <a:xfrm>
              <a:off x="4517238" y="2617853"/>
              <a:ext cx="135524" cy="161261"/>
            </a:xfrm>
            <a:custGeom>
              <a:avLst/>
              <a:gdLst/>
              <a:ahLst/>
              <a:cxnLst/>
              <a:rect l="l" t="t" r="r" b="b"/>
              <a:pathLst>
                <a:path w="10758" h="12801" extrusionOk="0">
                  <a:moveTo>
                    <a:pt x="4147" y="0"/>
                  </a:moveTo>
                  <a:lnTo>
                    <a:pt x="3906" y="120"/>
                  </a:lnTo>
                  <a:lnTo>
                    <a:pt x="3726" y="180"/>
                  </a:lnTo>
                  <a:lnTo>
                    <a:pt x="3546" y="361"/>
                  </a:lnTo>
                  <a:lnTo>
                    <a:pt x="3426" y="481"/>
                  </a:lnTo>
                  <a:lnTo>
                    <a:pt x="3305" y="721"/>
                  </a:lnTo>
                  <a:lnTo>
                    <a:pt x="3245" y="901"/>
                  </a:lnTo>
                  <a:lnTo>
                    <a:pt x="3245" y="1142"/>
                  </a:lnTo>
                  <a:lnTo>
                    <a:pt x="3245" y="1382"/>
                  </a:lnTo>
                  <a:lnTo>
                    <a:pt x="3305" y="1623"/>
                  </a:lnTo>
                  <a:lnTo>
                    <a:pt x="3426" y="1803"/>
                  </a:lnTo>
                  <a:lnTo>
                    <a:pt x="3546" y="1983"/>
                  </a:lnTo>
                  <a:lnTo>
                    <a:pt x="3726" y="2103"/>
                  </a:lnTo>
                  <a:lnTo>
                    <a:pt x="3906" y="2224"/>
                  </a:lnTo>
                  <a:lnTo>
                    <a:pt x="4147" y="2284"/>
                  </a:lnTo>
                  <a:lnTo>
                    <a:pt x="4387" y="2284"/>
                  </a:lnTo>
                  <a:lnTo>
                    <a:pt x="4808" y="2344"/>
                  </a:lnTo>
                  <a:lnTo>
                    <a:pt x="5168" y="2404"/>
                  </a:lnTo>
                  <a:lnTo>
                    <a:pt x="5589" y="2464"/>
                  </a:lnTo>
                  <a:lnTo>
                    <a:pt x="5950" y="2644"/>
                  </a:lnTo>
                  <a:lnTo>
                    <a:pt x="6310" y="2764"/>
                  </a:lnTo>
                  <a:lnTo>
                    <a:pt x="6671" y="3005"/>
                  </a:lnTo>
                  <a:lnTo>
                    <a:pt x="6971" y="3245"/>
                  </a:lnTo>
                  <a:lnTo>
                    <a:pt x="7272" y="3486"/>
                  </a:lnTo>
                  <a:lnTo>
                    <a:pt x="7512" y="3786"/>
                  </a:lnTo>
                  <a:lnTo>
                    <a:pt x="7752" y="4086"/>
                  </a:lnTo>
                  <a:lnTo>
                    <a:pt x="7933" y="4447"/>
                  </a:lnTo>
                  <a:lnTo>
                    <a:pt x="8113" y="4808"/>
                  </a:lnTo>
                  <a:lnTo>
                    <a:pt x="8293" y="5168"/>
                  </a:lnTo>
                  <a:lnTo>
                    <a:pt x="8353" y="5589"/>
                  </a:lnTo>
                  <a:lnTo>
                    <a:pt x="8413" y="5949"/>
                  </a:lnTo>
                  <a:lnTo>
                    <a:pt x="8473" y="6370"/>
                  </a:lnTo>
                  <a:lnTo>
                    <a:pt x="8413" y="6791"/>
                  </a:lnTo>
                  <a:lnTo>
                    <a:pt x="8353" y="7211"/>
                  </a:lnTo>
                  <a:lnTo>
                    <a:pt x="8293" y="7572"/>
                  </a:lnTo>
                  <a:lnTo>
                    <a:pt x="8113" y="7993"/>
                  </a:lnTo>
                  <a:lnTo>
                    <a:pt x="7933" y="8353"/>
                  </a:lnTo>
                  <a:lnTo>
                    <a:pt x="7752" y="8654"/>
                  </a:lnTo>
                  <a:lnTo>
                    <a:pt x="7512" y="9014"/>
                  </a:lnTo>
                  <a:lnTo>
                    <a:pt x="7272" y="9255"/>
                  </a:lnTo>
                  <a:lnTo>
                    <a:pt x="6971" y="9555"/>
                  </a:lnTo>
                  <a:lnTo>
                    <a:pt x="6671" y="9795"/>
                  </a:lnTo>
                  <a:lnTo>
                    <a:pt x="6310" y="9976"/>
                  </a:lnTo>
                  <a:lnTo>
                    <a:pt x="5950" y="10156"/>
                  </a:lnTo>
                  <a:lnTo>
                    <a:pt x="5589" y="10276"/>
                  </a:lnTo>
                  <a:lnTo>
                    <a:pt x="5168" y="10396"/>
                  </a:lnTo>
                  <a:lnTo>
                    <a:pt x="4808" y="10457"/>
                  </a:lnTo>
                  <a:lnTo>
                    <a:pt x="1142" y="10457"/>
                  </a:lnTo>
                  <a:lnTo>
                    <a:pt x="902" y="10517"/>
                  </a:lnTo>
                  <a:lnTo>
                    <a:pt x="721" y="10577"/>
                  </a:lnTo>
                  <a:lnTo>
                    <a:pt x="481" y="10697"/>
                  </a:lnTo>
                  <a:lnTo>
                    <a:pt x="361" y="10817"/>
                  </a:lnTo>
                  <a:lnTo>
                    <a:pt x="180" y="10997"/>
                  </a:lnTo>
                  <a:lnTo>
                    <a:pt x="60" y="11178"/>
                  </a:lnTo>
                  <a:lnTo>
                    <a:pt x="0" y="11418"/>
                  </a:lnTo>
                  <a:lnTo>
                    <a:pt x="0" y="11598"/>
                  </a:lnTo>
                  <a:lnTo>
                    <a:pt x="0" y="11839"/>
                  </a:lnTo>
                  <a:lnTo>
                    <a:pt x="60" y="12079"/>
                  </a:lnTo>
                  <a:lnTo>
                    <a:pt x="180" y="12259"/>
                  </a:lnTo>
                  <a:lnTo>
                    <a:pt x="361" y="12440"/>
                  </a:lnTo>
                  <a:lnTo>
                    <a:pt x="481" y="12560"/>
                  </a:lnTo>
                  <a:lnTo>
                    <a:pt x="721" y="12680"/>
                  </a:lnTo>
                  <a:lnTo>
                    <a:pt x="902" y="12740"/>
                  </a:lnTo>
                  <a:lnTo>
                    <a:pt x="1142" y="12800"/>
                  </a:lnTo>
                  <a:lnTo>
                    <a:pt x="4387" y="12800"/>
                  </a:lnTo>
                  <a:lnTo>
                    <a:pt x="5048" y="12740"/>
                  </a:lnTo>
                  <a:lnTo>
                    <a:pt x="5649" y="12620"/>
                  </a:lnTo>
                  <a:lnTo>
                    <a:pt x="6250" y="12500"/>
                  </a:lnTo>
                  <a:lnTo>
                    <a:pt x="6851" y="12259"/>
                  </a:lnTo>
                  <a:lnTo>
                    <a:pt x="7392" y="12019"/>
                  </a:lnTo>
                  <a:lnTo>
                    <a:pt x="7933" y="11658"/>
                  </a:lnTo>
                  <a:lnTo>
                    <a:pt x="8413" y="11298"/>
                  </a:lnTo>
                  <a:lnTo>
                    <a:pt x="8894" y="10877"/>
                  </a:lnTo>
                  <a:lnTo>
                    <a:pt x="9315" y="10457"/>
                  </a:lnTo>
                  <a:lnTo>
                    <a:pt x="9675" y="9976"/>
                  </a:lnTo>
                  <a:lnTo>
                    <a:pt x="9976" y="9435"/>
                  </a:lnTo>
                  <a:lnTo>
                    <a:pt x="10276" y="8894"/>
                  </a:lnTo>
                  <a:lnTo>
                    <a:pt x="10457" y="8293"/>
                  </a:lnTo>
                  <a:lnTo>
                    <a:pt x="10637" y="7692"/>
                  </a:lnTo>
                  <a:lnTo>
                    <a:pt x="10697" y="7031"/>
                  </a:lnTo>
                  <a:lnTo>
                    <a:pt x="10757" y="6370"/>
                  </a:lnTo>
                  <a:lnTo>
                    <a:pt x="10697" y="5709"/>
                  </a:lnTo>
                  <a:lnTo>
                    <a:pt x="10637" y="5108"/>
                  </a:lnTo>
                  <a:lnTo>
                    <a:pt x="10457" y="4507"/>
                  </a:lnTo>
                  <a:lnTo>
                    <a:pt x="10276" y="3906"/>
                  </a:lnTo>
                  <a:lnTo>
                    <a:pt x="9976" y="3365"/>
                  </a:lnTo>
                  <a:lnTo>
                    <a:pt x="9675" y="2824"/>
                  </a:lnTo>
                  <a:lnTo>
                    <a:pt x="9315" y="2344"/>
                  </a:lnTo>
                  <a:lnTo>
                    <a:pt x="8894" y="1863"/>
                  </a:lnTo>
                  <a:lnTo>
                    <a:pt x="8413" y="1442"/>
                  </a:lnTo>
                  <a:lnTo>
                    <a:pt x="7933" y="1082"/>
                  </a:lnTo>
                  <a:lnTo>
                    <a:pt x="7392" y="781"/>
                  </a:lnTo>
                  <a:lnTo>
                    <a:pt x="6851" y="481"/>
                  </a:lnTo>
                  <a:lnTo>
                    <a:pt x="6250" y="301"/>
                  </a:lnTo>
                  <a:lnTo>
                    <a:pt x="5649" y="120"/>
                  </a:lnTo>
                  <a:lnTo>
                    <a:pt x="5048" y="60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43">
              <a:extLst>
                <a:ext uri="{FF2B5EF4-FFF2-40B4-BE49-F238E27FC236}">
                  <a16:creationId xmlns:a16="http://schemas.microsoft.com/office/drawing/2014/main" id="{B756381F-D5F4-48EF-B36D-6C9D596DC309}"/>
                </a:ext>
              </a:extLst>
            </p:cNvPr>
            <p:cNvSpPr/>
            <p:nvPr/>
          </p:nvSpPr>
          <p:spPr>
            <a:xfrm>
              <a:off x="5091151" y="2284703"/>
              <a:ext cx="29541" cy="376262"/>
            </a:xfrm>
            <a:custGeom>
              <a:avLst/>
              <a:gdLst/>
              <a:ahLst/>
              <a:cxnLst/>
              <a:rect l="l" t="t" r="r" b="b"/>
              <a:pathLst>
                <a:path w="2345" h="29868" extrusionOk="0">
                  <a:moveTo>
                    <a:pt x="1203" y="0"/>
                  </a:moveTo>
                  <a:lnTo>
                    <a:pt x="962" y="61"/>
                  </a:lnTo>
                  <a:lnTo>
                    <a:pt x="722" y="121"/>
                  </a:lnTo>
                  <a:lnTo>
                    <a:pt x="542" y="181"/>
                  </a:lnTo>
                  <a:lnTo>
                    <a:pt x="361" y="361"/>
                  </a:lnTo>
                  <a:lnTo>
                    <a:pt x="241" y="541"/>
                  </a:lnTo>
                  <a:lnTo>
                    <a:pt x="121" y="722"/>
                  </a:lnTo>
                  <a:lnTo>
                    <a:pt x="61" y="902"/>
                  </a:lnTo>
                  <a:lnTo>
                    <a:pt x="1" y="1142"/>
                  </a:lnTo>
                  <a:lnTo>
                    <a:pt x="1" y="28726"/>
                  </a:lnTo>
                  <a:lnTo>
                    <a:pt x="61" y="28966"/>
                  </a:lnTo>
                  <a:lnTo>
                    <a:pt x="121" y="29206"/>
                  </a:lnTo>
                  <a:lnTo>
                    <a:pt x="241" y="29387"/>
                  </a:lnTo>
                  <a:lnTo>
                    <a:pt x="361" y="29567"/>
                  </a:lnTo>
                  <a:lnTo>
                    <a:pt x="542" y="29687"/>
                  </a:lnTo>
                  <a:lnTo>
                    <a:pt x="722" y="29807"/>
                  </a:lnTo>
                  <a:lnTo>
                    <a:pt x="962" y="29867"/>
                  </a:lnTo>
                  <a:lnTo>
                    <a:pt x="1383" y="29867"/>
                  </a:lnTo>
                  <a:lnTo>
                    <a:pt x="1623" y="29807"/>
                  </a:lnTo>
                  <a:lnTo>
                    <a:pt x="1804" y="29687"/>
                  </a:lnTo>
                  <a:lnTo>
                    <a:pt x="1984" y="29567"/>
                  </a:lnTo>
                  <a:lnTo>
                    <a:pt x="2104" y="29387"/>
                  </a:lnTo>
                  <a:lnTo>
                    <a:pt x="2224" y="29206"/>
                  </a:lnTo>
                  <a:lnTo>
                    <a:pt x="2284" y="28966"/>
                  </a:lnTo>
                  <a:lnTo>
                    <a:pt x="2344" y="28726"/>
                  </a:lnTo>
                  <a:lnTo>
                    <a:pt x="2344" y="1142"/>
                  </a:lnTo>
                  <a:lnTo>
                    <a:pt x="2284" y="902"/>
                  </a:lnTo>
                  <a:lnTo>
                    <a:pt x="2224" y="722"/>
                  </a:lnTo>
                  <a:lnTo>
                    <a:pt x="2104" y="541"/>
                  </a:lnTo>
                  <a:lnTo>
                    <a:pt x="1984" y="361"/>
                  </a:lnTo>
                  <a:lnTo>
                    <a:pt x="1804" y="181"/>
                  </a:lnTo>
                  <a:lnTo>
                    <a:pt x="1623" y="121"/>
                  </a:lnTo>
                  <a:lnTo>
                    <a:pt x="1383" y="61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43">
              <a:extLst>
                <a:ext uri="{FF2B5EF4-FFF2-40B4-BE49-F238E27FC236}">
                  <a16:creationId xmlns:a16="http://schemas.microsoft.com/office/drawing/2014/main" id="{2BF6FB51-5EB2-40B4-A199-5E08A1950200}"/>
                </a:ext>
              </a:extLst>
            </p:cNvPr>
            <p:cNvSpPr/>
            <p:nvPr/>
          </p:nvSpPr>
          <p:spPr>
            <a:xfrm>
              <a:off x="4024326" y="2284703"/>
              <a:ext cx="28785" cy="376262"/>
            </a:xfrm>
            <a:custGeom>
              <a:avLst/>
              <a:gdLst/>
              <a:ahLst/>
              <a:cxnLst/>
              <a:rect l="l" t="t" r="r" b="b"/>
              <a:pathLst>
                <a:path w="2285" h="29868" extrusionOk="0">
                  <a:moveTo>
                    <a:pt x="1143" y="0"/>
                  </a:moveTo>
                  <a:lnTo>
                    <a:pt x="902" y="61"/>
                  </a:lnTo>
                  <a:lnTo>
                    <a:pt x="662" y="121"/>
                  </a:lnTo>
                  <a:lnTo>
                    <a:pt x="481" y="181"/>
                  </a:lnTo>
                  <a:lnTo>
                    <a:pt x="301" y="361"/>
                  </a:lnTo>
                  <a:lnTo>
                    <a:pt x="181" y="541"/>
                  </a:lnTo>
                  <a:lnTo>
                    <a:pt x="61" y="722"/>
                  </a:lnTo>
                  <a:lnTo>
                    <a:pt x="1" y="902"/>
                  </a:lnTo>
                  <a:lnTo>
                    <a:pt x="1" y="1142"/>
                  </a:lnTo>
                  <a:lnTo>
                    <a:pt x="1" y="28726"/>
                  </a:lnTo>
                  <a:lnTo>
                    <a:pt x="1" y="28966"/>
                  </a:lnTo>
                  <a:lnTo>
                    <a:pt x="61" y="29206"/>
                  </a:lnTo>
                  <a:lnTo>
                    <a:pt x="181" y="29387"/>
                  </a:lnTo>
                  <a:lnTo>
                    <a:pt x="301" y="29567"/>
                  </a:lnTo>
                  <a:lnTo>
                    <a:pt x="481" y="29687"/>
                  </a:lnTo>
                  <a:lnTo>
                    <a:pt x="662" y="29807"/>
                  </a:lnTo>
                  <a:lnTo>
                    <a:pt x="902" y="29867"/>
                  </a:lnTo>
                  <a:lnTo>
                    <a:pt x="1383" y="29867"/>
                  </a:lnTo>
                  <a:lnTo>
                    <a:pt x="1563" y="29807"/>
                  </a:lnTo>
                  <a:lnTo>
                    <a:pt x="1743" y="29687"/>
                  </a:lnTo>
                  <a:lnTo>
                    <a:pt x="1924" y="29567"/>
                  </a:lnTo>
                  <a:lnTo>
                    <a:pt x="2104" y="29387"/>
                  </a:lnTo>
                  <a:lnTo>
                    <a:pt x="2164" y="29206"/>
                  </a:lnTo>
                  <a:lnTo>
                    <a:pt x="2224" y="28966"/>
                  </a:lnTo>
                  <a:lnTo>
                    <a:pt x="2284" y="28726"/>
                  </a:lnTo>
                  <a:lnTo>
                    <a:pt x="2284" y="1142"/>
                  </a:lnTo>
                  <a:lnTo>
                    <a:pt x="2224" y="902"/>
                  </a:lnTo>
                  <a:lnTo>
                    <a:pt x="2164" y="722"/>
                  </a:lnTo>
                  <a:lnTo>
                    <a:pt x="2104" y="541"/>
                  </a:lnTo>
                  <a:lnTo>
                    <a:pt x="1924" y="361"/>
                  </a:lnTo>
                  <a:lnTo>
                    <a:pt x="1743" y="181"/>
                  </a:lnTo>
                  <a:lnTo>
                    <a:pt x="1563" y="121"/>
                  </a:lnTo>
                  <a:lnTo>
                    <a:pt x="1383" y="61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43">
              <a:extLst>
                <a:ext uri="{FF2B5EF4-FFF2-40B4-BE49-F238E27FC236}">
                  <a16:creationId xmlns:a16="http://schemas.microsoft.com/office/drawing/2014/main" id="{8476FC1F-D545-4D87-9F40-284231804F3C}"/>
                </a:ext>
              </a:extLst>
            </p:cNvPr>
            <p:cNvSpPr/>
            <p:nvPr/>
          </p:nvSpPr>
          <p:spPr>
            <a:xfrm>
              <a:off x="3973601" y="1700184"/>
              <a:ext cx="1197644" cy="663939"/>
            </a:xfrm>
            <a:custGeom>
              <a:avLst/>
              <a:gdLst/>
              <a:ahLst/>
              <a:cxnLst/>
              <a:rect l="l" t="t" r="r" b="b"/>
              <a:pathLst>
                <a:path w="95070" h="52704" extrusionOk="0">
                  <a:moveTo>
                    <a:pt x="47535" y="0"/>
                  </a:moveTo>
                  <a:lnTo>
                    <a:pt x="45071" y="121"/>
                  </a:lnTo>
                  <a:lnTo>
                    <a:pt x="42667" y="301"/>
                  </a:lnTo>
                  <a:lnTo>
                    <a:pt x="40264" y="601"/>
                  </a:lnTo>
                  <a:lnTo>
                    <a:pt x="37920" y="1022"/>
                  </a:lnTo>
                  <a:lnTo>
                    <a:pt x="35636" y="1503"/>
                  </a:lnTo>
                  <a:lnTo>
                    <a:pt x="33413" y="2164"/>
                  </a:lnTo>
                  <a:lnTo>
                    <a:pt x="31189" y="2945"/>
                  </a:lnTo>
                  <a:lnTo>
                    <a:pt x="29026" y="3786"/>
                  </a:lnTo>
                  <a:lnTo>
                    <a:pt x="26923" y="4748"/>
                  </a:lnTo>
                  <a:lnTo>
                    <a:pt x="24879" y="5769"/>
                  </a:lnTo>
                  <a:lnTo>
                    <a:pt x="22896" y="6911"/>
                  </a:lnTo>
                  <a:lnTo>
                    <a:pt x="20973" y="8173"/>
                  </a:lnTo>
                  <a:lnTo>
                    <a:pt x="19110" y="9495"/>
                  </a:lnTo>
                  <a:lnTo>
                    <a:pt x="17308" y="10877"/>
                  </a:lnTo>
                  <a:lnTo>
                    <a:pt x="15565" y="12380"/>
                  </a:lnTo>
                  <a:lnTo>
                    <a:pt x="13942" y="13942"/>
                  </a:lnTo>
                  <a:lnTo>
                    <a:pt x="12320" y="15625"/>
                  </a:lnTo>
                  <a:lnTo>
                    <a:pt x="10877" y="17368"/>
                  </a:lnTo>
                  <a:lnTo>
                    <a:pt x="9435" y="19110"/>
                  </a:lnTo>
                  <a:lnTo>
                    <a:pt x="8113" y="20973"/>
                  </a:lnTo>
                  <a:lnTo>
                    <a:pt x="6851" y="22957"/>
                  </a:lnTo>
                  <a:lnTo>
                    <a:pt x="5709" y="24940"/>
                  </a:lnTo>
                  <a:lnTo>
                    <a:pt x="4688" y="26983"/>
                  </a:lnTo>
                  <a:lnTo>
                    <a:pt x="3726" y="29086"/>
                  </a:lnTo>
                  <a:lnTo>
                    <a:pt x="2885" y="31250"/>
                  </a:lnTo>
                  <a:lnTo>
                    <a:pt x="2104" y="33413"/>
                  </a:lnTo>
                  <a:lnTo>
                    <a:pt x="1503" y="35697"/>
                  </a:lnTo>
                  <a:lnTo>
                    <a:pt x="962" y="37980"/>
                  </a:lnTo>
                  <a:lnTo>
                    <a:pt x="541" y="40324"/>
                  </a:lnTo>
                  <a:lnTo>
                    <a:pt x="241" y="42728"/>
                  </a:lnTo>
                  <a:lnTo>
                    <a:pt x="60" y="45131"/>
                  </a:lnTo>
                  <a:lnTo>
                    <a:pt x="0" y="47535"/>
                  </a:lnTo>
                  <a:lnTo>
                    <a:pt x="0" y="48076"/>
                  </a:lnTo>
                  <a:lnTo>
                    <a:pt x="121" y="48617"/>
                  </a:lnTo>
                  <a:lnTo>
                    <a:pt x="241" y="49098"/>
                  </a:lnTo>
                  <a:lnTo>
                    <a:pt x="421" y="49578"/>
                  </a:lnTo>
                  <a:lnTo>
                    <a:pt x="601" y="49999"/>
                  </a:lnTo>
                  <a:lnTo>
                    <a:pt x="842" y="50420"/>
                  </a:lnTo>
                  <a:lnTo>
                    <a:pt x="1142" y="50840"/>
                  </a:lnTo>
                  <a:lnTo>
                    <a:pt x="1503" y="51201"/>
                  </a:lnTo>
                  <a:lnTo>
                    <a:pt x="1863" y="51562"/>
                  </a:lnTo>
                  <a:lnTo>
                    <a:pt x="2284" y="51862"/>
                  </a:lnTo>
                  <a:lnTo>
                    <a:pt x="2705" y="52102"/>
                  </a:lnTo>
                  <a:lnTo>
                    <a:pt x="3125" y="52343"/>
                  </a:lnTo>
                  <a:lnTo>
                    <a:pt x="3606" y="52463"/>
                  </a:lnTo>
                  <a:lnTo>
                    <a:pt x="4087" y="52643"/>
                  </a:lnTo>
                  <a:lnTo>
                    <a:pt x="4628" y="52703"/>
                  </a:lnTo>
                  <a:lnTo>
                    <a:pt x="5709" y="52703"/>
                  </a:lnTo>
                  <a:lnTo>
                    <a:pt x="6190" y="52643"/>
                  </a:lnTo>
                  <a:lnTo>
                    <a:pt x="6671" y="52463"/>
                  </a:lnTo>
                  <a:lnTo>
                    <a:pt x="7152" y="52343"/>
                  </a:lnTo>
                  <a:lnTo>
                    <a:pt x="7632" y="52102"/>
                  </a:lnTo>
                  <a:lnTo>
                    <a:pt x="8053" y="51862"/>
                  </a:lnTo>
                  <a:lnTo>
                    <a:pt x="8414" y="51562"/>
                  </a:lnTo>
                  <a:lnTo>
                    <a:pt x="8834" y="51201"/>
                  </a:lnTo>
                  <a:lnTo>
                    <a:pt x="9135" y="50840"/>
                  </a:lnTo>
                  <a:lnTo>
                    <a:pt x="9435" y="50420"/>
                  </a:lnTo>
                  <a:lnTo>
                    <a:pt x="9676" y="49999"/>
                  </a:lnTo>
                  <a:lnTo>
                    <a:pt x="9916" y="49578"/>
                  </a:lnTo>
                  <a:lnTo>
                    <a:pt x="10096" y="49098"/>
                  </a:lnTo>
                  <a:lnTo>
                    <a:pt x="10216" y="48617"/>
                  </a:lnTo>
                  <a:lnTo>
                    <a:pt x="10277" y="48076"/>
                  </a:lnTo>
                  <a:lnTo>
                    <a:pt x="10337" y="47535"/>
                  </a:lnTo>
                  <a:lnTo>
                    <a:pt x="10397" y="45672"/>
                  </a:lnTo>
                  <a:lnTo>
                    <a:pt x="10517" y="43749"/>
                  </a:lnTo>
                  <a:lnTo>
                    <a:pt x="10757" y="41886"/>
                  </a:lnTo>
                  <a:lnTo>
                    <a:pt x="11058" y="40083"/>
                  </a:lnTo>
                  <a:lnTo>
                    <a:pt x="11478" y="38281"/>
                  </a:lnTo>
                  <a:lnTo>
                    <a:pt x="12019" y="36478"/>
                  </a:lnTo>
                  <a:lnTo>
                    <a:pt x="12560" y="34795"/>
                  </a:lnTo>
                  <a:lnTo>
                    <a:pt x="13221" y="33112"/>
                  </a:lnTo>
                  <a:lnTo>
                    <a:pt x="14002" y="31430"/>
                  </a:lnTo>
                  <a:lnTo>
                    <a:pt x="14844" y="29867"/>
                  </a:lnTo>
                  <a:lnTo>
                    <a:pt x="15685" y="28305"/>
                  </a:lnTo>
                  <a:lnTo>
                    <a:pt x="16707" y="26803"/>
                  </a:lnTo>
                  <a:lnTo>
                    <a:pt x="17728" y="25300"/>
                  </a:lnTo>
                  <a:lnTo>
                    <a:pt x="18810" y="23918"/>
                  </a:lnTo>
                  <a:lnTo>
                    <a:pt x="20012" y="22536"/>
                  </a:lnTo>
                  <a:lnTo>
                    <a:pt x="21214" y="21274"/>
                  </a:lnTo>
                  <a:lnTo>
                    <a:pt x="22536" y="20012"/>
                  </a:lnTo>
                  <a:lnTo>
                    <a:pt x="23858" y="18870"/>
                  </a:lnTo>
                  <a:lnTo>
                    <a:pt x="25300" y="17788"/>
                  </a:lnTo>
                  <a:lnTo>
                    <a:pt x="26742" y="16707"/>
                  </a:lnTo>
                  <a:lnTo>
                    <a:pt x="28245" y="15745"/>
                  </a:lnTo>
                  <a:lnTo>
                    <a:pt x="29807" y="14844"/>
                  </a:lnTo>
                  <a:lnTo>
                    <a:pt x="31430" y="14062"/>
                  </a:lnTo>
                  <a:lnTo>
                    <a:pt x="33052" y="13281"/>
                  </a:lnTo>
                  <a:lnTo>
                    <a:pt x="34735" y="12620"/>
                  </a:lnTo>
                  <a:lnTo>
                    <a:pt x="36478" y="12019"/>
                  </a:lnTo>
                  <a:lnTo>
                    <a:pt x="38220" y="11539"/>
                  </a:lnTo>
                  <a:lnTo>
                    <a:pt x="40023" y="11118"/>
                  </a:lnTo>
                  <a:lnTo>
                    <a:pt x="41886" y="10817"/>
                  </a:lnTo>
                  <a:lnTo>
                    <a:pt x="43689" y="10577"/>
                  </a:lnTo>
                  <a:lnTo>
                    <a:pt x="45612" y="10397"/>
                  </a:lnTo>
                  <a:lnTo>
                    <a:pt x="47535" y="10337"/>
                  </a:lnTo>
                  <a:lnTo>
                    <a:pt x="49398" y="10397"/>
                  </a:lnTo>
                  <a:lnTo>
                    <a:pt x="51321" y="10577"/>
                  </a:lnTo>
                  <a:lnTo>
                    <a:pt x="53184" y="10817"/>
                  </a:lnTo>
                  <a:lnTo>
                    <a:pt x="54987" y="11118"/>
                  </a:lnTo>
                  <a:lnTo>
                    <a:pt x="56790" y="11539"/>
                  </a:lnTo>
                  <a:lnTo>
                    <a:pt x="58592" y="12019"/>
                  </a:lnTo>
                  <a:lnTo>
                    <a:pt x="60275" y="12620"/>
                  </a:lnTo>
                  <a:lnTo>
                    <a:pt x="61958" y="13281"/>
                  </a:lnTo>
                  <a:lnTo>
                    <a:pt x="63640" y="14062"/>
                  </a:lnTo>
                  <a:lnTo>
                    <a:pt x="65203" y="14844"/>
                  </a:lnTo>
                  <a:lnTo>
                    <a:pt x="66765" y="15745"/>
                  </a:lnTo>
                  <a:lnTo>
                    <a:pt x="68268" y="16707"/>
                  </a:lnTo>
                  <a:lnTo>
                    <a:pt x="69770" y="17788"/>
                  </a:lnTo>
                  <a:lnTo>
                    <a:pt x="71152" y="18870"/>
                  </a:lnTo>
                  <a:lnTo>
                    <a:pt x="72534" y="20012"/>
                  </a:lnTo>
                  <a:lnTo>
                    <a:pt x="73796" y="21274"/>
                  </a:lnTo>
                  <a:lnTo>
                    <a:pt x="75058" y="22536"/>
                  </a:lnTo>
                  <a:lnTo>
                    <a:pt x="76200" y="23918"/>
                  </a:lnTo>
                  <a:lnTo>
                    <a:pt x="77282" y="25300"/>
                  </a:lnTo>
                  <a:lnTo>
                    <a:pt x="78363" y="26803"/>
                  </a:lnTo>
                  <a:lnTo>
                    <a:pt x="79325" y="28305"/>
                  </a:lnTo>
                  <a:lnTo>
                    <a:pt x="80226" y="29867"/>
                  </a:lnTo>
                  <a:lnTo>
                    <a:pt x="81008" y="31430"/>
                  </a:lnTo>
                  <a:lnTo>
                    <a:pt x="81789" y="33112"/>
                  </a:lnTo>
                  <a:lnTo>
                    <a:pt x="82450" y="34795"/>
                  </a:lnTo>
                  <a:lnTo>
                    <a:pt x="83051" y="36478"/>
                  </a:lnTo>
                  <a:lnTo>
                    <a:pt x="83532" y="38281"/>
                  </a:lnTo>
                  <a:lnTo>
                    <a:pt x="83952" y="40083"/>
                  </a:lnTo>
                  <a:lnTo>
                    <a:pt x="84253" y="41886"/>
                  </a:lnTo>
                  <a:lnTo>
                    <a:pt x="84493" y="43749"/>
                  </a:lnTo>
                  <a:lnTo>
                    <a:pt x="84673" y="45672"/>
                  </a:lnTo>
                  <a:lnTo>
                    <a:pt x="84733" y="47535"/>
                  </a:lnTo>
                  <a:lnTo>
                    <a:pt x="84733" y="48076"/>
                  </a:lnTo>
                  <a:lnTo>
                    <a:pt x="84794" y="48617"/>
                  </a:lnTo>
                  <a:lnTo>
                    <a:pt x="84914" y="49098"/>
                  </a:lnTo>
                  <a:lnTo>
                    <a:pt x="85094" y="49578"/>
                  </a:lnTo>
                  <a:lnTo>
                    <a:pt x="85334" y="49999"/>
                  </a:lnTo>
                  <a:lnTo>
                    <a:pt x="85575" y="50420"/>
                  </a:lnTo>
                  <a:lnTo>
                    <a:pt x="85875" y="50840"/>
                  </a:lnTo>
                  <a:lnTo>
                    <a:pt x="86236" y="51201"/>
                  </a:lnTo>
                  <a:lnTo>
                    <a:pt x="86596" y="51562"/>
                  </a:lnTo>
                  <a:lnTo>
                    <a:pt x="87017" y="51862"/>
                  </a:lnTo>
                  <a:lnTo>
                    <a:pt x="87438" y="52102"/>
                  </a:lnTo>
                  <a:lnTo>
                    <a:pt x="87858" y="52343"/>
                  </a:lnTo>
                  <a:lnTo>
                    <a:pt x="88339" y="52463"/>
                  </a:lnTo>
                  <a:lnTo>
                    <a:pt x="88820" y="52643"/>
                  </a:lnTo>
                  <a:lnTo>
                    <a:pt x="89361" y="52703"/>
                  </a:lnTo>
                  <a:lnTo>
                    <a:pt x="90382" y="52703"/>
                  </a:lnTo>
                  <a:lnTo>
                    <a:pt x="90923" y="52643"/>
                  </a:lnTo>
                  <a:lnTo>
                    <a:pt x="91404" y="52463"/>
                  </a:lnTo>
                  <a:lnTo>
                    <a:pt x="91885" y="52343"/>
                  </a:lnTo>
                  <a:lnTo>
                    <a:pt x="92365" y="52102"/>
                  </a:lnTo>
                  <a:lnTo>
                    <a:pt x="92786" y="51862"/>
                  </a:lnTo>
                  <a:lnTo>
                    <a:pt x="93147" y="51562"/>
                  </a:lnTo>
                  <a:lnTo>
                    <a:pt x="93507" y="51201"/>
                  </a:lnTo>
                  <a:lnTo>
                    <a:pt x="93868" y="50840"/>
                  </a:lnTo>
                  <a:lnTo>
                    <a:pt x="94168" y="50420"/>
                  </a:lnTo>
                  <a:lnTo>
                    <a:pt x="94409" y="49999"/>
                  </a:lnTo>
                  <a:lnTo>
                    <a:pt x="94649" y="49578"/>
                  </a:lnTo>
                  <a:lnTo>
                    <a:pt x="94829" y="49098"/>
                  </a:lnTo>
                  <a:lnTo>
                    <a:pt x="94950" y="48617"/>
                  </a:lnTo>
                  <a:lnTo>
                    <a:pt x="95010" y="48076"/>
                  </a:lnTo>
                  <a:lnTo>
                    <a:pt x="95070" y="47535"/>
                  </a:lnTo>
                  <a:lnTo>
                    <a:pt x="94950" y="45131"/>
                  </a:lnTo>
                  <a:lnTo>
                    <a:pt x="94769" y="42728"/>
                  </a:lnTo>
                  <a:lnTo>
                    <a:pt x="94469" y="40324"/>
                  </a:lnTo>
                  <a:lnTo>
                    <a:pt x="94048" y="37980"/>
                  </a:lnTo>
                  <a:lnTo>
                    <a:pt x="93567" y="35697"/>
                  </a:lnTo>
                  <a:lnTo>
                    <a:pt x="92906" y="33413"/>
                  </a:lnTo>
                  <a:lnTo>
                    <a:pt x="92125" y="31250"/>
                  </a:lnTo>
                  <a:lnTo>
                    <a:pt x="91284" y="29086"/>
                  </a:lnTo>
                  <a:lnTo>
                    <a:pt x="90322" y="26983"/>
                  </a:lnTo>
                  <a:lnTo>
                    <a:pt x="89301" y="24940"/>
                  </a:lnTo>
                  <a:lnTo>
                    <a:pt x="88159" y="22957"/>
                  </a:lnTo>
                  <a:lnTo>
                    <a:pt x="86897" y="20973"/>
                  </a:lnTo>
                  <a:lnTo>
                    <a:pt x="85575" y="19110"/>
                  </a:lnTo>
                  <a:lnTo>
                    <a:pt x="84193" y="17368"/>
                  </a:lnTo>
                  <a:lnTo>
                    <a:pt x="82690" y="15625"/>
                  </a:lnTo>
                  <a:lnTo>
                    <a:pt x="81128" y="13942"/>
                  </a:lnTo>
                  <a:lnTo>
                    <a:pt x="79445" y="12380"/>
                  </a:lnTo>
                  <a:lnTo>
                    <a:pt x="77702" y="10877"/>
                  </a:lnTo>
                  <a:lnTo>
                    <a:pt x="75960" y="9495"/>
                  </a:lnTo>
                  <a:lnTo>
                    <a:pt x="74097" y="8173"/>
                  </a:lnTo>
                  <a:lnTo>
                    <a:pt x="72114" y="6911"/>
                  </a:lnTo>
                  <a:lnTo>
                    <a:pt x="70131" y="5769"/>
                  </a:lnTo>
                  <a:lnTo>
                    <a:pt x="68087" y="4748"/>
                  </a:lnTo>
                  <a:lnTo>
                    <a:pt x="65984" y="3786"/>
                  </a:lnTo>
                  <a:lnTo>
                    <a:pt x="63821" y="2945"/>
                  </a:lnTo>
                  <a:lnTo>
                    <a:pt x="61657" y="2164"/>
                  </a:lnTo>
                  <a:lnTo>
                    <a:pt x="59374" y="1503"/>
                  </a:lnTo>
                  <a:lnTo>
                    <a:pt x="57090" y="1022"/>
                  </a:lnTo>
                  <a:lnTo>
                    <a:pt x="54746" y="601"/>
                  </a:lnTo>
                  <a:lnTo>
                    <a:pt x="52343" y="301"/>
                  </a:lnTo>
                  <a:lnTo>
                    <a:pt x="49939" y="121"/>
                  </a:lnTo>
                  <a:lnTo>
                    <a:pt x="475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43">
              <a:extLst>
                <a:ext uri="{FF2B5EF4-FFF2-40B4-BE49-F238E27FC236}">
                  <a16:creationId xmlns:a16="http://schemas.microsoft.com/office/drawing/2014/main" id="{EC7A07B3-05AC-4F25-928B-C400E48323AF}"/>
                </a:ext>
              </a:extLst>
            </p:cNvPr>
            <p:cNvSpPr/>
            <p:nvPr/>
          </p:nvSpPr>
          <p:spPr>
            <a:xfrm>
              <a:off x="4087927" y="3652870"/>
              <a:ext cx="37868" cy="524635"/>
            </a:xfrm>
            <a:custGeom>
              <a:avLst/>
              <a:gdLst/>
              <a:ahLst/>
              <a:cxnLst/>
              <a:rect l="l" t="t" r="r" b="b"/>
              <a:pathLst>
                <a:path w="3006" h="41646" extrusionOk="0">
                  <a:moveTo>
                    <a:pt x="1203" y="0"/>
                  </a:moveTo>
                  <a:lnTo>
                    <a:pt x="902" y="121"/>
                  </a:lnTo>
                  <a:lnTo>
                    <a:pt x="662" y="241"/>
                  </a:lnTo>
                  <a:lnTo>
                    <a:pt x="421" y="421"/>
                  </a:lnTo>
                  <a:lnTo>
                    <a:pt x="241" y="661"/>
                  </a:lnTo>
                  <a:lnTo>
                    <a:pt x="121" y="902"/>
                  </a:lnTo>
                  <a:lnTo>
                    <a:pt x="1" y="1202"/>
                  </a:lnTo>
                  <a:lnTo>
                    <a:pt x="1" y="1503"/>
                  </a:lnTo>
                  <a:lnTo>
                    <a:pt x="1" y="41646"/>
                  </a:lnTo>
                  <a:lnTo>
                    <a:pt x="3005" y="41646"/>
                  </a:lnTo>
                  <a:lnTo>
                    <a:pt x="3005" y="1503"/>
                  </a:lnTo>
                  <a:lnTo>
                    <a:pt x="3005" y="1202"/>
                  </a:lnTo>
                  <a:lnTo>
                    <a:pt x="2885" y="902"/>
                  </a:lnTo>
                  <a:lnTo>
                    <a:pt x="2765" y="661"/>
                  </a:lnTo>
                  <a:lnTo>
                    <a:pt x="2585" y="421"/>
                  </a:lnTo>
                  <a:lnTo>
                    <a:pt x="2344" y="241"/>
                  </a:lnTo>
                  <a:lnTo>
                    <a:pt x="2104" y="121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43">
              <a:extLst>
                <a:ext uri="{FF2B5EF4-FFF2-40B4-BE49-F238E27FC236}">
                  <a16:creationId xmlns:a16="http://schemas.microsoft.com/office/drawing/2014/main" id="{6EC9BB8E-DDC2-4A46-ACBB-248C69E89E7A}"/>
                </a:ext>
              </a:extLst>
            </p:cNvPr>
            <p:cNvSpPr/>
            <p:nvPr/>
          </p:nvSpPr>
          <p:spPr>
            <a:xfrm>
              <a:off x="5018465" y="3652870"/>
              <a:ext cx="38624" cy="524635"/>
            </a:xfrm>
            <a:custGeom>
              <a:avLst/>
              <a:gdLst/>
              <a:ahLst/>
              <a:cxnLst/>
              <a:rect l="l" t="t" r="r" b="b"/>
              <a:pathLst>
                <a:path w="3066" h="41646" extrusionOk="0">
                  <a:moveTo>
                    <a:pt x="1203" y="0"/>
                  </a:moveTo>
                  <a:lnTo>
                    <a:pt x="902" y="121"/>
                  </a:lnTo>
                  <a:lnTo>
                    <a:pt x="662" y="241"/>
                  </a:lnTo>
                  <a:lnTo>
                    <a:pt x="421" y="421"/>
                  </a:lnTo>
                  <a:lnTo>
                    <a:pt x="241" y="661"/>
                  </a:lnTo>
                  <a:lnTo>
                    <a:pt x="121" y="902"/>
                  </a:lnTo>
                  <a:lnTo>
                    <a:pt x="1" y="1202"/>
                  </a:lnTo>
                  <a:lnTo>
                    <a:pt x="1" y="1503"/>
                  </a:lnTo>
                  <a:lnTo>
                    <a:pt x="1" y="41646"/>
                  </a:lnTo>
                  <a:lnTo>
                    <a:pt x="3065" y="41646"/>
                  </a:lnTo>
                  <a:lnTo>
                    <a:pt x="3065" y="1503"/>
                  </a:lnTo>
                  <a:lnTo>
                    <a:pt x="3005" y="1202"/>
                  </a:lnTo>
                  <a:lnTo>
                    <a:pt x="2945" y="902"/>
                  </a:lnTo>
                  <a:lnTo>
                    <a:pt x="2765" y="661"/>
                  </a:lnTo>
                  <a:lnTo>
                    <a:pt x="2585" y="421"/>
                  </a:lnTo>
                  <a:lnTo>
                    <a:pt x="2344" y="241"/>
                  </a:lnTo>
                  <a:lnTo>
                    <a:pt x="2104" y="121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43">
              <a:extLst>
                <a:ext uri="{FF2B5EF4-FFF2-40B4-BE49-F238E27FC236}">
                  <a16:creationId xmlns:a16="http://schemas.microsoft.com/office/drawing/2014/main" id="{4D0FC56A-26EA-4EA0-A6FD-A8DF8C8BDB7B}"/>
                </a:ext>
              </a:extLst>
            </p:cNvPr>
            <p:cNvSpPr/>
            <p:nvPr/>
          </p:nvSpPr>
          <p:spPr>
            <a:xfrm>
              <a:off x="4050066" y="2731422"/>
              <a:ext cx="1058354" cy="748720"/>
            </a:xfrm>
            <a:custGeom>
              <a:avLst/>
              <a:gdLst/>
              <a:ahLst/>
              <a:cxnLst/>
              <a:rect l="l" t="t" r="r" b="b"/>
              <a:pathLst>
                <a:path w="84013" h="59434" extrusionOk="0">
                  <a:moveTo>
                    <a:pt x="82631" y="0"/>
                  </a:moveTo>
                  <a:lnTo>
                    <a:pt x="82390" y="60"/>
                  </a:lnTo>
                  <a:lnTo>
                    <a:pt x="82210" y="181"/>
                  </a:lnTo>
                  <a:lnTo>
                    <a:pt x="82030" y="301"/>
                  </a:lnTo>
                  <a:lnTo>
                    <a:pt x="81910" y="481"/>
                  </a:lnTo>
                  <a:lnTo>
                    <a:pt x="81789" y="721"/>
                  </a:lnTo>
                  <a:lnTo>
                    <a:pt x="81729" y="902"/>
                  </a:lnTo>
                  <a:lnTo>
                    <a:pt x="81729" y="1142"/>
                  </a:lnTo>
                  <a:lnTo>
                    <a:pt x="81729" y="2524"/>
                  </a:lnTo>
                  <a:lnTo>
                    <a:pt x="81669" y="4147"/>
                  </a:lnTo>
                  <a:lnTo>
                    <a:pt x="81549" y="6250"/>
                  </a:lnTo>
                  <a:lnTo>
                    <a:pt x="81369" y="8774"/>
                  </a:lnTo>
                  <a:lnTo>
                    <a:pt x="81008" y="11719"/>
                  </a:lnTo>
                  <a:lnTo>
                    <a:pt x="80587" y="14964"/>
                  </a:lnTo>
                  <a:lnTo>
                    <a:pt x="79987" y="18449"/>
                  </a:lnTo>
                  <a:lnTo>
                    <a:pt x="79626" y="20072"/>
                  </a:lnTo>
                  <a:lnTo>
                    <a:pt x="79265" y="21815"/>
                  </a:lnTo>
                  <a:lnTo>
                    <a:pt x="78785" y="23617"/>
                  </a:lnTo>
                  <a:lnTo>
                    <a:pt x="78304" y="25480"/>
                  </a:lnTo>
                  <a:lnTo>
                    <a:pt x="77703" y="27403"/>
                  </a:lnTo>
                  <a:lnTo>
                    <a:pt x="77102" y="29326"/>
                  </a:lnTo>
                  <a:lnTo>
                    <a:pt x="76381" y="31249"/>
                  </a:lnTo>
                  <a:lnTo>
                    <a:pt x="75600" y="33172"/>
                  </a:lnTo>
                  <a:lnTo>
                    <a:pt x="74758" y="35096"/>
                  </a:lnTo>
                  <a:lnTo>
                    <a:pt x="73857" y="37019"/>
                  </a:lnTo>
                  <a:lnTo>
                    <a:pt x="72835" y="38881"/>
                  </a:lnTo>
                  <a:lnTo>
                    <a:pt x="71754" y="40744"/>
                  </a:lnTo>
                  <a:lnTo>
                    <a:pt x="70552" y="42547"/>
                  </a:lnTo>
                  <a:lnTo>
                    <a:pt x="69290" y="44290"/>
                  </a:lnTo>
                  <a:lnTo>
                    <a:pt x="67908" y="45973"/>
                  </a:lnTo>
                  <a:lnTo>
                    <a:pt x="66465" y="47535"/>
                  </a:lnTo>
                  <a:lnTo>
                    <a:pt x="65263" y="48677"/>
                  </a:lnTo>
                  <a:lnTo>
                    <a:pt x="64001" y="49759"/>
                  </a:lnTo>
                  <a:lnTo>
                    <a:pt x="62739" y="50780"/>
                  </a:lnTo>
                  <a:lnTo>
                    <a:pt x="61417" y="51742"/>
                  </a:lnTo>
                  <a:lnTo>
                    <a:pt x="60035" y="52583"/>
                  </a:lnTo>
                  <a:lnTo>
                    <a:pt x="58653" y="53364"/>
                  </a:lnTo>
                  <a:lnTo>
                    <a:pt x="57211" y="54085"/>
                  </a:lnTo>
                  <a:lnTo>
                    <a:pt x="55708" y="54746"/>
                  </a:lnTo>
                  <a:lnTo>
                    <a:pt x="54206" y="55287"/>
                  </a:lnTo>
                  <a:lnTo>
                    <a:pt x="52644" y="55768"/>
                  </a:lnTo>
                  <a:lnTo>
                    <a:pt x="51021" y="56189"/>
                  </a:lnTo>
                  <a:lnTo>
                    <a:pt x="49399" y="56549"/>
                  </a:lnTo>
                  <a:lnTo>
                    <a:pt x="47716" y="56790"/>
                  </a:lnTo>
                  <a:lnTo>
                    <a:pt x="45973" y="56970"/>
                  </a:lnTo>
                  <a:lnTo>
                    <a:pt x="44230" y="57090"/>
                  </a:lnTo>
                  <a:lnTo>
                    <a:pt x="42428" y="57150"/>
                  </a:lnTo>
                  <a:lnTo>
                    <a:pt x="40505" y="57090"/>
                  </a:lnTo>
                  <a:lnTo>
                    <a:pt x="38582" y="56970"/>
                  </a:lnTo>
                  <a:lnTo>
                    <a:pt x="36659" y="56790"/>
                  </a:lnTo>
                  <a:lnTo>
                    <a:pt x="34856" y="56489"/>
                  </a:lnTo>
                  <a:lnTo>
                    <a:pt x="33053" y="56129"/>
                  </a:lnTo>
                  <a:lnTo>
                    <a:pt x="31310" y="55708"/>
                  </a:lnTo>
                  <a:lnTo>
                    <a:pt x="29627" y="55167"/>
                  </a:lnTo>
                  <a:lnTo>
                    <a:pt x="28005" y="54626"/>
                  </a:lnTo>
                  <a:lnTo>
                    <a:pt x="26382" y="53905"/>
                  </a:lnTo>
                  <a:lnTo>
                    <a:pt x="24820" y="53184"/>
                  </a:lnTo>
                  <a:lnTo>
                    <a:pt x="23318" y="52343"/>
                  </a:lnTo>
                  <a:lnTo>
                    <a:pt x="21875" y="51441"/>
                  </a:lnTo>
                  <a:lnTo>
                    <a:pt x="20493" y="50420"/>
                  </a:lnTo>
                  <a:lnTo>
                    <a:pt x="19111" y="49338"/>
                  </a:lnTo>
                  <a:lnTo>
                    <a:pt x="17789" y="48196"/>
                  </a:lnTo>
                  <a:lnTo>
                    <a:pt x="16527" y="46994"/>
                  </a:lnTo>
                  <a:lnTo>
                    <a:pt x="15205" y="45552"/>
                  </a:lnTo>
                  <a:lnTo>
                    <a:pt x="14003" y="44050"/>
                  </a:lnTo>
                  <a:lnTo>
                    <a:pt x="12861" y="42547"/>
                  </a:lnTo>
                  <a:lnTo>
                    <a:pt x="11779" y="40925"/>
                  </a:lnTo>
                  <a:lnTo>
                    <a:pt x="10758" y="39302"/>
                  </a:lnTo>
                  <a:lnTo>
                    <a:pt x="9796" y="37619"/>
                  </a:lnTo>
                  <a:lnTo>
                    <a:pt x="8955" y="35937"/>
                  </a:lnTo>
                  <a:lnTo>
                    <a:pt x="8174" y="34194"/>
                  </a:lnTo>
                  <a:lnTo>
                    <a:pt x="7453" y="32451"/>
                  </a:lnTo>
                  <a:lnTo>
                    <a:pt x="6792" y="30709"/>
                  </a:lnTo>
                  <a:lnTo>
                    <a:pt x="6191" y="28966"/>
                  </a:lnTo>
                  <a:lnTo>
                    <a:pt x="5650" y="27223"/>
                  </a:lnTo>
                  <a:lnTo>
                    <a:pt x="5109" y="25480"/>
                  </a:lnTo>
                  <a:lnTo>
                    <a:pt x="4688" y="23738"/>
                  </a:lnTo>
                  <a:lnTo>
                    <a:pt x="4268" y="22055"/>
                  </a:lnTo>
                  <a:lnTo>
                    <a:pt x="3907" y="20372"/>
                  </a:lnTo>
                  <a:lnTo>
                    <a:pt x="3366" y="17127"/>
                  </a:lnTo>
                  <a:lnTo>
                    <a:pt x="2946" y="14062"/>
                  </a:lnTo>
                  <a:lnTo>
                    <a:pt x="2645" y="11298"/>
                  </a:lnTo>
                  <a:lnTo>
                    <a:pt x="2465" y="8774"/>
                  </a:lnTo>
                  <a:lnTo>
                    <a:pt x="2345" y="6611"/>
                  </a:lnTo>
                  <a:lnTo>
                    <a:pt x="2285" y="4868"/>
                  </a:lnTo>
                  <a:lnTo>
                    <a:pt x="2285" y="2705"/>
                  </a:lnTo>
                  <a:lnTo>
                    <a:pt x="2285" y="2584"/>
                  </a:lnTo>
                  <a:lnTo>
                    <a:pt x="2285" y="2404"/>
                  </a:lnTo>
                  <a:lnTo>
                    <a:pt x="2224" y="2164"/>
                  </a:lnTo>
                  <a:lnTo>
                    <a:pt x="2104" y="1983"/>
                  </a:lnTo>
                  <a:lnTo>
                    <a:pt x="1984" y="1803"/>
                  </a:lnTo>
                  <a:lnTo>
                    <a:pt x="1804" y="1683"/>
                  </a:lnTo>
                  <a:lnTo>
                    <a:pt x="1623" y="1563"/>
                  </a:lnTo>
                  <a:lnTo>
                    <a:pt x="1383" y="1503"/>
                  </a:lnTo>
                  <a:lnTo>
                    <a:pt x="1143" y="1443"/>
                  </a:lnTo>
                  <a:lnTo>
                    <a:pt x="902" y="1503"/>
                  </a:lnTo>
                  <a:lnTo>
                    <a:pt x="722" y="1563"/>
                  </a:lnTo>
                  <a:lnTo>
                    <a:pt x="482" y="1683"/>
                  </a:lnTo>
                  <a:lnTo>
                    <a:pt x="361" y="1803"/>
                  </a:lnTo>
                  <a:lnTo>
                    <a:pt x="181" y="1983"/>
                  </a:lnTo>
                  <a:lnTo>
                    <a:pt x="61" y="2164"/>
                  </a:lnTo>
                  <a:lnTo>
                    <a:pt x="1" y="2344"/>
                  </a:lnTo>
                  <a:lnTo>
                    <a:pt x="1" y="2584"/>
                  </a:lnTo>
                  <a:lnTo>
                    <a:pt x="1" y="2644"/>
                  </a:lnTo>
                  <a:lnTo>
                    <a:pt x="1" y="4868"/>
                  </a:lnTo>
                  <a:lnTo>
                    <a:pt x="61" y="6671"/>
                  </a:lnTo>
                  <a:lnTo>
                    <a:pt x="181" y="8954"/>
                  </a:lnTo>
                  <a:lnTo>
                    <a:pt x="361" y="11538"/>
                  </a:lnTo>
                  <a:lnTo>
                    <a:pt x="662" y="14423"/>
                  </a:lnTo>
                  <a:lnTo>
                    <a:pt x="1143" y="17548"/>
                  </a:lnTo>
                  <a:lnTo>
                    <a:pt x="1744" y="20913"/>
                  </a:lnTo>
                  <a:lnTo>
                    <a:pt x="2104" y="22656"/>
                  </a:lnTo>
                  <a:lnTo>
                    <a:pt x="2525" y="24399"/>
                  </a:lnTo>
                  <a:lnTo>
                    <a:pt x="2946" y="26202"/>
                  </a:lnTo>
                  <a:lnTo>
                    <a:pt x="3486" y="28004"/>
                  </a:lnTo>
                  <a:lnTo>
                    <a:pt x="4087" y="29807"/>
                  </a:lnTo>
                  <a:lnTo>
                    <a:pt x="4688" y="31670"/>
                  </a:lnTo>
                  <a:lnTo>
                    <a:pt x="5409" y="33473"/>
                  </a:lnTo>
                  <a:lnTo>
                    <a:pt x="6131" y="35276"/>
                  </a:lnTo>
                  <a:lnTo>
                    <a:pt x="6972" y="37079"/>
                  </a:lnTo>
                  <a:lnTo>
                    <a:pt x="7873" y="38821"/>
                  </a:lnTo>
                  <a:lnTo>
                    <a:pt x="8835" y="40564"/>
                  </a:lnTo>
                  <a:lnTo>
                    <a:pt x="9916" y="42247"/>
                  </a:lnTo>
                  <a:lnTo>
                    <a:pt x="10998" y="43929"/>
                  </a:lnTo>
                  <a:lnTo>
                    <a:pt x="12260" y="45552"/>
                  </a:lnTo>
                  <a:lnTo>
                    <a:pt x="13522" y="47114"/>
                  </a:lnTo>
                  <a:lnTo>
                    <a:pt x="14904" y="48617"/>
                  </a:lnTo>
                  <a:lnTo>
                    <a:pt x="16226" y="49879"/>
                  </a:lnTo>
                  <a:lnTo>
                    <a:pt x="17669" y="51141"/>
                  </a:lnTo>
                  <a:lnTo>
                    <a:pt x="19111" y="52283"/>
                  </a:lnTo>
                  <a:lnTo>
                    <a:pt x="20613" y="53304"/>
                  </a:lnTo>
                  <a:lnTo>
                    <a:pt x="22116" y="54326"/>
                  </a:lnTo>
                  <a:lnTo>
                    <a:pt x="23738" y="55167"/>
                  </a:lnTo>
                  <a:lnTo>
                    <a:pt x="25421" y="56008"/>
                  </a:lnTo>
                  <a:lnTo>
                    <a:pt x="27103" y="56730"/>
                  </a:lnTo>
                  <a:lnTo>
                    <a:pt x="28846" y="57331"/>
                  </a:lnTo>
                  <a:lnTo>
                    <a:pt x="30649" y="57931"/>
                  </a:lnTo>
                  <a:lnTo>
                    <a:pt x="32512" y="58352"/>
                  </a:lnTo>
                  <a:lnTo>
                    <a:pt x="34375" y="58773"/>
                  </a:lnTo>
                  <a:lnTo>
                    <a:pt x="36358" y="59073"/>
                  </a:lnTo>
                  <a:lnTo>
                    <a:pt x="38341" y="59254"/>
                  </a:lnTo>
                  <a:lnTo>
                    <a:pt x="40384" y="59374"/>
                  </a:lnTo>
                  <a:lnTo>
                    <a:pt x="42428" y="59434"/>
                  </a:lnTo>
                  <a:lnTo>
                    <a:pt x="44351" y="59434"/>
                  </a:lnTo>
                  <a:lnTo>
                    <a:pt x="46214" y="59254"/>
                  </a:lnTo>
                  <a:lnTo>
                    <a:pt x="48076" y="59073"/>
                  </a:lnTo>
                  <a:lnTo>
                    <a:pt x="49879" y="58773"/>
                  </a:lnTo>
                  <a:lnTo>
                    <a:pt x="51622" y="58412"/>
                  </a:lnTo>
                  <a:lnTo>
                    <a:pt x="53305" y="57992"/>
                  </a:lnTo>
                  <a:lnTo>
                    <a:pt x="54987" y="57451"/>
                  </a:lnTo>
                  <a:lnTo>
                    <a:pt x="56610" y="56850"/>
                  </a:lnTo>
                  <a:lnTo>
                    <a:pt x="58172" y="56189"/>
                  </a:lnTo>
                  <a:lnTo>
                    <a:pt x="59735" y="55408"/>
                  </a:lnTo>
                  <a:lnTo>
                    <a:pt x="61237" y="54566"/>
                  </a:lnTo>
                  <a:lnTo>
                    <a:pt x="62679" y="53665"/>
                  </a:lnTo>
                  <a:lnTo>
                    <a:pt x="64122" y="52643"/>
                  </a:lnTo>
                  <a:lnTo>
                    <a:pt x="65444" y="51561"/>
                  </a:lnTo>
                  <a:lnTo>
                    <a:pt x="66826" y="50360"/>
                  </a:lnTo>
                  <a:lnTo>
                    <a:pt x="68088" y="49158"/>
                  </a:lnTo>
                  <a:lnTo>
                    <a:pt x="69650" y="47475"/>
                  </a:lnTo>
                  <a:lnTo>
                    <a:pt x="71093" y="45732"/>
                  </a:lnTo>
                  <a:lnTo>
                    <a:pt x="72415" y="43929"/>
                  </a:lnTo>
                  <a:lnTo>
                    <a:pt x="73617" y="42006"/>
                  </a:lnTo>
                  <a:lnTo>
                    <a:pt x="74818" y="40083"/>
                  </a:lnTo>
                  <a:lnTo>
                    <a:pt x="75840" y="38100"/>
                  </a:lnTo>
                  <a:lnTo>
                    <a:pt x="76802" y="36117"/>
                  </a:lnTo>
                  <a:lnTo>
                    <a:pt x="77703" y="34134"/>
                  </a:lnTo>
                  <a:lnTo>
                    <a:pt x="78484" y="32091"/>
                  </a:lnTo>
                  <a:lnTo>
                    <a:pt x="79265" y="30108"/>
                  </a:lnTo>
                  <a:lnTo>
                    <a:pt x="79926" y="28125"/>
                  </a:lnTo>
                  <a:lnTo>
                    <a:pt x="80467" y="26141"/>
                  </a:lnTo>
                  <a:lnTo>
                    <a:pt x="81008" y="24218"/>
                  </a:lnTo>
                  <a:lnTo>
                    <a:pt x="81489" y="22355"/>
                  </a:lnTo>
                  <a:lnTo>
                    <a:pt x="81910" y="20553"/>
                  </a:lnTo>
                  <a:lnTo>
                    <a:pt x="82270" y="18810"/>
                  </a:lnTo>
                  <a:lnTo>
                    <a:pt x="82871" y="15264"/>
                  </a:lnTo>
                  <a:lnTo>
                    <a:pt x="83352" y="11959"/>
                  </a:lnTo>
                  <a:lnTo>
                    <a:pt x="83652" y="9014"/>
                  </a:lnTo>
                  <a:lnTo>
                    <a:pt x="83833" y="6430"/>
                  </a:lnTo>
                  <a:lnTo>
                    <a:pt x="83953" y="4267"/>
                  </a:lnTo>
                  <a:lnTo>
                    <a:pt x="84013" y="2644"/>
                  </a:lnTo>
                  <a:lnTo>
                    <a:pt x="84013" y="1082"/>
                  </a:lnTo>
                  <a:lnTo>
                    <a:pt x="84013" y="902"/>
                  </a:lnTo>
                  <a:lnTo>
                    <a:pt x="83953" y="661"/>
                  </a:lnTo>
                  <a:lnTo>
                    <a:pt x="83833" y="481"/>
                  </a:lnTo>
                  <a:lnTo>
                    <a:pt x="83652" y="301"/>
                  </a:lnTo>
                  <a:lnTo>
                    <a:pt x="83532" y="181"/>
                  </a:lnTo>
                  <a:lnTo>
                    <a:pt x="83292" y="60"/>
                  </a:lnTo>
                  <a:lnTo>
                    <a:pt x="831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43">
              <a:extLst>
                <a:ext uri="{FF2B5EF4-FFF2-40B4-BE49-F238E27FC236}">
                  <a16:creationId xmlns:a16="http://schemas.microsoft.com/office/drawing/2014/main" id="{ACA4B487-683D-4F6A-9A0D-20C3394E56D0}"/>
                </a:ext>
              </a:extLst>
            </p:cNvPr>
            <p:cNvSpPr/>
            <p:nvPr/>
          </p:nvSpPr>
          <p:spPr>
            <a:xfrm>
              <a:off x="4531614" y="3457531"/>
              <a:ext cx="281642" cy="719947"/>
            </a:xfrm>
            <a:custGeom>
              <a:avLst/>
              <a:gdLst/>
              <a:ahLst/>
              <a:cxnLst/>
              <a:rect l="l" t="t" r="r" b="b"/>
              <a:pathLst>
                <a:path w="22357" h="57150" extrusionOk="0">
                  <a:moveTo>
                    <a:pt x="3306" y="0"/>
                  </a:moveTo>
                  <a:lnTo>
                    <a:pt x="3126" y="240"/>
                  </a:lnTo>
                  <a:lnTo>
                    <a:pt x="2825" y="781"/>
                  </a:lnTo>
                  <a:lnTo>
                    <a:pt x="2465" y="1623"/>
                  </a:lnTo>
                  <a:lnTo>
                    <a:pt x="2044" y="2704"/>
                  </a:lnTo>
                  <a:lnTo>
                    <a:pt x="1864" y="3365"/>
                  </a:lnTo>
                  <a:lnTo>
                    <a:pt x="1684" y="4026"/>
                  </a:lnTo>
                  <a:lnTo>
                    <a:pt x="1563" y="4808"/>
                  </a:lnTo>
                  <a:lnTo>
                    <a:pt x="1503" y="5589"/>
                  </a:lnTo>
                  <a:lnTo>
                    <a:pt x="1443" y="6430"/>
                  </a:lnTo>
                  <a:lnTo>
                    <a:pt x="1443" y="7332"/>
                  </a:lnTo>
                  <a:lnTo>
                    <a:pt x="1503" y="8293"/>
                  </a:lnTo>
                  <a:lnTo>
                    <a:pt x="1684" y="9255"/>
                  </a:lnTo>
                  <a:lnTo>
                    <a:pt x="1864" y="10156"/>
                  </a:lnTo>
                  <a:lnTo>
                    <a:pt x="2164" y="11057"/>
                  </a:lnTo>
                  <a:lnTo>
                    <a:pt x="2465" y="11959"/>
                  </a:lnTo>
                  <a:lnTo>
                    <a:pt x="2825" y="12860"/>
                  </a:lnTo>
                  <a:lnTo>
                    <a:pt x="3306" y="13702"/>
                  </a:lnTo>
                  <a:lnTo>
                    <a:pt x="3787" y="14543"/>
                  </a:lnTo>
                  <a:lnTo>
                    <a:pt x="4388" y="15384"/>
                  </a:lnTo>
                  <a:lnTo>
                    <a:pt x="4989" y="16226"/>
                  </a:lnTo>
                  <a:lnTo>
                    <a:pt x="5650" y="17067"/>
                  </a:lnTo>
                  <a:lnTo>
                    <a:pt x="6431" y="17908"/>
                  </a:lnTo>
                  <a:lnTo>
                    <a:pt x="7212" y="18689"/>
                  </a:lnTo>
                  <a:lnTo>
                    <a:pt x="8054" y="19471"/>
                  </a:lnTo>
                  <a:lnTo>
                    <a:pt x="8955" y="20252"/>
                  </a:lnTo>
                  <a:lnTo>
                    <a:pt x="9917" y="21033"/>
                  </a:lnTo>
                  <a:lnTo>
                    <a:pt x="10998" y="21814"/>
                  </a:lnTo>
                  <a:lnTo>
                    <a:pt x="12080" y="22596"/>
                  </a:lnTo>
                  <a:lnTo>
                    <a:pt x="13943" y="23858"/>
                  </a:lnTo>
                  <a:lnTo>
                    <a:pt x="15505" y="25120"/>
                  </a:lnTo>
                  <a:lnTo>
                    <a:pt x="16887" y="26321"/>
                  </a:lnTo>
                  <a:lnTo>
                    <a:pt x="17488" y="26922"/>
                  </a:lnTo>
                  <a:lnTo>
                    <a:pt x="18029" y="27523"/>
                  </a:lnTo>
                  <a:lnTo>
                    <a:pt x="18450" y="28124"/>
                  </a:lnTo>
                  <a:lnTo>
                    <a:pt x="18871" y="28665"/>
                  </a:lnTo>
                  <a:lnTo>
                    <a:pt x="19231" y="29266"/>
                  </a:lnTo>
                  <a:lnTo>
                    <a:pt x="19472" y="29807"/>
                  </a:lnTo>
                  <a:lnTo>
                    <a:pt x="19712" y="30348"/>
                  </a:lnTo>
                  <a:lnTo>
                    <a:pt x="19892" y="30889"/>
                  </a:lnTo>
                  <a:lnTo>
                    <a:pt x="20012" y="31430"/>
                  </a:lnTo>
                  <a:lnTo>
                    <a:pt x="20012" y="31970"/>
                  </a:lnTo>
                  <a:lnTo>
                    <a:pt x="20012" y="32631"/>
                  </a:lnTo>
                  <a:lnTo>
                    <a:pt x="19892" y="33292"/>
                  </a:lnTo>
                  <a:lnTo>
                    <a:pt x="19652" y="33953"/>
                  </a:lnTo>
                  <a:lnTo>
                    <a:pt x="19351" y="34615"/>
                  </a:lnTo>
                  <a:lnTo>
                    <a:pt x="18991" y="35276"/>
                  </a:lnTo>
                  <a:lnTo>
                    <a:pt x="18510" y="35937"/>
                  </a:lnTo>
                  <a:lnTo>
                    <a:pt x="17969" y="36538"/>
                  </a:lnTo>
                  <a:lnTo>
                    <a:pt x="17428" y="37199"/>
                  </a:lnTo>
                  <a:lnTo>
                    <a:pt x="16767" y="37860"/>
                  </a:lnTo>
                  <a:lnTo>
                    <a:pt x="16046" y="38461"/>
                  </a:lnTo>
                  <a:lnTo>
                    <a:pt x="14604" y="39723"/>
                  </a:lnTo>
                  <a:lnTo>
                    <a:pt x="12981" y="41045"/>
                  </a:lnTo>
                  <a:lnTo>
                    <a:pt x="11239" y="42307"/>
                  </a:lnTo>
                  <a:lnTo>
                    <a:pt x="9255" y="43809"/>
                  </a:lnTo>
                  <a:lnTo>
                    <a:pt x="7272" y="45432"/>
                  </a:lnTo>
                  <a:lnTo>
                    <a:pt x="6311" y="46273"/>
                  </a:lnTo>
                  <a:lnTo>
                    <a:pt x="5349" y="47114"/>
                  </a:lnTo>
                  <a:lnTo>
                    <a:pt x="4448" y="47956"/>
                  </a:lnTo>
                  <a:lnTo>
                    <a:pt x="3607" y="48857"/>
                  </a:lnTo>
                  <a:lnTo>
                    <a:pt x="2825" y="49758"/>
                  </a:lnTo>
                  <a:lnTo>
                    <a:pt x="2164" y="50720"/>
                  </a:lnTo>
                  <a:lnTo>
                    <a:pt x="1503" y="51681"/>
                  </a:lnTo>
                  <a:lnTo>
                    <a:pt x="962" y="52703"/>
                  </a:lnTo>
                  <a:lnTo>
                    <a:pt x="542" y="53785"/>
                  </a:lnTo>
                  <a:lnTo>
                    <a:pt x="241" y="54866"/>
                  </a:lnTo>
                  <a:lnTo>
                    <a:pt x="61" y="55948"/>
                  </a:lnTo>
                  <a:lnTo>
                    <a:pt x="1" y="57150"/>
                  </a:lnTo>
                  <a:lnTo>
                    <a:pt x="2285" y="57150"/>
                  </a:lnTo>
                  <a:lnTo>
                    <a:pt x="2345" y="56188"/>
                  </a:lnTo>
                  <a:lnTo>
                    <a:pt x="2525" y="55227"/>
                  </a:lnTo>
                  <a:lnTo>
                    <a:pt x="2765" y="54326"/>
                  </a:lnTo>
                  <a:lnTo>
                    <a:pt x="3186" y="53484"/>
                  </a:lnTo>
                  <a:lnTo>
                    <a:pt x="3667" y="52583"/>
                  </a:lnTo>
                  <a:lnTo>
                    <a:pt x="4208" y="51802"/>
                  </a:lnTo>
                  <a:lnTo>
                    <a:pt x="4869" y="50960"/>
                  </a:lnTo>
                  <a:lnTo>
                    <a:pt x="5530" y="50119"/>
                  </a:lnTo>
                  <a:lnTo>
                    <a:pt x="6311" y="49338"/>
                  </a:lnTo>
                  <a:lnTo>
                    <a:pt x="7092" y="48556"/>
                  </a:lnTo>
                  <a:lnTo>
                    <a:pt x="8895" y="47054"/>
                  </a:lnTo>
                  <a:lnTo>
                    <a:pt x="10758" y="45612"/>
                  </a:lnTo>
                  <a:lnTo>
                    <a:pt x="12621" y="44170"/>
                  </a:lnTo>
                  <a:lnTo>
                    <a:pt x="14544" y="42727"/>
                  </a:lnTo>
                  <a:lnTo>
                    <a:pt x="16287" y="41285"/>
                  </a:lnTo>
                  <a:lnTo>
                    <a:pt x="17969" y="39843"/>
                  </a:lnTo>
                  <a:lnTo>
                    <a:pt x="18750" y="39122"/>
                  </a:lnTo>
                  <a:lnTo>
                    <a:pt x="19411" y="38400"/>
                  </a:lnTo>
                  <a:lnTo>
                    <a:pt x="20072" y="37619"/>
                  </a:lnTo>
                  <a:lnTo>
                    <a:pt x="20673" y="36898"/>
                  </a:lnTo>
                  <a:lnTo>
                    <a:pt x="21154" y="36117"/>
                  </a:lnTo>
                  <a:lnTo>
                    <a:pt x="21575" y="35276"/>
                  </a:lnTo>
                  <a:lnTo>
                    <a:pt x="21935" y="34494"/>
                  </a:lnTo>
                  <a:lnTo>
                    <a:pt x="22176" y="33653"/>
                  </a:lnTo>
                  <a:lnTo>
                    <a:pt x="22296" y="32752"/>
                  </a:lnTo>
                  <a:lnTo>
                    <a:pt x="22356" y="31910"/>
                  </a:lnTo>
                  <a:lnTo>
                    <a:pt x="22296" y="31189"/>
                  </a:lnTo>
                  <a:lnTo>
                    <a:pt x="22176" y="30528"/>
                  </a:lnTo>
                  <a:lnTo>
                    <a:pt x="21996" y="29867"/>
                  </a:lnTo>
                  <a:lnTo>
                    <a:pt x="21755" y="29146"/>
                  </a:lnTo>
                  <a:lnTo>
                    <a:pt x="21395" y="28485"/>
                  </a:lnTo>
                  <a:lnTo>
                    <a:pt x="21034" y="27764"/>
                  </a:lnTo>
                  <a:lnTo>
                    <a:pt x="20553" y="27103"/>
                  </a:lnTo>
                  <a:lnTo>
                    <a:pt x="20072" y="26442"/>
                  </a:lnTo>
                  <a:lnTo>
                    <a:pt x="19472" y="25721"/>
                  </a:lnTo>
                  <a:lnTo>
                    <a:pt x="18811" y="24999"/>
                  </a:lnTo>
                  <a:lnTo>
                    <a:pt x="18089" y="24338"/>
                  </a:lnTo>
                  <a:lnTo>
                    <a:pt x="17248" y="23617"/>
                  </a:lnTo>
                  <a:lnTo>
                    <a:pt x="16407" y="22896"/>
                  </a:lnTo>
                  <a:lnTo>
                    <a:pt x="15445" y="22175"/>
                  </a:lnTo>
                  <a:lnTo>
                    <a:pt x="13342" y="20673"/>
                  </a:lnTo>
                  <a:lnTo>
                    <a:pt x="12380" y="19951"/>
                  </a:lnTo>
                  <a:lnTo>
                    <a:pt x="11419" y="19290"/>
                  </a:lnTo>
                  <a:lnTo>
                    <a:pt x="10517" y="18569"/>
                  </a:lnTo>
                  <a:lnTo>
                    <a:pt x="9676" y="17908"/>
                  </a:lnTo>
                  <a:lnTo>
                    <a:pt x="8955" y="17187"/>
                  </a:lnTo>
                  <a:lnTo>
                    <a:pt x="8234" y="16466"/>
                  </a:lnTo>
                  <a:lnTo>
                    <a:pt x="7513" y="15745"/>
                  </a:lnTo>
                  <a:lnTo>
                    <a:pt x="6912" y="15024"/>
                  </a:lnTo>
                  <a:lnTo>
                    <a:pt x="6371" y="14242"/>
                  </a:lnTo>
                  <a:lnTo>
                    <a:pt x="5830" y="13521"/>
                  </a:lnTo>
                  <a:lnTo>
                    <a:pt x="5409" y="12740"/>
                  </a:lnTo>
                  <a:lnTo>
                    <a:pt x="4989" y="12019"/>
                  </a:lnTo>
                  <a:lnTo>
                    <a:pt x="4628" y="11238"/>
                  </a:lnTo>
                  <a:lnTo>
                    <a:pt x="4388" y="10456"/>
                  </a:lnTo>
                  <a:lnTo>
                    <a:pt x="4147" y="9675"/>
                  </a:lnTo>
                  <a:lnTo>
                    <a:pt x="3967" y="8894"/>
                  </a:lnTo>
                  <a:lnTo>
                    <a:pt x="3787" y="8113"/>
                  </a:lnTo>
                  <a:lnTo>
                    <a:pt x="3727" y="7332"/>
                  </a:lnTo>
                  <a:lnTo>
                    <a:pt x="3727" y="6550"/>
                  </a:lnTo>
                  <a:lnTo>
                    <a:pt x="3787" y="5889"/>
                  </a:lnTo>
                  <a:lnTo>
                    <a:pt x="3847" y="5168"/>
                  </a:lnTo>
                  <a:lnTo>
                    <a:pt x="3967" y="4567"/>
                  </a:lnTo>
                  <a:lnTo>
                    <a:pt x="4208" y="3485"/>
                  </a:lnTo>
                  <a:lnTo>
                    <a:pt x="4568" y="2584"/>
                  </a:lnTo>
                  <a:lnTo>
                    <a:pt x="4869" y="1863"/>
                  </a:lnTo>
                  <a:lnTo>
                    <a:pt x="5169" y="1322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Slika 47">
            <a:extLst>
              <a:ext uri="{FF2B5EF4-FFF2-40B4-BE49-F238E27FC236}">
                <a16:creationId xmlns:a16="http://schemas.microsoft.com/office/drawing/2014/main" id="{933E6B1B-7743-4A06-B29A-A721B0119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81" y="1336258"/>
            <a:ext cx="557454" cy="1168228"/>
          </a:xfrm>
          <a:prstGeom prst="rect">
            <a:avLst/>
          </a:prstGeom>
        </p:spPr>
      </p:pic>
      <p:sp>
        <p:nvSpPr>
          <p:cNvPr id="52" name="Google Shape;1652;p39">
            <a:extLst>
              <a:ext uri="{FF2B5EF4-FFF2-40B4-BE49-F238E27FC236}">
                <a16:creationId xmlns:a16="http://schemas.microsoft.com/office/drawing/2014/main" id="{C7A56611-B8BB-4B75-B04F-73496D1B3A50}"/>
              </a:ext>
            </a:extLst>
          </p:cNvPr>
          <p:cNvSpPr txBox="1"/>
          <p:nvPr/>
        </p:nvSpPr>
        <p:spPr>
          <a:xfrm>
            <a:off x="423790" y="2615781"/>
            <a:ext cx="1335789" cy="57353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chemeClr val="lt1"/>
                </a:solidFill>
                <a:latin typeface="Fira Sans Condensed"/>
              </a:rPr>
              <a:t>2003.</a:t>
            </a:r>
            <a:endParaRPr sz="1800" b="1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4" name="Google Shape;1635;p39">
            <a:extLst>
              <a:ext uri="{FF2B5EF4-FFF2-40B4-BE49-F238E27FC236}">
                <a16:creationId xmlns:a16="http://schemas.microsoft.com/office/drawing/2014/main" id="{6A51FE61-6E69-4AEE-9691-E4C2280DA08B}"/>
              </a:ext>
            </a:extLst>
          </p:cNvPr>
          <p:cNvSpPr txBox="1"/>
          <p:nvPr/>
        </p:nvSpPr>
        <p:spPr>
          <a:xfrm>
            <a:off x="7304283" y="2673211"/>
            <a:ext cx="1351710" cy="579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2005.</a:t>
            </a:r>
            <a:endParaRPr sz="2400" b="1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pic>
        <p:nvPicPr>
          <p:cNvPr id="5" name="Grafika 4" descr="Books with solid fill">
            <a:extLst>
              <a:ext uri="{FF2B5EF4-FFF2-40B4-BE49-F238E27FC236}">
                <a16:creationId xmlns:a16="http://schemas.microsoft.com/office/drawing/2014/main" id="{57A95E7D-C1E0-4F2D-8362-F364E5C72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8776" y="3399912"/>
            <a:ext cx="1281702" cy="1281702"/>
          </a:xfrm>
          <a:prstGeom prst="rect">
            <a:avLst/>
          </a:prstGeom>
        </p:spPr>
      </p:pic>
      <p:sp>
        <p:nvSpPr>
          <p:cNvPr id="1675" name="Google Shape;1675;p39"/>
          <p:cNvSpPr/>
          <p:nvPr/>
        </p:nvSpPr>
        <p:spPr>
          <a:xfrm>
            <a:off x="7782285" y="2428739"/>
            <a:ext cx="93641" cy="83100"/>
          </a:xfrm>
          <a:prstGeom prst="ellipse">
            <a:avLst/>
          </a:prstGeom>
          <a:solidFill>
            <a:srgbClr val="2242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39"/>
          <p:cNvSpPr/>
          <p:nvPr/>
        </p:nvSpPr>
        <p:spPr>
          <a:xfrm>
            <a:off x="1111187" y="3411981"/>
            <a:ext cx="93641" cy="83100"/>
          </a:xfrm>
          <a:prstGeom prst="ellipse">
            <a:avLst/>
          </a:prstGeom>
          <a:solidFill>
            <a:srgbClr val="2242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2C26936-BECD-4B58-BD98-CDDE5C8917C1}"/>
              </a:ext>
            </a:extLst>
          </p:cNvPr>
          <p:cNvSpPr txBox="1"/>
          <p:nvPr/>
        </p:nvSpPr>
        <p:spPr>
          <a:xfrm rot="1154422">
            <a:off x="-374410" y="980757"/>
            <a:ext cx="11493992" cy="1569660"/>
          </a:xfrm>
          <a:prstGeom prst="rect">
            <a:avLst/>
          </a:prstGeom>
          <a:solidFill>
            <a:srgbClr val="15BF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3200" b="1">
                <a:solidFill>
                  <a:schemeClr val="dk1"/>
                </a:solidFill>
                <a:latin typeface="Fira Sans Condensed"/>
                <a:sym typeface="Fira Sans Condensed"/>
              </a:rPr>
              <a:t>Danas se </a:t>
            </a:r>
            <a:r>
              <a:rPr lang="hr-HR" sz="3200" b="1">
                <a:solidFill>
                  <a:srgbClr val="CA2928"/>
                </a:solidFill>
                <a:latin typeface="Fira Sans Condensed"/>
                <a:sym typeface="Fira Sans Condensed"/>
              </a:rPr>
              <a:t>podcast</a:t>
            </a:r>
            <a:r>
              <a:rPr lang="hr-HR" sz="3200" b="1">
                <a:solidFill>
                  <a:schemeClr val="dk1"/>
                </a:solidFill>
                <a:latin typeface="Fira Sans Condensed"/>
                <a:sym typeface="Fira Sans Condensed"/>
              </a:rPr>
              <a:t> smatra važnim alatom</a:t>
            </a:r>
          </a:p>
          <a:p>
            <a:pPr algn="ctr"/>
            <a:r>
              <a:rPr lang="hr-HR" sz="3200" b="1">
                <a:solidFill>
                  <a:schemeClr val="dk1"/>
                </a:solidFill>
                <a:latin typeface="Fira Sans Condensed"/>
                <a:sym typeface="Fira Sans Condensed"/>
              </a:rPr>
              <a:t>koji učenicima omogućuje nova</a:t>
            </a:r>
          </a:p>
          <a:p>
            <a:pPr algn="ctr"/>
            <a:r>
              <a:rPr lang="hr-HR" sz="3200" b="1">
                <a:solidFill>
                  <a:schemeClr val="dk1"/>
                </a:solidFill>
                <a:latin typeface="Fira Sans Condensed"/>
                <a:sym typeface="Fira Sans Condensed"/>
              </a:rPr>
              <a:t>obrazovna iskustva na zabavan način.</a:t>
            </a:r>
          </a:p>
        </p:txBody>
      </p:sp>
      <p:sp>
        <p:nvSpPr>
          <p:cNvPr id="65" name="Google Shape;1639;p39">
            <a:extLst>
              <a:ext uri="{FF2B5EF4-FFF2-40B4-BE49-F238E27FC236}">
                <a16:creationId xmlns:a16="http://schemas.microsoft.com/office/drawing/2014/main" id="{D84098FD-CFF2-4C1D-9817-405AF13A8436}"/>
              </a:ext>
            </a:extLst>
          </p:cNvPr>
          <p:cNvSpPr txBox="1"/>
          <p:nvPr/>
        </p:nvSpPr>
        <p:spPr>
          <a:xfrm rot="1144133">
            <a:off x="1170333" y="89903"/>
            <a:ext cx="990203" cy="647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>
                <a:solidFill>
                  <a:schemeClr val="lt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2022.</a:t>
            </a:r>
            <a:endParaRPr sz="2800" b="1">
              <a:solidFill>
                <a:schemeClr val="lt1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64" name="Google Shape;1640;p39">
            <a:extLst>
              <a:ext uri="{FF2B5EF4-FFF2-40B4-BE49-F238E27FC236}">
                <a16:creationId xmlns:a16="http://schemas.microsoft.com/office/drawing/2014/main" id="{18724B6A-17F6-440D-8DEB-5CF9404487ED}"/>
              </a:ext>
            </a:extLst>
          </p:cNvPr>
          <p:cNvSpPr/>
          <p:nvPr/>
        </p:nvSpPr>
        <p:spPr>
          <a:xfrm>
            <a:off x="440211" y="3458940"/>
            <a:ext cx="8246164" cy="1464964"/>
          </a:xfrm>
          <a:prstGeom prst="rect">
            <a:avLst/>
          </a:prstGeom>
          <a:solidFill>
            <a:srgbClr val="CF5D30"/>
          </a:solidFill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algn="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hr-HR" sz="2200" b="1">
                <a:solidFill>
                  <a:schemeClr val="bg1"/>
                </a:solidFill>
                <a:latin typeface="Fira Sans Condensed" panose="020B0503050000020004" pitchFamily="34" charset="0"/>
              </a:rPr>
              <a:t>DEFINICIJA</a:t>
            </a:r>
          </a:p>
          <a:p>
            <a:pPr algn="r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hr-HR" sz="2200" b="1">
                <a:solidFill>
                  <a:schemeClr val="bg1"/>
                </a:solidFill>
                <a:latin typeface="Fira Sans Condensed" panose="020B0503050000020004" pitchFamily="34" charset="0"/>
              </a:rPr>
              <a:t>Podcast </a:t>
            </a:r>
            <a:r>
              <a:rPr lang="pt-BR" sz="2200">
                <a:solidFill>
                  <a:schemeClr val="bg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je digitalna snimka radijskog emitiranja ili sličnog programa koja je na internetu dostupna za preuzimanje na osobni audio player</a:t>
            </a:r>
            <a:r>
              <a:rPr lang="hr-HR" sz="2200">
                <a:solidFill>
                  <a:schemeClr val="bg1"/>
                </a:solidFill>
                <a:latin typeface="Fira Sans Condensed" panose="020B0503050000020004" pitchFamily="34" charset="0"/>
                <a:ea typeface="Roboto"/>
                <a:sym typeface="Roboto"/>
              </a:rPr>
              <a:t>.</a:t>
            </a:r>
            <a:endParaRPr lang="pt-BR" sz="2200">
              <a:solidFill>
                <a:schemeClr val="bg1"/>
              </a:solidFill>
              <a:latin typeface="Fira Sans Condensed" panose="020B0503050000020004" pitchFamily="34" charset="0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2777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1" grpId="0" animBg="1"/>
      <p:bldP spid="1640" grpId="0" animBg="1"/>
      <p:bldP spid="52" grpId="0" animBg="1"/>
      <p:bldP spid="54" grpId="0" animBg="1"/>
      <p:bldP spid="6" grpId="0" animBg="1"/>
      <p:bldP spid="65" grpId="0" animBg="1"/>
      <p:bldP spid="64" grpId="0" animBg="1"/>
      <p:bldP spid="6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2"/>
          <p:cNvGrpSpPr/>
          <p:nvPr/>
        </p:nvGrpSpPr>
        <p:grpSpPr>
          <a:xfrm>
            <a:off x="1266470" y="3929119"/>
            <a:ext cx="1778713" cy="475814"/>
            <a:chOff x="1435916" y="3974175"/>
            <a:chExt cx="1778713" cy="475814"/>
          </a:xfrm>
        </p:grpSpPr>
        <p:grpSp>
          <p:nvGrpSpPr>
            <p:cNvPr id="530" name="Google Shape;530;p22"/>
            <p:cNvGrpSpPr/>
            <p:nvPr/>
          </p:nvGrpSpPr>
          <p:grpSpPr>
            <a:xfrm>
              <a:off x="1572506" y="4120374"/>
              <a:ext cx="1193554" cy="85305"/>
              <a:chOff x="1572506" y="4120374"/>
              <a:chExt cx="1193554" cy="85305"/>
            </a:xfrm>
          </p:grpSpPr>
          <p:sp>
            <p:nvSpPr>
              <p:cNvPr id="531" name="Google Shape;531;p22"/>
              <p:cNvSpPr/>
              <p:nvPr/>
            </p:nvSpPr>
            <p:spPr>
              <a:xfrm>
                <a:off x="2131122" y="4120374"/>
                <a:ext cx="76345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67" extrusionOk="0">
                    <a:moveTo>
                      <a:pt x="1277" y="1"/>
                    </a:moveTo>
                    <a:lnTo>
                      <a:pt x="958" y="107"/>
                    </a:lnTo>
                    <a:lnTo>
                      <a:pt x="692" y="267"/>
                    </a:lnTo>
                    <a:lnTo>
                      <a:pt x="479" y="480"/>
                    </a:lnTo>
                    <a:lnTo>
                      <a:pt x="266" y="693"/>
                    </a:lnTo>
                    <a:lnTo>
                      <a:pt x="160" y="959"/>
                    </a:lnTo>
                    <a:lnTo>
                      <a:pt x="53" y="1278"/>
                    </a:lnTo>
                    <a:lnTo>
                      <a:pt x="0" y="1597"/>
                    </a:lnTo>
                    <a:lnTo>
                      <a:pt x="0" y="1970"/>
                    </a:lnTo>
                    <a:lnTo>
                      <a:pt x="53" y="2289"/>
                    </a:lnTo>
                    <a:lnTo>
                      <a:pt x="160" y="2555"/>
                    </a:lnTo>
                    <a:lnTo>
                      <a:pt x="266" y="2821"/>
                    </a:lnTo>
                    <a:lnTo>
                      <a:pt x="479" y="3087"/>
                    </a:lnTo>
                    <a:lnTo>
                      <a:pt x="692" y="3247"/>
                    </a:lnTo>
                    <a:lnTo>
                      <a:pt x="958" y="3407"/>
                    </a:lnTo>
                    <a:lnTo>
                      <a:pt x="1277" y="3513"/>
                    </a:lnTo>
                    <a:lnTo>
                      <a:pt x="1596" y="3566"/>
                    </a:lnTo>
                    <a:lnTo>
                      <a:pt x="1916" y="3513"/>
                    </a:lnTo>
                    <a:lnTo>
                      <a:pt x="2235" y="3407"/>
                    </a:lnTo>
                    <a:lnTo>
                      <a:pt x="2501" y="3247"/>
                    </a:lnTo>
                    <a:lnTo>
                      <a:pt x="2714" y="3087"/>
                    </a:lnTo>
                    <a:lnTo>
                      <a:pt x="2927" y="2821"/>
                    </a:lnTo>
                    <a:lnTo>
                      <a:pt x="3086" y="2555"/>
                    </a:lnTo>
                    <a:lnTo>
                      <a:pt x="3193" y="2289"/>
                    </a:lnTo>
                    <a:lnTo>
                      <a:pt x="3193" y="1970"/>
                    </a:lnTo>
                    <a:lnTo>
                      <a:pt x="3193" y="1597"/>
                    </a:lnTo>
                    <a:lnTo>
                      <a:pt x="3193" y="1278"/>
                    </a:lnTo>
                    <a:lnTo>
                      <a:pt x="3086" y="959"/>
                    </a:lnTo>
                    <a:lnTo>
                      <a:pt x="2927" y="693"/>
                    </a:lnTo>
                    <a:lnTo>
                      <a:pt x="2714" y="480"/>
                    </a:lnTo>
                    <a:lnTo>
                      <a:pt x="2501" y="267"/>
                    </a:lnTo>
                    <a:lnTo>
                      <a:pt x="2235" y="107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2689715" y="4120374"/>
                <a:ext cx="76345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67" extrusionOk="0">
                    <a:moveTo>
                      <a:pt x="1277" y="1"/>
                    </a:moveTo>
                    <a:lnTo>
                      <a:pt x="958" y="107"/>
                    </a:lnTo>
                    <a:lnTo>
                      <a:pt x="692" y="267"/>
                    </a:lnTo>
                    <a:lnTo>
                      <a:pt x="479" y="480"/>
                    </a:lnTo>
                    <a:lnTo>
                      <a:pt x="266" y="693"/>
                    </a:lnTo>
                    <a:lnTo>
                      <a:pt x="107" y="959"/>
                    </a:lnTo>
                    <a:lnTo>
                      <a:pt x="53" y="1278"/>
                    </a:lnTo>
                    <a:lnTo>
                      <a:pt x="0" y="1597"/>
                    </a:lnTo>
                    <a:lnTo>
                      <a:pt x="0" y="1970"/>
                    </a:lnTo>
                    <a:lnTo>
                      <a:pt x="53" y="2289"/>
                    </a:lnTo>
                    <a:lnTo>
                      <a:pt x="107" y="2555"/>
                    </a:lnTo>
                    <a:lnTo>
                      <a:pt x="266" y="2821"/>
                    </a:lnTo>
                    <a:lnTo>
                      <a:pt x="479" y="3087"/>
                    </a:lnTo>
                    <a:lnTo>
                      <a:pt x="692" y="3247"/>
                    </a:lnTo>
                    <a:lnTo>
                      <a:pt x="958" y="3407"/>
                    </a:lnTo>
                    <a:lnTo>
                      <a:pt x="1277" y="3513"/>
                    </a:lnTo>
                    <a:lnTo>
                      <a:pt x="1597" y="3566"/>
                    </a:lnTo>
                    <a:lnTo>
                      <a:pt x="1916" y="3513"/>
                    </a:lnTo>
                    <a:lnTo>
                      <a:pt x="2235" y="3407"/>
                    </a:lnTo>
                    <a:lnTo>
                      <a:pt x="2501" y="3247"/>
                    </a:lnTo>
                    <a:lnTo>
                      <a:pt x="2714" y="3087"/>
                    </a:lnTo>
                    <a:lnTo>
                      <a:pt x="2927" y="2821"/>
                    </a:lnTo>
                    <a:lnTo>
                      <a:pt x="3087" y="2555"/>
                    </a:lnTo>
                    <a:lnTo>
                      <a:pt x="3140" y="2289"/>
                    </a:lnTo>
                    <a:lnTo>
                      <a:pt x="3193" y="1970"/>
                    </a:lnTo>
                    <a:lnTo>
                      <a:pt x="3193" y="1597"/>
                    </a:lnTo>
                    <a:lnTo>
                      <a:pt x="3140" y="1278"/>
                    </a:lnTo>
                    <a:lnTo>
                      <a:pt x="3087" y="959"/>
                    </a:lnTo>
                    <a:lnTo>
                      <a:pt x="2927" y="693"/>
                    </a:lnTo>
                    <a:lnTo>
                      <a:pt x="2714" y="480"/>
                    </a:lnTo>
                    <a:lnTo>
                      <a:pt x="2501" y="267"/>
                    </a:lnTo>
                    <a:lnTo>
                      <a:pt x="2235" y="107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2"/>
              <p:cNvSpPr/>
              <p:nvPr/>
            </p:nvSpPr>
            <p:spPr>
              <a:xfrm>
                <a:off x="2563745" y="4120374"/>
                <a:ext cx="76345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67" extrusionOk="0">
                    <a:moveTo>
                      <a:pt x="1277" y="1"/>
                    </a:moveTo>
                    <a:lnTo>
                      <a:pt x="958" y="107"/>
                    </a:lnTo>
                    <a:lnTo>
                      <a:pt x="692" y="267"/>
                    </a:lnTo>
                    <a:lnTo>
                      <a:pt x="479" y="480"/>
                    </a:lnTo>
                    <a:lnTo>
                      <a:pt x="266" y="693"/>
                    </a:lnTo>
                    <a:lnTo>
                      <a:pt x="160" y="959"/>
                    </a:lnTo>
                    <a:lnTo>
                      <a:pt x="53" y="1278"/>
                    </a:lnTo>
                    <a:lnTo>
                      <a:pt x="0" y="1597"/>
                    </a:lnTo>
                    <a:lnTo>
                      <a:pt x="0" y="1970"/>
                    </a:lnTo>
                    <a:lnTo>
                      <a:pt x="53" y="2289"/>
                    </a:lnTo>
                    <a:lnTo>
                      <a:pt x="160" y="2555"/>
                    </a:lnTo>
                    <a:lnTo>
                      <a:pt x="266" y="2821"/>
                    </a:lnTo>
                    <a:lnTo>
                      <a:pt x="479" y="3087"/>
                    </a:lnTo>
                    <a:lnTo>
                      <a:pt x="692" y="3247"/>
                    </a:lnTo>
                    <a:lnTo>
                      <a:pt x="958" y="3407"/>
                    </a:lnTo>
                    <a:lnTo>
                      <a:pt x="1277" y="3513"/>
                    </a:lnTo>
                    <a:lnTo>
                      <a:pt x="1597" y="3566"/>
                    </a:lnTo>
                    <a:lnTo>
                      <a:pt x="1916" y="3513"/>
                    </a:lnTo>
                    <a:lnTo>
                      <a:pt x="2235" y="3407"/>
                    </a:lnTo>
                    <a:lnTo>
                      <a:pt x="2501" y="3247"/>
                    </a:lnTo>
                    <a:lnTo>
                      <a:pt x="2714" y="3087"/>
                    </a:lnTo>
                    <a:lnTo>
                      <a:pt x="2927" y="2821"/>
                    </a:lnTo>
                    <a:lnTo>
                      <a:pt x="3087" y="2555"/>
                    </a:lnTo>
                    <a:lnTo>
                      <a:pt x="3140" y="2289"/>
                    </a:lnTo>
                    <a:lnTo>
                      <a:pt x="3193" y="1970"/>
                    </a:lnTo>
                    <a:lnTo>
                      <a:pt x="3193" y="1597"/>
                    </a:lnTo>
                    <a:lnTo>
                      <a:pt x="3140" y="1278"/>
                    </a:lnTo>
                    <a:lnTo>
                      <a:pt x="3087" y="959"/>
                    </a:lnTo>
                    <a:lnTo>
                      <a:pt x="2927" y="693"/>
                    </a:lnTo>
                    <a:lnTo>
                      <a:pt x="2714" y="480"/>
                    </a:lnTo>
                    <a:lnTo>
                      <a:pt x="2501" y="267"/>
                    </a:lnTo>
                    <a:lnTo>
                      <a:pt x="2235" y="107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2"/>
              <p:cNvSpPr/>
              <p:nvPr/>
            </p:nvSpPr>
            <p:spPr>
              <a:xfrm>
                <a:off x="2411040" y="4120374"/>
                <a:ext cx="76369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3567" extrusionOk="0">
                    <a:moveTo>
                      <a:pt x="1278" y="1"/>
                    </a:moveTo>
                    <a:lnTo>
                      <a:pt x="959" y="107"/>
                    </a:lnTo>
                    <a:lnTo>
                      <a:pt x="692" y="267"/>
                    </a:lnTo>
                    <a:lnTo>
                      <a:pt x="426" y="480"/>
                    </a:lnTo>
                    <a:lnTo>
                      <a:pt x="267" y="693"/>
                    </a:lnTo>
                    <a:lnTo>
                      <a:pt x="107" y="959"/>
                    </a:lnTo>
                    <a:lnTo>
                      <a:pt x="1" y="1278"/>
                    </a:lnTo>
                    <a:lnTo>
                      <a:pt x="1" y="1597"/>
                    </a:lnTo>
                    <a:lnTo>
                      <a:pt x="1" y="1970"/>
                    </a:lnTo>
                    <a:lnTo>
                      <a:pt x="1" y="2289"/>
                    </a:lnTo>
                    <a:lnTo>
                      <a:pt x="107" y="2555"/>
                    </a:lnTo>
                    <a:lnTo>
                      <a:pt x="267" y="2821"/>
                    </a:lnTo>
                    <a:lnTo>
                      <a:pt x="426" y="3087"/>
                    </a:lnTo>
                    <a:lnTo>
                      <a:pt x="692" y="3247"/>
                    </a:lnTo>
                    <a:lnTo>
                      <a:pt x="959" y="3407"/>
                    </a:lnTo>
                    <a:lnTo>
                      <a:pt x="1278" y="3513"/>
                    </a:lnTo>
                    <a:lnTo>
                      <a:pt x="1597" y="3566"/>
                    </a:lnTo>
                    <a:lnTo>
                      <a:pt x="1916" y="3513"/>
                    </a:lnTo>
                    <a:lnTo>
                      <a:pt x="2182" y="3407"/>
                    </a:lnTo>
                    <a:lnTo>
                      <a:pt x="2448" y="3247"/>
                    </a:lnTo>
                    <a:lnTo>
                      <a:pt x="2715" y="3087"/>
                    </a:lnTo>
                    <a:lnTo>
                      <a:pt x="2874" y="2821"/>
                    </a:lnTo>
                    <a:lnTo>
                      <a:pt x="3034" y="2555"/>
                    </a:lnTo>
                    <a:lnTo>
                      <a:pt x="3140" y="2289"/>
                    </a:lnTo>
                    <a:lnTo>
                      <a:pt x="3193" y="1970"/>
                    </a:lnTo>
                    <a:lnTo>
                      <a:pt x="3193" y="1597"/>
                    </a:lnTo>
                    <a:lnTo>
                      <a:pt x="3140" y="1278"/>
                    </a:lnTo>
                    <a:lnTo>
                      <a:pt x="3034" y="959"/>
                    </a:lnTo>
                    <a:lnTo>
                      <a:pt x="2874" y="693"/>
                    </a:lnTo>
                    <a:lnTo>
                      <a:pt x="2715" y="480"/>
                    </a:lnTo>
                    <a:lnTo>
                      <a:pt x="2448" y="267"/>
                    </a:lnTo>
                    <a:lnTo>
                      <a:pt x="2182" y="107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2"/>
              <p:cNvSpPr/>
              <p:nvPr/>
            </p:nvSpPr>
            <p:spPr>
              <a:xfrm>
                <a:off x="2285070" y="4120374"/>
                <a:ext cx="76369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3567" extrusionOk="0">
                    <a:moveTo>
                      <a:pt x="1278" y="1"/>
                    </a:moveTo>
                    <a:lnTo>
                      <a:pt x="959" y="107"/>
                    </a:lnTo>
                    <a:lnTo>
                      <a:pt x="692" y="267"/>
                    </a:lnTo>
                    <a:lnTo>
                      <a:pt x="426" y="480"/>
                    </a:lnTo>
                    <a:lnTo>
                      <a:pt x="267" y="693"/>
                    </a:lnTo>
                    <a:lnTo>
                      <a:pt x="107" y="959"/>
                    </a:lnTo>
                    <a:lnTo>
                      <a:pt x="1" y="1278"/>
                    </a:lnTo>
                    <a:lnTo>
                      <a:pt x="1" y="1597"/>
                    </a:lnTo>
                    <a:lnTo>
                      <a:pt x="1" y="1970"/>
                    </a:lnTo>
                    <a:lnTo>
                      <a:pt x="1" y="2289"/>
                    </a:lnTo>
                    <a:lnTo>
                      <a:pt x="107" y="2555"/>
                    </a:lnTo>
                    <a:lnTo>
                      <a:pt x="267" y="2821"/>
                    </a:lnTo>
                    <a:lnTo>
                      <a:pt x="426" y="3087"/>
                    </a:lnTo>
                    <a:lnTo>
                      <a:pt x="692" y="3247"/>
                    </a:lnTo>
                    <a:lnTo>
                      <a:pt x="959" y="3407"/>
                    </a:lnTo>
                    <a:lnTo>
                      <a:pt x="1278" y="3513"/>
                    </a:lnTo>
                    <a:lnTo>
                      <a:pt x="1597" y="3566"/>
                    </a:lnTo>
                    <a:lnTo>
                      <a:pt x="1916" y="3513"/>
                    </a:lnTo>
                    <a:lnTo>
                      <a:pt x="2182" y="3407"/>
                    </a:lnTo>
                    <a:lnTo>
                      <a:pt x="2448" y="3247"/>
                    </a:lnTo>
                    <a:lnTo>
                      <a:pt x="2715" y="3087"/>
                    </a:lnTo>
                    <a:lnTo>
                      <a:pt x="2927" y="2821"/>
                    </a:lnTo>
                    <a:lnTo>
                      <a:pt x="3034" y="2555"/>
                    </a:lnTo>
                    <a:lnTo>
                      <a:pt x="3140" y="2289"/>
                    </a:lnTo>
                    <a:lnTo>
                      <a:pt x="3193" y="1970"/>
                    </a:lnTo>
                    <a:lnTo>
                      <a:pt x="3193" y="1597"/>
                    </a:lnTo>
                    <a:lnTo>
                      <a:pt x="3140" y="1278"/>
                    </a:lnTo>
                    <a:lnTo>
                      <a:pt x="3034" y="959"/>
                    </a:lnTo>
                    <a:lnTo>
                      <a:pt x="2927" y="693"/>
                    </a:lnTo>
                    <a:lnTo>
                      <a:pt x="2715" y="480"/>
                    </a:lnTo>
                    <a:lnTo>
                      <a:pt x="2448" y="267"/>
                    </a:lnTo>
                    <a:lnTo>
                      <a:pt x="2182" y="107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2"/>
              <p:cNvSpPr/>
              <p:nvPr/>
            </p:nvSpPr>
            <p:spPr>
              <a:xfrm>
                <a:off x="1572506" y="4120374"/>
                <a:ext cx="76369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3567" extrusionOk="0">
                    <a:moveTo>
                      <a:pt x="1" y="1"/>
                    </a:moveTo>
                    <a:lnTo>
                      <a:pt x="1" y="3566"/>
                    </a:lnTo>
                    <a:lnTo>
                      <a:pt x="3194" y="3566"/>
                    </a:lnTo>
                    <a:lnTo>
                      <a:pt x="31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2"/>
              <p:cNvSpPr/>
              <p:nvPr/>
            </p:nvSpPr>
            <p:spPr>
              <a:xfrm>
                <a:off x="1852448" y="4120374"/>
                <a:ext cx="76369" cy="85305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3567" extrusionOk="0">
                    <a:moveTo>
                      <a:pt x="1278" y="1"/>
                    </a:moveTo>
                    <a:lnTo>
                      <a:pt x="958" y="107"/>
                    </a:lnTo>
                    <a:lnTo>
                      <a:pt x="692" y="267"/>
                    </a:lnTo>
                    <a:lnTo>
                      <a:pt x="479" y="480"/>
                    </a:lnTo>
                    <a:lnTo>
                      <a:pt x="267" y="693"/>
                    </a:lnTo>
                    <a:lnTo>
                      <a:pt x="107" y="959"/>
                    </a:lnTo>
                    <a:lnTo>
                      <a:pt x="1" y="1278"/>
                    </a:lnTo>
                    <a:lnTo>
                      <a:pt x="1" y="1597"/>
                    </a:lnTo>
                    <a:lnTo>
                      <a:pt x="1" y="1970"/>
                    </a:lnTo>
                    <a:lnTo>
                      <a:pt x="1" y="2289"/>
                    </a:lnTo>
                    <a:lnTo>
                      <a:pt x="107" y="2555"/>
                    </a:lnTo>
                    <a:lnTo>
                      <a:pt x="267" y="2821"/>
                    </a:lnTo>
                    <a:lnTo>
                      <a:pt x="479" y="3087"/>
                    </a:lnTo>
                    <a:lnTo>
                      <a:pt x="692" y="3247"/>
                    </a:lnTo>
                    <a:lnTo>
                      <a:pt x="958" y="3407"/>
                    </a:lnTo>
                    <a:lnTo>
                      <a:pt x="1278" y="3513"/>
                    </a:lnTo>
                    <a:lnTo>
                      <a:pt x="1597" y="3566"/>
                    </a:lnTo>
                    <a:lnTo>
                      <a:pt x="1916" y="3513"/>
                    </a:lnTo>
                    <a:lnTo>
                      <a:pt x="2182" y="3407"/>
                    </a:lnTo>
                    <a:lnTo>
                      <a:pt x="2448" y="3247"/>
                    </a:lnTo>
                    <a:lnTo>
                      <a:pt x="2714" y="3087"/>
                    </a:lnTo>
                    <a:lnTo>
                      <a:pt x="2927" y="2821"/>
                    </a:lnTo>
                    <a:lnTo>
                      <a:pt x="3034" y="2555"/>
                    </a:lnTo>
                    <a:lnTo>
                      <a:pt x="3140" y="2289"/>
                    </a:lnTo>
                    <a:lnTo>
                      <a:pt x="3193" y="1970"/>
                    </a:lnTo>
                    <a:lnTo>
                      <a:pt x="3193" y="1597"/>
                    </a:lnTo>
                    <a:lnTo>
                      <a:pt x="3140" y="1278"/>
                    </a:lnTo>
                    <a:lnTo>
                      <a:pt x="3034" y="959"/>
                    </a:lnTo>
                    <a:lnTo>
                      <a:pt x="2927" y="693"/>
                    </a:lnTo>
                    <a:lnTo>
                      <a:pt x="2714" y="480"/>
                    </a:lnTo>
                    <a:lnTo>
                      <a:pt x="2448" y="267"/>
                    </a:lnTo>
                    <a:lnTo>
                      <a:pt x="2182" y="107"/>
                    </a:lnTo>
                    <a:lnTo>
                      <a:pt x="191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9" name="Google Shape;539;p22"/>
            <p:cNvGrpSpPr/>
            <p:nvPr/>
          </p:nvGrpSpPr>
          <p:grpSpPr>
            <a:xfrm>
              <a:off x="1435916" y="3974175"/>
              <a:ext cx="1778713" cy="475814"/>
              <a:chOff x="1207316" y="3974175"/>
              <a:chExt cx="1778713" cy="475814"/>
            </a:xfrm>
          </p:grpSpPr>
          <p:sp>
            <p:nvSpPr>
              <p:cNvPr id="540" name="Google Shape;540;p22"/>
              <p:cNvSpPr/>
              <p:nvPr/>
            </p:nvSpPr>
            <p:spPr>
              <a:xfrm>
                <a:off x="1914177" y="3974175"/>
                <a:ext cx="692700" cy="44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2"/>
              <p:cNvSpPr/>
              <p:nvPr/>
            </p:nvSpPr>
            <p:spPr>
              <a:xfrm>
                <a:off x="1207316" y="4175110"/>
                <a:ext cx="1778713" cy="274879"/>
              </a:xfrm>
              <a:custGeom>
                <a:avLst/>
                <a:gdLst/>
                <a:ahLst/>
                <a:cxnLst/>
                <a:rect l="l" t="t" r="r" b="b"/>
                <a:pathLst>
                  <a:path w="74392" h="11494" extrusionOk="0">
                    <a:moveTo>
                      <a:pt x="1" y="0"/>
                    </a:moveTo>
                    <a:lnTo>
                      <a:pt x="1" y="11494"/>
                    </a:lnTo>
                    <a:lnTo>
                      <a:pt x="74392" y="11494"/>
                    </a:lnTo>
                    <a:lnTo>
                      <a:pt x="743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5" name="Google Shape;545;p22"/>
          <p:cNvGrpSpPr/>
          <p:nvPr/>
        </p:nvGrpSpPr>
        <p:grpSpPr>
          <a:xfrm>
            <a:off x="3327301" y="990917"/>
            <a:ext cx="2627080" cy="3413233"/>
            <a:chOff x="3596562" y="1196918"/>
            <a:chExt cx="2738152" cy="3214886"/>
          </a:xfrm>
        </p:grpSpPr>
        <p:grpSp>
          <p:nvGrpSpPr>
            <p:cNvPr id="546" name="Google Shape;546;p22"/>
            <p:cNvGrpSpPr/>
            <p:nvPr/>
          </p:nvGrpSpPr>
          <p:grpSpPr>
            <a:xfrm>
              <a:off x="3596562" y="3256325"/>
              <a:ext cx="2212313" cy="1155479"/>
              <a:chOff x="3367962" y="3256325"/>
              <a:chExt cx="2212313" cy="1155479"/>
            </a:xfrm>
          </p:grpSpPr>
          <p:sp>
            <p:nvSpPr>
              <p:cNvPr id="547" name="Google Shape;547;p22"/>
              <p:cNvSpPr/>
              <p:nvPr/>
            </p:nvSpPr>
            <p:spPr>
              <a:xfrm>
                <a:off x="3554975" y="3256325"/>
                <a:ext cx="2025300" cy="114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8" name="Google Shape;548;p22"/>
              <p:cNvGrpSpPr/>
              <p:nvPr/>
            </p:nvGrpSpPr>
            <p:grpSpPr>
              <a:xfrm>
                <a:off x="3367962" y="3417989"/>
                <a:ext cx="2135009" cy="993815"/>
                <a:chOff x="3367962" y="3417989"/>
                <a:chExt cx="2135009" cy="993815"/>
              </a:xfrm>
            </p:grpSpPr>
            <p:sp>
              <p:nvSpPr>
                <p:cNvPr id="549" name="Google Shape;549;p22"/>
                <p:cNvSpPr/>
                <p:nvPr/>
              </p:nvSpPr>
              <p:spPr>
                <a:xfrm>
                  <a:off x="3743338" y="3417989"/>
                  <a:ext cx="1759633" cy="92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94" h="38633" extrusionOk="0">
                      <a:moveTo>
                        <a:pt x="8355" y="1"/>
                      </a:moveTo>
                      <a:lnTo>
                        <a:pt x="8089" y="54"/>
                      </a:lnTo>
                      <a:lnTo>
                        <a:pt x="7929" y="161"/>
                      </a:lnTo>
                      <a:lnTo>
                        <a:pt x="7769" y="373"/>
                      </a:lnTo>
                      <a:lnTo>
                        <a:pt x="7663" y="586"/>
                      </a:lnTo>
                      <a:lnTo>
                        <a:pt x="0" y="37781"/>
                      </a:lnTo>
                      <a:lnTo>
                        <a:pt x="0" y="37941"/>
                      </a:lnTo>
                      <a:lnTo>
                        <a:pt x="0" y="38101"/>
                      </a:lnTo>
                      <a:lnTo>
                        <a:pt x="54" y="38260"/>
                      </a:lnTo>
                      <a:lnTo>
                        <a:pt x="160" y="38367"/>
                      </a:lnTo>
                      <a:lnTo>
                        <a:pt x="266" y="38473"/>
                      </a:lnTo>
                      <a:lnTo>
                        <a:pt x="373" y="38526"/>
                      </a:lnTo>
                      <a:lnTo>
                        <a:pt x="533" y="38580"/>
                      </a:lnTo>
                      <a:lnTo>
                        <a:pt x="692" y="38633"/>
                      </a:lnTo>
                      <a:lnTo>
                        <a:pt x="65239" y="38633"/>
                      </a:lnTo>
                      <a:lnTo>
                        <a:pt x="65452" y="38580"/>
                      </a:lnTo>
                      <a:lnTo>
                        <a:pt x="65664" y="38473"/>
                      </a:lnTo>
                      <a:lnTo>
                        <a:pt x="65824" y="38314"/>
                      </a:lnTo>
                      <a:lnTo>
                        <a:pt x="65930" y="38048"/>
                      </a:lnTo>
                      <a:lnTo>
                        <a:pt x="73593" y="852"/>
                      </a:lnTo>
                      <a:lnTo>
                        <a:pt x="73593" y="693"/>
                      </a:lnTo>
                      <a:lnTo>
                        <a:pt x="73593" y="533"/>
                      </a:lnTo>
                      <a:lnTo>
                        <a:pt x="73540" y="427"/>
                      </a:lnTo>
                      <a:lnTo>
                        <a:pt x="73433" y="267"/>
                      </a:lnTo>
                      <a:lnTo>
                        <a:pt x="73327" y="161"/>
                      </a:lnTo>
                      <a:lnTo>
                        <a:pt x="73221" y="107"/>
                      </a:lnTo>
                      <a:lnTo>
                        <a:pt x="73061" y="54"/>
                      </a:lnTo>
                      <a:lnTo>
                        <a:pt x="7290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2"/>
                <p:cNvSpPr/>
                <p:nvPr/>
              </p:nvSpPr>
              <p:spPr>
                <a:xfrm>
                  <a:off x="3743338" y="3417989"/>
                  <a:ext cx="1759633" cy="923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94" h="38633" fill="none" extrusionOk="0">
                      <a:moveTo>
                        <a:pt x="692" y="38633"/>
                      </a:moveTo>
                      <a:lnTo>
                        <a:pt x="65239" y="38633"/>
                      </a:lnTo>
                      <a:lnTo>
                        <a:pt x="65239" y="38633"/>
                      </a:lnTo>
                      <a:lnTo>
                        <a:pt x="65452" y="38580"/>
                      </a:lnTo>
                      <a:lnTo>
                        <a:pt x="65664" y="38473"/>
                      </a:lnTo>
                      <a:lnTo>
                        <a:pt x="65824" y="38314"/>
                      </a:lnTo>
                      <a:lnTo>
                        <a:pt x="65930" y="38048"/>
                      </a:lnTo>
                      <a:lnTo>
                        <a:pt x="73593" y="852"/>
                      </a:lnTo>
                      <a:lnTo>
                        <a:pt x="73593" y="852"/>
                      </a:lnTo>
                      <a:lnTo>
                        <a:pt x="73593" y="693"/>
                      </a:lnTo>
                      <a:lnTo>
                        <a:pt x="73593" y="533"/>
                      </a:lnTo>
                      <a:lnTo>
                        <a:pt x="73540" y="427"/>
                      </a:lnTo>
                      <a:lnTo>
                        <a:pt x="73433" y="267"/>
                      </a:lnTo>
                      <a:lnTo>
                        <a:pt x="73327" y="161"/>
                      </a:lnTo>
                      <a:lnTo>
                        <a:pt x="73221" y="107"/>
                      </a:lnTo>
                      <a:lnTo>
                        <a:pt x="73061" y="54"/>
                      </a:lnTo>
                      <a:lnTo>
                        <a:pt x="72901" y="1"/>
                      </a:lnTo>
                      <a:lnTo>
                        <a:pt x="8355" y="1"/>
                      </a:lnTo>
                      <a:lnTo>
                        <a:pt x="8355" y="1"/>
                      </a:lnTo>
                      <a:lnTo>
                        <a:pt x="8089" y="54"/>
                      </a:lnTo>
                      <a:lnTo>
                        <a:pt x="7929" y="161"/>
                      </a:lnTo>
                      <a:lnTo>
                        <a:pt x="7769" y="373"/>
                      </a:lnTo>
                      <a:lnTo>
                        <a:pt x="7663" y="586"/>
                      </a:lnTo>
                      <a:lnTo>
                        <a:pt x="0" y="37781"/>
                      </a:lnTo>
                      <a:lnTo>
                        <a:pt x="0" y="37781"/>
                      </a:lnTo>
                      <a:lnTo>
                        <a:pt x="0" y="37941"/>
                      </a:lnTo>
                      <a:lnTo>
                        <a:pt x="0" y="38101"/>
                      </a:lnTo>
                      <a:lnTo>
                        <a:pt x="54" y="38260"/>
                      </a:lnTo>
                      <a:lnTo>
                        <a:pt x="160" y="38367"/>
                      </a:lnTo>
                      <a:lnTo>
                        <a:pt x="266" y="38473"/>
                      </a:lnTo>
                      <a:lnTo>
                        <a:pt x="373" y="38526"/>
                      </a:lnTo>
                      <a:lnTo>
                        <a:pt x="533" y="38580"/>
                      </a:lnTo>
                      <a:lnTo>
                        <a:pt x="692" y="38633"/>
                      </a:ln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2"/>
                <p:cNvSpPr/>
                <p:nvPr/>
              </p:nvSpPr>
              <p:spPr>
                <a:xfrm>
                  <a:off x="3810771" y="3487981"/>
                  <a:ext cx="1612036" cy="833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21" h="34855" extrusionOk="0">
                      <a:moveTo>
                        <a:pt x="7610" y="1"/>
                      </a:moveTo>
                      <a:lnTo>
                        <a:pt x="7397" y="54"/>
                      </a:lnTo>
                      <a:lnTo>
                        <a:pt x="7238" y="160"/>
                      </a:lnTo>
                      <a:lnTo>
                        <a:pt x="7131" y="267"/>
                      </a:lnTo>
                      <a:lnTo>
                        <a:pt x="7025" y="479"/>
                      </a:lnTo>
                      <a:lnTo>
                        <a:pt x="1" y="34109"/>
                      </a:lnTo>
                      <a:lnTo>
                        <a:pt x="1" y="34269"/>
                      </a:lnTo>
                      <a:lnTo>
                        <a:pt x="1" y="34429"/>
                      </a:lnTo>
                      <a:lnTo>
                        <a:pt x="160" y="34642"/>
                      </a:lnTo>
                      <a:lnTo>
                        <a:pt x="320" y="34801"/>
                      </a:lnTo>
                      <a:lnTo>
                        <a:pt x="480" y="34854"/>
                      </a:lnTo>
                      <a:lnTo>
                        <a:pt x="59758" y="34854"/>
                      </a:lnTo>
                      <a:lnTo>
                        <a:pt x="59971" y="34801"/>
                      </a:lnTo>
                      <a:lnTo>
                        <a:pt x="60131" y="34748"/>
                      </a:lnTo>
                      <a:lnTo>
                        <a:pt x="60290" y="34588"/>
                      </a:lnTo>
                      <a:lnTo>
                        <a:pt x="60343" y="34376"/>
                      </a:lnTo>
                      <a:lnTo>
                        <a:pt x="67367" y="746"/>
                      </a:lnTo>
                      <a:lnTo>
                        <a:pt x="67421" y="586"/>
                      </a:lnTo>
                      <a:lnTo>
                        <a:pt x="67367" y="479"/>
                      </a:lnTo>
                      <a:lnTo>
                        <a:pt x="67261" y="213"/>
                      </a:lnTo>
                      <a:lnTo>
                        <a:pt x="67048" y="54"/>
                      </a:lnTo>
                      <a:lnTo>
                        <a:pt x="6694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2"/>
                <p:cNvSpPr/>
                <p:nvPr/>
              </p:nvSpPr>
              <p:spPr>
                <a:xfrm>
                  <a:off x="3861680" y="3748844"/>
                  <a:ext cx="1508960" cy="313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10" h="13091" extrusionOk="0">
                      <a:moveTo>
                        <a:pt x="2714" y="0"/>
                      </a:moveTo>
                      <a:lnTo>
                        <a:pt x="0" y="13090"/>
                      </a:lnTo>
                      <a:lnTo>
                        <a:pt x="60396" y="13090"/>
                      </a:lnTo>
                      <a:lnTo>
                        <a:pt x="6311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2"/>
                <p:cNvSpPr/>
                <p:nvPr/>
              </p:nvSpPr>
              <p:spPr>
                <a:xfrm>
                  <a:off x="3367962" y="4337979"/>
                  <a:ext cx="1956842" cy="7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2" h="3087" extrusionOk="0">
                      <a:moveTo>
                        <a:pt x="1544" y="0"/>
                      </a:moveTo>
                      <a:lnTo>
                        <a:pt x="1225" y="53"/>
                      </a:lnTo>
                      <a:lnTo>
                        <a:pt x="959" y="160"/>
                      </a:lnTo>
                      <a:lnTo>
                        <a:pt x="693" y="266"/>
                      </a:lnTo>
                      <a:lnTo>
                        <a:pt x="426" y="479"/>
                      </a:lnTo>
                      <a:lnTo>
                        <a:pt x="267" y="692"/>
                      </a:lnTo>
                      <a:lnTo>
                        <a:pt x="107" y="958"/>
                      </a:lnTo>
                      <a:lnTo>
                        <a:pt x="54" y="1224"/>
                      </a:lnTo>
                      <a:lnTo>
                        <a:pt x="1" y="1543"/>
                      </a:lnTo>
                      <a:lnTo>
                        <a:pt x="54" y="1863"/>
                      </a:lnTo>
                      <a:lnTo>
                        <a:pt x="107" y="2129"/>
                      </a:lnTo>
                      <a:lnTo>
                        <a:pt x="267" y="2395"/>
                      </a:lnTo>
                      <a:lnTo>
                        <a:pt x="426" y="2608"/>
                      </a:lnTo>
                      <a:lnTo>
                        <a:pt x="693" y="2820"/>
                      </a:lnTo>
                      <a:lnTo>
                        <a:pt x="959" y="2980"/>
                      </a:lnTo>
                      <a:lnTo>
                        <a:pt x="1225" y="3033"/>
                      </a:lnTo>
                      <a:lnTo>
                        <a:pt x="1544" y="3087"/>
                      </a:lnTo>
                      <a:lnTo>
                        <a:pt x="80298" y="3087"/>
                      </a:lnTo>
                      <a:lnTo>
                        <a:pt x="80617" y="3033"/>
                      </a:lnTo>
                      <a:lnTo>
                        <a:pt x="80937" y="2980"/>
                      </a:lnTo>
                      <a:lnTo>
                        <a:pt x="81150" y="2820"/>
                      </a:lnTo>
                      <a:lnTo>
                        <a:pt x="81416" y="2608"/>
                      </a:lnTo>
                      <a:lnTo>
                        <a:pt x="81575" y="2395"/>
                      </a:lnTo>
                      <a:lnTo>
                        <a:pt x="81735" y="2129"/>
                      </a:lnTo>
                      <a:lnTo>
                        <a:pt x="81841" y="1863"/>
                      </a:lnTo>
                      <a:lnTo>
                        <a:pt x="81841" y="1543"/>
                      </a:lnTo>
                      <a:lnTo>
                        <a:pt x="81841" y="1224"/>
                      </a:lnTo>
                      <a:lnTo>
                        <a:pt x="81735" y="958"/>
                      </a:lnTo>
                      <a:lnTo>
                        <a:pt x="81575" y="692"/>
                      </a:lnTo>
                      <a:lnTo>
                        <a:pt x="81416" y="479"/>
                      </a:lnTo>
                      <a:lnTo>
                        <a:pt x="81150" y="266"/>
                      </a:lnTo>
                      <a:lnTo>
                        <a:pt x="80937" y="160"/>
                      </a:lnTo>
                      <a:lnTo>
                        <a:pt x="80617" y="53"/>
                      </a:lnTo>
                      <a:lnTo>
                        <a:pt x="802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2"/>
                <p:cNvSpPr/>
                <p:nvPr/>
              </p:nvSpPr>
              <p:spPr>
                <a:xfrm>
                  <a:off x="3367962" y="4337979"/>
                  <a:ext cx="1956842" cy="7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2" h="3087" fill="none" extrusionOk="0">
                      <a:moveTo>
                        <a:pt x="80298" y="3087"/>
                      </a:moveTo>
                      <a:lnTo>
                        <a:pt x="1544" y="3087"/>
                      </a:lnTo>
                      <a:lnTo>
                        <a:pt x="1544" y="3087"/>
                      </a:lnTo>
                      <a:lnTo>
                        <a:pt x="1225" y="3033"/>
                      </a:lnTo>
                      <a:lnTo>
                        <a:pt x="959" y="2980"/>
                      </a:lnTo>
                      <a:lnTo>
                        <a:pt x="693" y="2820"/>
                      </a:lnTo>
                      <a:lnTo>
                        <a:pt x="426" y="2608"/>
                      </a:lnTo>
                      <a:lnTo>
                        <a:pt x="267" y="2395"/>
                      </a:lnTo>
                      <a:lnTo>
                        <a:pt x="107" y="2129"/>
                      </a:lnTo>
                      <a:lnTo>
                        <a:pt x="54" y="1863"/>
                      </a:lnTo>
                      <a:lnTo>
                        <a:pt x="1" y="1543"/>
                      </a:lnTo>
                      <a:lnTo>
                        <a:pt x="1" y="1543"/>
                      </a:lnTo>
                      <a:lnTo>
                        <a:pt x="54" y="1224"/>
                      </a:lnTo>
                      <a:lnTo>
                        <a:pt x="107" y="958"/>
                      </a:lnTo>
                      <a:lnTo>
                        <a:pt x="267" y="692"/>
                      </a:lnTo>
                      <a:lnTo>
                        <a:pt x="426" y="479"/>
                      </a:lnTo>
                      <a:lnTo>
                        <a:pt x="693" y="266"/>
                      </a:lnTo>
                      <a:lnTo>
                        <a:pt x="959" y="160"/>
                      </a:lnTo>
                      <a:lnTo>
                        <a:pt x="1225" y="53"/>
                      </a:lnTo>
                      <a:lnTo>
                        <a:pt x="1544" y="0"/>
                      </a:lnTo>
                      <a:lnTo>
                        <a:pt x="80298" y="0"/>
                      </a:lnTo>
                      <a:lnTo>
                        <a:pt x="80298" y="0"/>
                      </a:lnTo>
                      <a:lnTo>
                        <a:pt x="80617" y="53"/>
                      </a:lnTo>
                      <a:lnTo>
                        <a:pt x="80937" y="160"/>
                      </a:lnTo>
                      <a:lnTo>
                        <a:pt x="81150" y="266"/>
                      </a:lnTo>
                      <a:lnTo>
                        <a:pt x="81416" y="479"/>
                      </a:lnTo>
                      <a:lnTo>
                        <a:pt x="81575" y="692"/>
                      </a:lnTo>
                      <a:lnTo>
                        <a:pt x="81735" y="958"/>
                      </a:lnTo>
                      <a:lnTo>
                        <a:pt x="81841" y="1224"/>
                      </a:lnTo>
                      <a:lnTo>
                        <a:pt x="81841" y="1543"/>
                      </a:lnTo>
                      <a:lnTo>
                        <a:pt x="81841" y="1543"/>
                      </a:lnTo>
                      <a:lnTo>
                        <a:pt x="81841" y="1863"/>
                      </a:lnTo>
                      <a:lnTo>
                        <a:pt x="81735" y="2129"/>
                      </a:lnTo>
                      <a:lnTo>
                        <a:pt x="81575" y="2395"/>
                      </a:lnTo>
                      <a:lnTo>
                        <a:pt x="81416" y="2608"/>
                      </a:lnTo>
                      <a:lnTo>
                        <a:pt x="81150" y="2820"/>
                      </a:lnTo>
                      <a:lnTo>
                        <a:pt x="80937" y="2980"/>
                      </a:lnTo>
                      <a:lnTo>
                        <a:pt x="80617" y="3033"/>
                      </a:lnTo>
                      <a:lnTo>
                        <a:pt x="80298" y="3087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2"/>
                <p:cNvSpPr/>
                <p:nvPr/>
              </p:nvSpPr>
              <p:spPr>
                <a:xfrm>
                  <a:off x="4177228" y="4337979"/>
                  <a:ext cx="325750" cy="3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4" h="1544" extrusionOk="0">
                      <a:moveTo>
                        <a:pt x="1" y="0"/>
                      </a:moveTo>
                      <a:lnTo>
                        <a:pt x="1" y="1543"/>
                      </a:lnTo>
                      <a:lnTo>
                        <a:pt x="13623" y="1543"/>
                      </a:lnTo>
                      <a:lnTo>
                        <a:pt x="1362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2"/>
                <p:cNvSpPr/>
                <p:nvPr/>
              </p:nvSpPr>
              <p:spPr>
                <a:xfrm>
                  <a:off x="3898577" y="3631768"/>
                  <a:ext cx="1374108" cy="517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0" h="21658" extrusionOk="0">
                      <a:moveTo>
                        <a:pt x="49168" y="1"/>
                      </a:moveTo>
                      <a:lnTo>
                        <a:pt x="49062" y="54"/>
                      </a:lnTo>
                      <a:lnTo>
                        <a:pt x="48902" y="107"/>
                      </a:lnTo>
                      <a:lnTo>
                        <a:pt x="48743" y="213"/>
                      </a:lnTo>
                      <a:lnTo>
                        <a:pt x="48583" y="373"/>
                      </a:lnTo>
                      <a:lnTo>
                        <a:pt x="48477" y="533"/>
                      </a:lnTo>
                      <a:lnTo>
                        <a:pt x="48370" y="799"/>
                      </a:lnTo>
                      <a:lnTo>
                        <a:pt x="43049" y="14315"/>
                      </a:lnTo>
                      <a:lnTo>
                        <a:pt x="42943" y="14581"/>
                      </a:lnTo>
                      <a:lnTo>
                        <a:pt x="42783" y="14740"/>
                      </a:lnTo>
                      <a:lnTo>
                        <a:pt x="42570" y="14847"/>
                      </a:lnTo>
                      <a:lnTo>
                        <a:pt x="42357" y="14847"/>
                      </a:lnTo>
                      <a:lnTo>
                        <a:pt x="42144" y="14793"/>
                      </a:lnTo>
                      <a:lnTo>
                        <a:pt x="41932" y="14581"/>
                      </a:lnTo>
                      <a:lnTo>
                        <a:pt x="41825" y="14261"/>
                      </a:lnTo>
                      <a:lnTo>
                        <a:pt x="41719" y="13889"/>
                      </a:lnTo>
                      <a:lnTo>
                        <a:pt x="41666" y="13410"/>
                      </a:lnTo>
                      <a:lnTo>
                        <a:pt x="41666" y="13144"/>
                      </a:lnTo>
                      <a:lnTo>
                        <a:pt x="41559" y="12931"/>
                      </a:lnTo>
                      <a:lnTo>
                        <a:pt x="41453" y="12718"/>
                      </a:lnTo>
                      <a:lnTo>
                        <a:pt x="41346" y="12505"/>
                      </a:lnTo>
                      <a:lnTo>
                        <a:pt x="41240" y="12399"/>
                      </a:lnTo>
                      <a:lnTo>
                        <a:pt x="41080" y="12293"/>
                      </a:lnTo>
                      <a:lnTo>
                        <a:pt x="40921" y="12186"/>
                      </a:lnTo>
                      <a:lnTo>
                        <a:pt x="40761" y="12133"/>
                      </a:lnTo>
                      <a:lnTo>
                        <a:pt x="40495" y="12133"/>
                      </a:lnTo>
                      <a:lnTo>
                        <a:pt x="40229" y="12293"/>
                      </a:lnTo>
                      <a:lnTo>
                        <a:pt x="40069" y="12346"/>
                      </a:lnTo>
                      <a:lnTo>
                        <a:pt x="39910" y="12505"/>
                      </a:lnTo>
                      <a:lnTo>
                        <a:pt x="39803" y="12665"/>
                      </a:lnTo>
                      <a:lnTo>
                        <a:pt x="39697" y="12878"/>
                      </a:lnTo>
                      <a:lnTo>
                        <a:pt x="39165" y="14261"/>
                      </a:lnTo>
                      <a:lnTo>
                        <a:pt x="39005" y="14474"/>
                      </a:lnTo>
                      <a:lnTo>
                        <a:pt x="38845" y="14634"/>
                      </a:lnTo>
                      <a:lnTo>
                        <a:pt x="38686" y="14740"/>
                      </a:lnTo>
                      <a:lnTo>
                        <a:pt x="38473" y="14793"/>
                      </a:lnTo>
                      <a:lnTo>
                        <a:pt x="38260" y="14687"/>
                      </a:lnTo>
                      <a:lnTo>
                        <a:pt x="38100" y="14527"/>
                      </a:lnTo>
                      <a:lnTo>
                        <a:pt x="37941" y="14261"/>
                      </a:lnTo>
                      <a:lnTo>
                        <a:pt x="37834" y="13889"/>
                      </a:lnTo>
                      <a:lnTo>
                        <a:pt x="37728" y="13091"/>
                      </a:lnTo>
                      <a:lnTo>
                        <a:pt x="37621" y="12665"/>
                      </a:lnTo>
                      <a:lnTo>
                        <a:pt x="37409" y="12293"/>
                      </a:lnTo>
                      <a:lnTo>
                        <a:pt x="37249" y="12133"/>
                      </a:lnTo>
                      <a:lnTo>
                        <a:pt x="37143" y="12026"/>
                      </a:lnTo>
                      <a:lnTo>
                        <a:pt x="36983" y="11973"/>
                      </a:lnTo>
                      <a:lnTo>
                        <a:pt x="36770" y="11920"/>
                      </a:lnTo>
                      <a:lnTo>
                        <a:pt x="36610" y="11920"/>
                      </a:lnTo>
                      <a:lnTo>
                        <a:pt x="36451" y="11973"/>
                      </a:lnTo>
                      <a:lnTo>
                        <a:pt x="36185" y="12080"/>
                      </a:lnTo>
                      <a:lnTo>
                        <a:pt x="35919" y="12346"/>
                      </a:lnTo>
                      <a:lnTo>
                        <a:pt x="35759" y="12718"/>
                      </a:lnTo>
                      <a:lnTo>
                        <a:pt x="34003" y="17348"/>
                      </a:lnTo>
                      <a:lnTo>
                        <a:pt x="33843" y="17667"/>
                      </a:lnTo>
                      <a:lnTo>
                        <a:pt x="33684" y="17827"/>
                      </a:lnTo>
                      <a:lnTo>
                        <a:pt x="33471" y="17933"/>
                      </a:lnTo>
                      <a:lnTo>
                        <a:pt x="33258" y="17933"/>
                      </a:lnTo>
                      <a:lnTo>
                        <a:pt x="33152" y="17880"/>
                      </a:lnTo>
                      <a:lnTo>
                        <a:pt x="33045" y="17827"/>
                      </a:lnTo>
                      <a:lnTo>
                        <a:pt x="32886" y="17667"/>
                      </a:lnTo>
                      <a:lnTo>
                        <a:pt x="32832" y="17507"/>
                      </a:lnTo>
                      <a:lnTo>
                        <a:pt x="32726" y="17348"/>
                      </a:lnTo>
                      <a:lnTo>
                        <a:pt x="32673" y="17135"/>
                      </a:lnTo>
                      <a:lnTo>
                        <a:pt x="32673" y="16922"/>
                      </a:lnTo>
                      <a:lnTo>
                        <a:pt x="32673" y="16656"/>
                      </a:lnTo>
                      <a:lnTo>
                        <a:pt x="34322" y="2289"/>
                      </a:lnTo>
                      <a:lnTo>
                        <a:pt x="34322" y="1916"/>
                      </a:lnTo>
                      <a:lnTo>
                        <a:pt x="34269" y="1650"/>
                      </a:lnTo>
                      <a:lnTo>
                        <a:pt x="34216" y="1384"/>
                      </a:lnTo>
                      <a:lnTo>
                        <a:pt x="34109" y="1118"/>
                      </a:lnTo>
                      <a:lnTo>
                        <a:pt x="33950" y="958"/>
                      </a:lnTo>
                      <a:lnTo>
                        <a:pt x="33790" y="799"/>
                      </a:lnTo>
                      <a:lnTo>
                        <a:pt x="33630" y="692"/>
                      </a:lnTo>
                      <a:lnTo>
                        <a:pt x="33418" y="586"/>
                      </a:lnTo>
                      <a:lnTo>
                        <a:pt x="33152" y="586"/>
                      </a:lnTo>
                      <a:lnTo>
                        <a:pt x="32992" y="639"/>
                      </a:lnTo>
                      <a:lnTo>
                        <a:pt x="32832" y="692"/>
                      </a:lnTo>
                      <a:lnTo>
                        <a:pt x="32673" y="799"/>
                      </a:lnTo>
                      <a:lnTo>
                        <a:pt x="32566" y="958"/>
                      </a:lnTo>
                      <a:lnTo>
                        <a:pt x="32407" y="1171"/>
                      </a:lnTo>
                      <a:lnTo>
                        <a:pt x="32300" y="1437"/>
                      </a:lnTo>
                      <a:lnTo>
                        <a:pt x="26926" y="16390"/>
                      </a:lnTo>
                      <a:lnTo>
                        <a:pt x="26766" y="16656"/>
                      </a:lnTo>
                      <a:lnTo>
                        <a:pt x="26606" y="16869"/>
                      </a:lnTo>
                      <a:lnTo>
                        <a:pt x="26447" y="16975"/>
                      </a:lnTo>
                      <a:lnTo>
                        <a:pt x="26234" y="16975"/>
                      </a:lnTo>
                      <a:lnTo>
                        <a:pt x="26021" y="16922"/>
                      </a:lnTo>
                      <a:lnTo>
                        <a:pt x="25808" y="16709"/>
                      </a:lnTo>
                      <a:lnTo>
                        <a:pt x="25649" y="16390"/>
                      </a:lnTo>
                      <a:lnTo>
                        <a:pt x="25542" y="15964"/>
                      </a:lnTo>
                      <a:lnTo>
                        <a:pt x="25170" y="10058"/>
                      </a:lnTo>
                      <a:lnTo>
                        <a:pt x="25117" y="9792"/>
                      </a:lnTo>
                      <a:lnTo>
                        <a:pt x="25063" y="9525"/>
                      </a:lnTo>
                      <a:lnTo>
                        <a:pt x="24957" y="9313"/>
                      </a:lnTo>
                      <a:lnTo>
                        <a:pt x="24850" y="9153"/>
                      </a:lnTo>
                      <a:lnTo>
                        <a:pt x="24691" y="8993"/>
                      </a:lnTo>
                      <a:lnTo>
                        <a:pt x="24584" y="8887"/>
                      </a:lnTo>
                      <a:lnTo>
                        <a:pt x="24425" y="8781"/>
                      </a:lnTo>
                      <a:lnTo>
                        <a:pt x="23999" y="8781"/>
                      </a:lnTo>
                      <a:lnTo>
                        <a:pt x="23680" y="8887"/>
                      </a:lnTo>
                      <a:lnTo>
                        <a:pt x="23573" y="8993"/>
                      </a:lnTo>
                      <a:lnTo>
                        <a:pt x="23414" y="9100"/>
                      </a:lnTo>
                      <a:lnTo>
                        <a:pt x="23307" y="9259"/>
                      </a:lnTo>
                      <a:lnTo>
                        <a:pt x="23201" y="9472"/>
                      </a:lnTo>
                      <a:lnTo>
                        <a:pt x="21019" y="14793"/>
                      </a:lnTo>
                      <a:lnTo>
                        <a:pt x="20913" y="15006"/>
                      </a:lnTo>
                      <a:lnTo>
                        <a:pt x="20753" y="15219"/>
                      </a:lnTo>
                      <a:lnTo>
                        <a:pt x="20540" y="15326"/>
                      </a:lnTo>
                      <a:lnTo>
                        <a:pt x="20381" y="15326"/>
                      </a:lnTo>
                      <a:lnTo>
                        <a:pt x="20115" y="15219"/>
                      </a:lnTo>
                      <a:lnTo>
                        <a:pt x="19955" y="15060"/>
                      </a:lnTo>
                      <a:lnTo>
                        <a:pt x="19795" y="14847"/>
                      </a:lnTo>
                      <a:lnTo>
                        <a:pt x="19742" y="14527"/>
                      </a:lnTo>
                      <a:lnTo>
                        <a:pt x="18359" y="6812"/>
                      </a:lnTo>
                      <a:lnTo>
                        <a:pt x="18199" y="6386"/>
                      </a:lnTo>
                      <a:lnTo>
                        <a:pt x="17986" y="6067"/>
                      </a:lnTo>
                      <a:lnTo>
                        <a:pt x="17720" y="5801"/>
                      </a:lnTo>
                      <a:lnTo>
                        <a:pt x="17560" y="5747"/>
                      </a:lnTo>
                      <a:lnTo>
                        <a:pt x="17401" y="5694"/>
                      </a:lnTo>
                      <a:lnTo>
                        <a:pt x="17081" y="5747"/>
                      </a:lnTo>
                      <a:lnTo>
                        <a:pt x="16815" y="5907"/>
                      </a:lnTo>
                      <a:lnTo>
                        <a:pt x="16603" y="6120"/>
                      </a:lnTo>
                      <a:lnTo>
                        <a:pt x="16390" y="6439"/>
                      </a:lnTo>
                      <a:lnTo>
                        <a:pt x="10856" y="19849"/>
                      </a:lnTo>
                      <a:lnTo>
                        <a:pt x="10696" y="20115"/>
                      </a:lnTo>
                      <a:lnTo>
                        <a:pt x="10536" y="20274"/>
                      </a:lnTo>
                      <a:lnTo>
                        <a:pt x="10324" y="20381"/>
                      </a:lnTo>
                      <a:lnTo>
                        <a:pt x="10111" y="20381"/>
                      </a:lnTo>
                      <a:lnTo>
                        <a:pt x="9898" y="20221"/>
                      </a:lnTo>
                      <a:lnTo>
                        <a:pt x="9685" y="20008"/>
                      </a:lnTo>
                      <a:lnTo>
                        <a:pt x="9525" y="19636"/>
                      </a:lnTo>
                      <a:lnTo>
                        <a:pt x="9525" y="19423"/>
                      </a:lnTo>
                      <a:lnTo>
                        <a:pt x="9525" y="19157"/>
                      </a:lnTo>
                      <a:lnTo>
                        <a:pt x="10004" y="8408"/>
                      </a:lnTo>
                      <a:lnTo>
                        <a:pt x="10057" y="7663"/>
                      </a:lnTo>
                      <a:lnTo>
                        <a:pt x="10164" y="6812"/>
                      </a:lnTo>
                      <a:lnTo>
                        <a:pt x="10324" y="6013"/>
                      </a:lnTo>
                      <a:lnTo>
                        <a:pt x="10430" y="5215"/>
                      </a:lnTo>
                      <a:lnTo>
                        <a:pt x="10430" y="4470"/>
                      </a:lnTo>
                      <a:lnTo>
                        <a:pt x="10377" y="4151"/>
                      </a:lnTo>
                      <a:lnTo>
                        <a:pt x="10324" y="3832"/>
                      </a:lnTo>
                      <a:lnTo>
                        <a:pt x="10164" y="3406"/>
                      </a:lnTo>
                      <a:lnTo>
                        <a:pt x="10004" y="3193"/>
                      </a:lnTo>
                      <a:lnTo>
                        <a:pt x="9845" y="3034"/>
                      </a:lnTo>
                      <a:lnTo>
                        <a:pt x="9685" y="2874"/>
                      </a:lnTo>
                      <a:lnTo>
                        <a:pt x="9472" y="2768"/>
                      </a:lnTo>
                      <a:lnTo>
                        <a:pt x="9259" y="2714"/>
                      </a:lnTo>
                      <a:lnTo>
                        <a:pt x="8993" y="2661"/>
                      </a:lnTo>
                      <a:lnTo>
                        <a:pt x="8780" y="2714"/>
                      </a:lnTo>
                      <a:lnTo>
                        <a:pt x="8514" y="2768"/>
                      </a:lnTo>
                      <a:lnTo>
                        <a:pt x="8248" y="2927"/>
                      </a:lnTo>
                      <a:lnTo>
                        <a:pt x="8035" y="3087"/>
                      </a:lnTo>
                      <a:lnTo>
                        <a:pt x="7663" y="3459"/>
                      </a:lnTo>
                      <a:lnTo>
                        <a:pt x="7344" y="3885"/>
                      </a:lnTo>
                      <a:lnTo>
                        <a:pt x="7024" y="4311"/>
                      </a:lnTo>
                      <a:lnTo>
                        <a:pt x="6811" y="4790"/>
                      </a:lnTo>
                      <a:lnTo>
                        <a:pt x="6652" y="5322"/>
                      </a:lnTo>
                      <a:lnTo>
                        <a:pt x="6439" y="5854"/>
                      </a:lnTo>
                      <a:lnTo>
                        <a:pt x="6173" y="6971"/>
                      </a:lnTo>
                      <a:lnTo>
                        <a:pt x="4098" y="16124"/>
                      </a:lnTo>
                      <a:lnTo>
                        <a:pt x="3778" y="17348"/>
                      </a:lnTo>
                      <a:lnTo>
                        <a:pt x="3619" y="17880"/>
                      </a:lnTo>
                      <a:lnTo>
                        <a:pt x="3353" y="18412"/>
                      </a:lnTo>
                      <a:lnTo>
                        <a:pt x="3087" y="18891"/>
                      </a:lnTo>
                      <a:lnTo>
                        <a:pt x="2767" y="19317"/>
                      </a:lnTo>
                      <a:lnTo>
                        <a:pt x="2395" y="19636"/>
                      </a:lnTo>
                      <a:lnTo>
                        <a:pt x="1916" y="19902"/>
                      </a:lnTo>
                      <a:lnTo>
                        <a:pt x="1597" y="20008"/>
                      </a:lnTo>
                      <a:lnTo>
                        <a:pt x="1224" y="20061"/>
                      </a:lnTo>
                      <a:lnTo>
                        <a:pt x="852" y="19955"/>
                      </a:lnTo>
                      <a:lnTo>
                        <a:pt x="745" y="19902"/>
                      </a:lnTo>
                      <a:lnTo>
                        <a:pt x="586" y="19795"/>
                      </a:lnTo>
                      <a:lnTo>
                        <a:pt x="426" y="19529"/>
                      </a:lnTo>
                      <a:lnTo>
                        <a:pt x="320" y="19210"/>
                      </a:lnTo>
                      <a:lnTo>
                        <a:pt x="320" y="18838"/>
                      </a:lnTo>
                      <a:lnTo>
                        <a:pt x="320" y="18465"/>
                      </a:lnTo>
                      <a:lnTo>
                        <a:pt x="532" y="16496"/>
                      </a:lnTo>
                      <a:lnTo>
                        <a:pt x="745" y="14527"/>
                      </a:lnTo>
                      <a:lnTo>
                        <a:pt x="1065" y="12559"/>
                      </a:lnTo>
                      <a:lnTo>
                        <a:pt x="1490" y="10590"/>
                      </a:lnTo>
                      <a:lnTo>
                        <a:pt x="1171" y="10483"/>
                      </a:lnTo>
                      <a:lnTo>
                        <a:pt x="745" y="12452"/>
                      </a:lnTo>
                      <a:lnTo>
                        <a:pt x="426" y="14474"/>
                      </a:lnTo>
                      <a:lnTo>
                        <a:pt x="160" y="16443"/>
                      </a:lnTo>
                      <a:lnTo>
                        <a:pt x="0" y="18465"/>
                      </a:lnTo>
                      <a:lnTo>
                        <a:pt x="0" y="18891"/>
                      </a:lnTo>
                      <a:lnTo>
                        <a:pt x="0" y="19263"/>
                      </a:lnTo>
                      <a:lnTo>
                        <a:pt x="107" y="19689"/>
                      </a:lnTo>
                      <a:lnTo>
                        <a:pt x="213" y="19849"/>
                      </a:lnTo>
                      <a:lnTo>
                        <a:pt x="320" y="20008"/>
                      </a:lnTo>
                      <a:lnTo>
                        <a:pt x="532" y="20168"/>
                      </a:lnTo>
                      <a:lnTo>
                        <a:pt x="745" y="20274"/>
                      </a:lnTo>
                      <a:lnTo>
                        <a:pt x="958" y="20328"/>
                      </a:lnTo>
                      <a:lnTo>
                        <a:pt x="1171" y="20381"/>
                      </a:lnTo>
                      <a:lnTo>
                        <a:pt x="1650" y="20328"/>
                      </a:lnTo>
                      <a:lnTo>
                        <a:pt x="2076" y="20221"/>
                      </a:lnTo>
                      <a:lnTo>
                        <a:pt x="2555" y="19902"/>
                      </a:lnTo>
                      <a:lnTo>
                        <a:pt x="2980" y="19529"/>
                      </a:lnTo>
                      <a:lnTo>
                        <a:pt x="3353" y="19104"/>
                      </a:lnTo>
                      <a:lnTo>
                        <a:pt x="3672" y="18625"/>
                      </a:lnTo>
                      <a:lnTo>
                        <a:pt x="3885" y="18039"/>
                      </a:lnTo>
                      <a:lnTo>
                        <a:pt x="4098" y="17454"/>
                      </a:lnTo>
                      <a:lnTo>
                        <a:pt x="4417" y="16230"/>
                      </a:lnTo>
                      <a:lnTo>
                        <a:pt x="6492" y="7025"/>
                      </a:lnTo>
                      <a:lnTo>
                        <a:pt x="6758" y="5960"/>
                      </a:lnTo>
                      <a:lnTo>
                        <a:pt x="6918" y="5428"/>
                      </a:lnTo>
                      <a:lnTo>
                        <a:pt x="7131" y="4949"/>
                      </a:lnTo>
                      <a:lnTo>
                        <a:pt x="7344" y="4524"/>
                      </a:lnTo>
                      <a:lnTo>
                        <a:pt x="7556" y="4098"/>
                      </a:lnTo>
                      <a:lnTo>
                        <a:pt x="7876" y="3725"/>
                      </a:lnTo>
                      <a:lnTo>
                        <a:pt x="8248" y="3353"/>
                      </a:lnTo>
                      <a:lnTo>
                        <a:pt x="8621" y="3087"/>
                      </a:lnTo>
                      <a:lnTo>
                        <a:pt x="8834" y="3034"/>
                      </a:lnTo>
                      <a:lnTo>
                        <a:pt x="9206" y="3034"/>
                      </a:lnTo>
                      <a:lnTo>
                        <a:pt x="9366" y="3087"/>
                      </a:lnTo>
                      <a:lnTo>
                        <a:pt x="9632" y="3300"/>
                      </a:lnTo>
                      <a:lnTo>
                        <a:pt x="9845" y="3566"/>
                      </a:lnTo>
                      <a:lnTo>
                        <a:pt x="10004" y="3885"/>
                      </a:lnTo>
                      <a:lnTo>
                        <a:pt x="10057" y="4204"/>
                      </a:lnTo>
                      <a:lnTo>
                        <a:pt x="10111" y="4524"/>
                      </a:lnTo>
                      <a:lnTo>
                        <a:pt x="10057" y="5215"/>
                      </a:lnTo>
                      <a:lnTo>
                        <a:pt x="10004" y="6013"/>
                      </a:lnTo>
                      <a:lnTo>
                        <a:pt x="9845" y="6758"/>
                      </a:lnTo>
                      <a:lnTo>
                        <a:pt x="9738" y="7610"/>
                      </a:lnTo>
                      <a:lnTo>
                        <a:pt x="9632" y="8355"/>
                      </a:lnTo>
                      <a:lnTo>
                        <a:pt x="9153" y="19157"/>
                      </a:lnTo>
                      <a:lnTo>
                        <a:pt x="9153" y="19476"/>
                      </a:lnTo>
                      <a:lnTo>
                        <a:pt x="9206" y="19795"/>
                      </a:lnTo>
                      <a:lnTo>
                        <a:pt x="9312" y="20008"/>
                      </a:lnTo>
                      <a:lnTo>
                        <a:pt x="9419" y="20221"/>
                      </a:lnTo>
                      <a:lnTo>
                        <a:pt x="9579" y="20381"/>
                      </a:lnTo>
                      <a:lnTo>
                        <a:pt x="9738" y="20540"/>
                      </a:lnTo>
                      <a:lnTo>
                        <a:pt x="9898" y="20647"/>
                      </a:lnTo>
                      <a:lnTo>
                        <a:pt x="10057" y="20700"/>
                      </a:lnTo>
                      <a:lnTo>
                        <a:pt x="10324" y="20700"/>
                      </a:lnTo>
                      <a:lnTo>
                        <a:pt x="10643" y="20594"/>
                      </a:lnTo>
                      <a:lnTo>
                        <a:pt x="10749" y="20487"/>
                      </a:lnTo>
                      <a:lnTo>
                        <a:pt x="10909" y="20381"/>
                      </a:lnTo>
                      <a:lnTo>
                        <a:pt x="11015" y="20168"/>
                      </a:lnTo>
                      <a:lnTo>
                        <a:pt x="11122" y="19955"/>
                      </a:lnTo>
                      <a:lnTo>
                        <a:pt x="16709" y="6599"/>
                      </a:lnTo>
                      <a:lnTo>
                        <a:pt x="16815" y="6333"/>
                      </a:lnTo>
                      <a:lnTo>
                        <a:pt x="16975" y="6173"/>
                      </a:lnTo>
                      <a:lnTo>
                        <a:pt x="17188" y="6067"/>
                      </a:lnTo>
                      <a:lnTo>
                        <a:pt x="17348" y="6067"/>
                      </a:lnTo>
                      <a:lnTo>
                        <a:pt x="17560" y="6120"/>
                      </a:lnTo>
                      <a:lnTo>
                        <a:pt x="17773" y="6280"/>
                      </a:lnTo>
                      <a:lnTo>
                        <a:pt x="17933" y="6546"/>
                      </a:lnTo>
                      <a:lnTo>
                        <a:pt x="17986" y="6865"/>
                      </a:lnTo>
                      <a:lnTo>
                        <a:pt x="19370" y="14581"/>
                      </a:lnTo>
                      <a:lnTo>
                        <a:pt x="19529" y="15006"/>
                      </a:lnTo>
                      <a:lnTo>
                        <a:pt x="19742" y="15326"/>
                      </a:lnTo>
                      <a:lnTo>
                        <a:pt x="20008" y="15538"/>
                      </a:lnTo>
                      <a:lnTo>
                        <a:pt x="20168" y="15645"/>
                      </a:lnTo>
                      <a:lnTo>
                        <a:pt x="20647" y="15645"/>
                      </a:lnTo>
                      <a:lnTo>
                        <a:pt x="20913" y="15485"/>
                      </a:lnTo>
                      <a:lnTo>
                        <a:pt x="21126" y="15272"/>
                      </a:lnTo>
                      <a:lnTo>
                        <a:pt x="21338" y="14900"/>
                      </a:lnTo>
                      <a:lnTo>
                        <a:pt x="23520" y="9632"/>
                      </a:lnTo>
                      <a:lnTo>
                        <a:pt x="23627" y="9366"/>
                      </a:lnTo>
                      <a:lnTo>
                        <a:pt x="23786" y="9206"/>
                      </a:lnTo>
                      <a:lnTo>
                        <a:pt x="23999" y="9100"/>
                      </a:lnTo>
                      <a:lnTo>
                        <a:pt x="24212" y="9100"/>
                      </a:lnTo>
                      <a:lnTo>
                        <a:pt x="24425" y="9153"/>
                      </a:lnTo>
                      <a:lnTo>
                        <a:pt x="24584" y="9366"/>
                      </a:lnTo>
                      <a:lnTo>
                        <a:pt x="24744" y="9685"/>
                      </a:lnTo>
                      <a:lnTo>
                        <a:pt x="24850" y="10111"/>
                      </a:lnTo>
                      <a:lnTo>
                        <a:pt x="25223" y="16017"/>
                      </a:lnTo>
                      <a:lnTo>
                        <a:pt x="25276" y="16283"/>
                      </a:lnTo>
                      <a:lnTo>
                        <a:pt x="25329" y="16549"/>
                      </a:lnTo>
                      <a:lnTo>
                        <a:pt x="25436" y="16762"/>
                      </a:lnTo>
                      <a:lnTo>
                        <a:pt x="25542" y="16922"/>
                      </a:lnTo>
                      <a:lnTo>
                        <a:pt x="25702" y="17082"/>
                      </a:lnTo>
                      <a:lnTo>
                        <a:pt x="25861" y="17188"/>
                      </a:lnTo>
                      <a:lnTo>
                        <a:pt x="26021" y="17294"/>
                      </a:lnTo>
                      <a:lnTo>
                        <a:pt x="26447" y="17294"/>
                      </a:lnTo>
                      <a:lnTo>
                        <a:pt x="26766" y="17188"/>
                      </a:lnTo>
                      <a:lnTo>
                        <a:pt x="26873" y="17082"/>
                      </a:lnTo>
                      <a:lnTo>
                        <a:pt x="27032" y="16922"/>
                      </a:lnTo>
                      <a:lnTo>
                        <a:pt x="27139" y="16762"/>
                      </a:lnTo>
                      <a:lnTo>
                        <a:pt x="27245" y="16496"/>
                      </a:lnTo>
                      <a:lnTo>
                        <a:pt x="32619" y="1544"/>
                      </a:lnTo>
                      <a:lnTo>
                        <a:pt x="32779" y="1224"/>
                      </a:lnTo>
                      <a:lnTo>
                        <a:pt x="32939" y="1065"/>
                      </a:lnTo>
                      <a:lnTo>
                        <a:pt x="33152" y="958"/>
                      </a:lnTo>
                      <a:lnTo>
                        <a:pt x="33364" y="958"/>
                      </a:lnTo>
                      <a:lnTo>
                        <a:pt x="33471" y="1012"/>
                      </a:lnTo>
                      <a:lnTo>
                        <a:pt x="33630" y="1065"/>
                      </a:lnTo>
                      <a:lnTo>
                        <a:pt x="33737" y="1171"/>
                      </a:lnTo>
                      <a:lnTo>
                        <a:pt x="33843" y="1331"/>
                      </a:lnTo>
                      <a:lnTo>
                        <a:pt x="33897" y="1544"/>
                      </a:lnTo>
                      <a:lnTo>
                        <a:pt x="33950" y="1757"/>
                      </a:lnTo>
                      <a:lnTo>
                        <a:pt x="34003" y="1969"/>
                      </a:lnTo>
                      <a:lnTo>
                        <a:pt x="33950" y="2235"/>
                      </a:lnTo>
                      <a:lnTo>
                        <a:pt x="32353" y="16603"/>
                      </a:lnTo>
                      <a:lnTo>
                        <a:pt x="32300" y="16922"/>
                      </a:lnTo>
                      <a:lnTo>
                        <a:pt x="32353" y="17241"/>
                      </a:lnTo>
                      <a:lnTo>
                        <a:pt x="32407" y="17507"/>
                      </a:lnTo>
                      <a:lnTo>
                        <a:pt x="32513" y="17720"/>
                      </a:lnTo>
                      <a:lnTo>
                        <a:pt x="32673" y="17933"/>
                      </a:lnTo>
                      <a:lnTo>
                        <a:pt x="32832" y="18093"/>
                      </a:lnTo>
                      <a:lnTo>
                        <a:pt x="32992" y="18199"/>
                      </a:lnTo>
                      <a:lnTo>
                        <a:pt x="33205" y="18252"/>
                      </a:lnTo>
                      <a:lnTo>
                        <a:pt x="33471" y="18305"/>
                      </a:lnTo>
                      <a:lnTo>
                        <a:pt x="33630" y="18252"/>
                      </a:lnTo>
                      <a:lnTo>
                        <a:pt x="33790" y="18199"/>
                      </a:lnTo>
                      <a:lnTo>
                        <a:pt x="33950" y="18093"/>
                      </a:lnTo>
                      <a:lnTo>
                        <a:pt x="34109" y="17933"/>
                      </a:lnTo>
                      <a:lnTo>
                        <a:pt x="34216" y="17720"/>
                      </a:lnTo>
                      <a:lnTo>
                        <a:pt x="34322" y="17507"/>
                      </a:lnTo>
                      <a:lnTo>
                        <a:pt x="36078" y="12825"/>
                      </a:lnTo>
                      <a:lnTo>
                        <a:pt x="36185" y="12559"/>
                      </a:lnTo>
                      <a:lnTo>
                        <a:pt x="36344" y="12399"/>
                      </a:lnTo>
                      <a:lnTo>
                        <a:pt x="36557" y="12293"/>
                      </a:lnTo>
                      <a:lnTo>
                        <a:pt x="36770" y="12239"/>
                      </a:lnTo>
                      <a:lnTo>
                        <a:pt x="36930" y="12346"/>
                      </a:lnTo>
                      <a:lnTo>
                        <a:pt x="37143" y="12505"/>
                      </a:lnTo>
                      <a:lnTo>
                        <a:pt x="37302" y="12771"/>
                      </a:lnTo>
                      <a:lnTo>
                        <a:pt x="37409" y="13144"/>
                      </a:lnTo>
                      <a:lnTo>
                        <a:pt x="37515" y="13942"/>
                      </a:lnTo>
                      <a:lnTo>
                        <a:pt x="37621" y="14368"/>
                      </a:lnTo>
                      <a:lnTo>
                        <a:pt x="37834" y="14740"/>
                      </a:lnTo>
                      <a:lnTo>
                        <a:pt x="37941" y="14900"/>
                      </a:lnTo>
                      <a:lnTo>
                        <a:pt x="38100" y="15006"/>
                      </a:lnTo>
                      <a:lnTo>
                        <a:pt x="38260" y="15060"/>
                      </a:lnTo>
                      <a:lnTo>
                        <a:pt x="38420" y="15113"/>
                      </a:lnTo>
                      <a:lnTo>
                        <a:pt x="38739" y="15060"/>
                      </a:lnTo>
                      <a:lnTo>
                        <a:pt x="39058" y="14953"/>
                      </a:lnTo>
                      <a:lnTo>
                        <a:pt x="39271" y="14687"/>
                      </a:lnTo>
                      <a:lnTo>
                        <a:pt x="39484" y="14368"/>
                      </a:lnTo>
                      <a:lnTo>
                        <a:pt x="40016" y="13037"/>
                      </a:lnTo>
                      <a:lnTo>
                        <a:pt x="40176" y="12771"/>
                      </a:lnTo>
                      <a:lnTo>
                        <a:pt x="40335" y="12612"/>
                      </a:lnTo>
                      <a:lnTo>
                        <a:pt x="40495" y="12505"/>
                      </a:lnTo>
                      <a:lnTo>
                        <a:pt x="40708" y="12505"/>
                      </a:lnTo>
                      <a:lnTo>
                        <a:pt x="40921" y="12559"/>
                      </a:lnTo>
                      <a:lnTo>
                        <a:pt x="41133" y="12771"/>
                      </a:lnTo>
                      <a:lnTo>
                        <a:pt x="41293" y="13037"/>
                      </a:lnTo>
                      <a:lnTo>
                        <a:pt x="41346" y="13463"/>
                      </a:lnTo>
                      <a:lnTo>
                        <a:pt x="41399" y="13889"/>
                      </a:lnTo>
                      <a:lnTo>
                        <a:pt x="41453" y="14208"/>
                      </a:lnTo>
                      <a:lnTo>
                        <a:pt x="41506" y="14421"/>
                      </a:lnTo>
                      <a:lnTo>
                        <a:pt x="41612" y="14634"/>
                      </a:lnTo>
                      <a:lnTo>
                        <a:pt x="41719" y="14847"/>
                      </a:lnTo>
                      <a:lnTo>
                        <a:pt x="41878" y="14953"/>
                      </a:lnTo>
                      <a:lnTo>
                        <a:pt x="41985" y="15060"/>
                      </a:lnTo>
                      <a:lnTo>
                        <a:pt x="42144" y="15166"/>
                      </a:lnTo>
                      <a:lnTo>
                        <a:pt x="42570" y="15166"/>
                      </a:lnTo>
                      <a:lnTo>
                        <a:pt x="42889" y="15060"/>
                      </a:lnTo>
                      <a:lnTo>
                        <a:pt x="42996" y="14953"/>
                      </a:lnTo>
                      <a:lnTo>
                        <a:pt x="43155" y="14847"/>
                      </a:lnTo>
                      <a:lnTo>
                        <a:pt x="43262" y="14634"/>
                      </a:lnTo>
                      <a:lnTo>
                        <a:pt x="43368" y="14421"/>
                      </a:lnTo>
                      <a:lnTo>
                        <a:pt x="48690" y="905"/>
                      </a:lnTo>
                      <a:lnTo>
                        <a:pt x="48796" y="639"/>
                      </a:lnTo>
                      <a:lnTo>
                        <a:pt x="49009" y="479"/>
                      </a:lnTo>
                      <a:lnTo>
                        <a:pt x="49168" y="373"/>
                      </a:lnTo>
                      <a:lnTo>
                        <a:pt x="49381" y="373"/>
                      </a:lnTo>
                      <a:lnTo>
                        <a:pt x="49541" y="426"/>
                      </a:lnTo>
                      <a:lnTo>
                        <a:pt x="49647" y="533"/>
                      </a:lnTo>
                      <a:lnTo>
                        <a:pt x="49754" y="639"/>
                      </a:lnTo>
                      <a:lnTo>
                        <a:pt x="49860" y="799"/>
                      </a:lnTo>
                      <a:lnTo>
                        <a:pt x="49967" y="958"/>
                      </a:lnTo>
                      <a:lnTo>
                        <a:pt x="50020" y="1171"/>
                      </a:lnTo>
                      <a:lnTo>
                        <a:pt x="50020" y="1437"/>
                      </a:lnTo>
                      <a:lnTo>
                        <a:pt x="50020" y="1703"/>
                      </a:lnTo>
                      <a:lnTo>
                        <a:pt x="47519" y="19955"/>
                      </a:lnTo>
                      <a:lnTo>
                        <a:pt x="47519" y="20274"/>
                      </a:lnTo>
                      <a:lnTo>
                        <a:pt x="47572" y="20594"/>
                      </a:lnTo>
                      <a:lnTo>
                        <a:pt x="47625" y="20860"/>
                      </a:lnTo>
                      <a:lnTo>
                        <a:pt x="47732" y="21072"/>
                      </a:lnTo>
                      <a:lnTo>
                        <a:pt x="47891" y="21285"/>
                      </a:lnTo>
                      <a:lnTo>
                        <a:pt x="48051" y="21445"/>
                      </a:lnTo>
                      <a:lnTo>
                        <a:pt x="48211" y="21551"/>
                      </a:lnTo>
                      <a:lnTo>
                        <a:pt x="48424" y="21658"/>
                      </a:lnTo>
                      <a:lnTo>
                        <a:pt x="48583" y="21658"/>
                      </a:lnTo>
                      <a:lnTo>
                        <a:pt x="48849" y="21605"/>
                      </a:lnTo>
                      <a:lnTo>
                        <a:pt x="49115" y="21498"/>
                      </a:lnTo>
                      <a:lnTo>
                        <a:pt x="49328" y="21232"/>
                      </a:lnTo>
                      <a:lnTo>
                        <a:pt x="49541" y="20860"/>
                      </a:lnTo>
                      <a:lnTo>
                        <a:pt x="50658" y="17773"/>
                      </a:lnTo>
                      <a:lnTo>
                        <a:pt x="50818" y="17507"/>
                      </a:lnTo>
                      <a:lnTo>
                        <a:pt x="50978" y="17348"/>
                      </a:lnTo>
                      <a:lnTo>
                        <a:pt x="51191" y="17241"/>
                      </a:lnTo>
                      <a:lnTo>
                        <a:pt x="51403" y="17241"/>
                      </a:lnTo>
                      <a:lnTo>
                        <a:pt x="51616" y="17294"/>
                      </a:lnTo>
                      <a:lnTo>
                        <a:pt x="51829" y="17507"/>
                      </a:lnTo>
                      <a:lnTo>
                        <a:pt x="51936" y="17827"/>
                      </a:lnTo>
                      <a:lnTo>
                        <a:pt x="52042" y="18252"/>
                      </a:lnTo>
                      <a:lnTo>
                        <a:pt x="52042" y="18572"/>
                      </a:lnTo>
                      <a:lnTo>
                        <a:pt x="52095" y="18838"/>
                      </a:lnTo>
                      <a:lnTo>
                        <a:pt x="52202" y="19050"/>
                      </a:lnTo>
                      <a:lnTo>
                        <a:pt x="52308" y="19263"/>
                      </a:lnTo>
                      <a:lnTo>
                        <a:pt x="52468" y="19423"/>
                      </a:lnTo>
                      <a:lnTo>
                        <a:pt x="52627" y="19529"/>
                      </a:lnTo>
                      <a:lnTo>
                        <a:pt x="52787" y="19583"/>
                      </a:lnTo>
                      <a:lnTo>
                        <a:pt x="52947" y="19636"/>
                      </a:lnTo>
                      <a:lnTo>
                        <a:pt x="53213" y="19636"/>
                      </a:lnTo>
                      <a:lnTo>
                        <a:pt x="53479" y="19583"/>
                      </a:lnTo>
                      <a:lnTo>
                        <a:pt x="53638" y="19476"/>
                      </a:lnTo>
                      <a:lnTo>
                        <a:pt x="53745" y="19317"/>
                      </a:lnTo>
                      <a:lnTo>
                        <a:pt x="53904" y="19157"/>
                      </a:lnTo>
                      <a:lnTo>
                        <a:pt x="54011" y="18944"/>
                      </a:lnTo>
                      <a:lnTo>
                        <a:pt x="55767" y="14900"/>
                      </a:lnTo>
                      <a:lnTo>
                        <a:pt x="55926" y="14634"/>
                      </a:lnTo>
                      <a:lnTo>
                        <a:pt x="56139" y="14474"/>
                      </a:lnTo>
                      <a:lnTo>
                        <a:pt x="56299" y="14421"/>
                      </a:lnTo>
                      <a:lnTo>
                        <a:pt x="56512" y="14421"/>
                      </a:lnTo>
                      <a:lnTo>
                        <a:pt x="56671" y="14474"/>
                      </a:lnTo>
                      <a:lnTo>
                        <a:pt x="56778" y="14581"/>
                      </a:lnTo>
                      <a:lnTo>
                        <a:pt x="56884" y="14740"/>
                      </a:lnTo>
                      <a:lnTo>
                        <a:pt x="56991" y="14900"/>
                      </a:lnTo>
                      <a:lnTo>
                        <a:pt x="57044" y="15113"/>
                      </a:lnTo>
                      <a:lnTo>
                        <a:pt x="57097" y="15326"/>
                      </a:lnTo>
                      <a:lnTo>
                        <a:pt x="57097" y="15538"/>
                      </a:lnTo>
                      <a:lnTo>
                        <a:pt x="57097" y="15805"/>
                      </a:lnTo>
                      <a:lnTo>
                        <a:pt x="56778" y="17507"/>
                      </a:lnTo>
                      <a:lnTo>
                        <a:pt x="56725" y="18572"/>
                      </a:lnTo>
                      <a:lnTo>
                        <a:pt x="57044" y="18572"/>
                      </a:lnTo>
                      <a:lnTo>
                        <a:pt x="57150" y="17561"/>
                      </a:lnTo>
                      <a:lnTo>
                        <a:pt x="57416" y="15911"/>
                      </a:lnTo>
                      <a:lnTo>
                        <a:pt x="57470" y="15538"/>
                      </a:lnTo>
                      <a:lnTo>
                        <a:pt x="57416" y="15219"/>
                      </a:lnTo>
                      <a:lnTo>
                        <a:pt x="57363" y="14953"/>
                      </a:lnTo>
                      <a:lnTo>
                        <a:pt x="57257" y="14687"/>
                      </a:lnTo>
                      <a:lnTo>
                        <a:pt x="57150" y="14474"/>
                      </a:lnTo>
                      <a:lnTo>
                        <a:pt x="56991" y="14315"/>
                      </a:lnTo>
                      <a:lnTo>
                        <a:pt x="56831" y="14208"/>
                      </a:lnTo>
                      <a:lnTo>
                        <a:pt x="56618" y="14102"/>
                      </a:lnTo>
                      <a:lnTo>
                        <a:pt x="56352" y="14049"/>
                      </a:lnTo>
                      <a:lnTo>
                        <a:pt x="56193" y="14102"/>
                      </a:lnTo>
                      <a:lnTo>
                        <a:pt x="56033" y="14155"/>
                      </a:lnTo>
                      <a:lnTo>
                        <a:pt x="55873" y="14261"/>
                      </a:lnTo>
                      <a:lnTo>
                        <a:pt x="55714" y="14368"/>
                      </a:lnTo>
                      <a:lnTo>
                        <a:pt x="55607" y="14527"/>
                      </a:lnTo>
                      <a:lnTo>
                        <a:pt x="55501" y="14793"/>
                      </a:lnTo>
                      <a:lnTo>
                        <a:pt x="53692" y="18838"/>
                      </a:lnTo>
                      <a:lnTo>
                        <a:pt x="53532" y="19050"/>
                      </a:lnTo>
                      <a:lnTo>
                        <a:pt x="53372" y="19210"/>
                      </a:lnTo>
                      <a:lnTo>
                        <a:pt x="53213" y="19317"/>
                      </a:lnTo>
                      <a:lnTo>
                        <a:pt x="53000" y="19317"/>
                      </a:lnTo>
                      <a:lnTo>
                        <a:pt x="52787" y="19210"/>
                      </a:lnTo>
                      <a:lnTo>
                        <a:pt x="52574" y="18997"/>
                      </a:lnTo>
                      <a:lnTo>
                        <a:pt x="52414" y="18678"/>
                      </a:lnTo>
                      <a:lnTo>
                        <a:pt x="52361" y="18252"/>
                      </a:lnTo>
                      <a:lnTo>
                        <a:pt x="52361" y="17986"/>
                      </a:lnTo>
                      <a:lnTo>
                        <a:pt x="52255" y="17720"/>
                      </a:lnTo>
                      <a:lnTo>
                        <a:pt x="52202" y="17454"/>
                      </a:lnTo>
                      <a:lnTo>
                        <a:pt x="52042" y="17294"/>
                      </a:lnTo>
                      <a:lnTo>
                        <a:pt x="51936" y="17135"/>
                      </a:lnTo>
                      <a:lnTo>
                        <a:pt x="51776" y="17028"/>
                      </a:lnTo>
                      <a:lnTo>
                        <a:pt x="51616" y="16922"/>
                      </a:lnTo>
                      <a:lnTo>
                        <a:pt x="51457" y="16869"/>
                      </a:lnTo>
                      <a:lnTo>
                        <a:pt x="51137" y="16869"/>
                      </a:lnTo>
                      <a:lnTo>
                        <a:pt x="50871" y="17028"/>
                      </a:lnTo>
                      <a:lnTo>
                        <a:pt x="50712" y="17135"/>
                      </a:lnTo>
                      <a:lnTo>
                        <a:pt x="50605" y="17241"/>
                      </a:lnTo>
                      <a:lnTo>
                        <a:pt x="50446" y="17454"/>
                      </a:lnTo>
                      <a:lnTo>
                        <a:pt x="50339" y="17667"/>
                      </a:lnTo>
                      <a:lnTo>
                        <a:pt x="49222" y="20753"/>
                      </a:lnTo>
                      <a:lnTo>
                        <a:pt x="49062" y="21019"/>
                      </a:lnTo>
                      <a:lnTo>
                        <a:pt x="48902" y="21232"/>
                      </a:lnTo>
                      <a:lnTo>
                        <a:pt x="48690" y="21339"/>
                      </a:lnTo>
                      <a:lnTo>
                        <a:pt x="48477" y="21339"/>
                      </a:lnTo>
                      <a:lnTo>
                        <a:pt x="48370" y="21285"/>
                      </a:lnTo>
                      <a:lnTo>
                        <a:pt x="48211" y="21179"/>
                      </a:lnTo>
                      <a:lnTo>
                        <a:pt x="48104" y="21072"/>
                      </a:lnTo>
                      <a:lnTo>
                        <a:pt x="47998" y="20913"/>
                      </a:lnTo>
                      <a:lnTo>
                        <a:pt x="47945" y="20700"/>
                      </a:lnTo>
                      <a:lnTo>
                        <a:pt x="47891" y="20487"/>
                      </a:lnTo>
                      <a:lnTo>
                        <a:pt x="47838" y="20274"/>
                      </a:lnTo>
                      <a:lnTo>
                        <a:pt x="47891" y="20008"/>
                      </a:lnTo>
                      <a:lnTo>
                        <a:pt x="50339" y="1757"/>
                      </a:lnTo>
                      <a:lnTo>
                        <a:pt x="50339" y="1384"/>
                      </a:lnTo>
                      <a:lnTo>
                        <a:pt x="50339" y="1118"/>
                      </a:lnTo>
                      <a:lnTo>
                        <a:pt x="50233" y="852"/>
                      </a:lnTo>
                      <a:lnTo>
                        <a:pt x="50126" y="586"/>
                      </a:lnTo>
                      <a:lnTo>
                        <a:pt x="50020" y="373"/>
                      </a:lnTo>
                      <a:lnTo>
                        <a:pt x="49860" y="213"/>
                      </a:lnTo>
                      <a:lnTo>
                        <a:pt x="49647" y="107"/>
                      </a:lnTo>
                      <a:lnTo>
                        <a:pt x="49488" y="54"/>
                      </a:lnTo>
                      <a:lnTo>
                        <a:pt x="49168" y="1"/>
                      </a:lnTo>
                      <a:close/>
                    </a:path>
                  </a:pathLst>
                </a:custGeom>
                <a:solidFill>
                  <a:srgbClr val="131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57" name="Google Shape;557;p22"/>
            <p:cNvSpPr txBox="1"/>
            <p:nvPr/>
          </p:nvSpPr>
          <p:spPr>
            <a:xfrm>
              <a:off x="3682011" y="1650980"/>
              <a:ext cx="2567253" cy="941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buFont typeface="Arial"/>
                <a:buNone/>
              </a:pPr>
              <a:r>
                <a:rPr lang="hr-HR" sz="2000" spc="-140" dirty="0">
                  <a:solidFill>
                    <a:schemeClr val="dk1"/>
                  </a:solidFill>
                  <a:latin typeface="Roboto"/>
                  <a:ea typeface="Roboto"/>
                </a:rPr>
                <a:t>YouTube, </a:t>
              </a:r>
              <a:r>
                <a:rPr lang="hr-HR" sz="2000" spc="-140" dirty="0" err="1">
                  <a:solidFill>
                    <a:schemeClr val="dk1"/>
                  </a:solidFill>
                  <a:latin typeface="Roboto"/>
                  <a:ea typeface="Roboto"/>
                </a:rPr>
                <a:t>OneDrive</a:t>
              </a:r>
              <a:r>
                <a:rPr lang="hr-HR" sz="2000" spc="-140" dirty="0">
                  <a:solidFill>
                    <a:schemeClr val="dk1"/>
                  </a:solidFill>
                  <a:latin typeface="Roboto"/>
                  <a:ea typeface="Roboto"/>
                </a:rPr>
                <a:t>, </a:t>
              </a:r>
              <a:r>
                <a:rPr lang="hr-HR" sz="2000" spc="-140" dirty="0" err="1">
                  <a:solidFill>
                    <a:schemeClr val="dk1"/>
                  </a:solidFill>
                  <a:latin typeface="Roboto"/>
                  <a:ea typeface="Roboto"/>
                </a:rPr>
                <a:t>GoogleDrive</a:t>
              </a:r>
              <a:r>
                <a:rPr lang="hr-HR" sz="2000" spc="-140" dirty="0">
                  <a:solidFill>
                    <a:schemeClr val="dk1"/>
                  </a:solidFill>
                  <a:latin typeface="Roboto"/>
                  <a:ea typeface="Roboto"/>
                </a:rPr>
                <a:t>…</a:t>
              </a:r>
            </a:p>
            <a:p>
              <a:pPr marL="0" lvl="0" indent="0" algn="ctr">
                <a:buFont typeface="Arial"/>
                <a:buNone/>
              </a:pPr>
              <a:r>
                <a:rPr lang="hr-HR" sz="2000" spc="-140" dirty="0">
                  <a:solidFill>
                    <a:schemeClr val="dk1"/>
                  </a:solidFill>
                  <a:latin typeface="Roboto"/>
                  <a:ea typeface="Roboto"/>
                </a:rPr>
                <a:t>mp3, mp4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hr-HR" sz="12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8" name="Google Shape;558;p22"/>
            <p:cNvSpPr txBox="1"/>
            <p:nvPr/>
          </p:nvSpPr>
          <p:spPr>
            <a:xfrm>
              <a:off x="3596562" y="1196918"/>
              <a:ext cx="2738152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2400" b="1" dirty="0">
                  <a:solidFill>
                    <a:schemeClr val="dk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Objava na </a:t>
              </a:r>
              <a:r>
                <a:rPr lang="hr-HR" sz="2400" b="1" i="1" dirty="0">
                  <a:solidFill>
                    <a:schemeClr val="dk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web</a:t>
              </a:r>
              <a:r>
                <a:rPr lang="hr-HR" sz="2400" b="1" dirty="0">
                  <a:solidFill>
                    <a:schemeClr val="dk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-u</a:t>
              </a:r>
              <a:endParaRPr sz="2400" b="1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  <p:cxnSp>
          <p:nvCxnSpPr>
            <p:cNvPr id="559" name="Google Shape;559;p22"/>
            <p:cNvCxnSpPr>
              <a:cxnSpLocks/>
              <a:endCxn id="547" idx="0"/>
            </p:cNvCxnSpPr>
            <p:nvPr/>
          </p:nvCxnSpPr>
          <p:spPr>
            <a:xfrm rot="5400000">
              <a:off x="4679939" y="2802174"/>
              <a:ext cx="570438" cy="33786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560" name="Google Shape;560;p22"/>
          <p:cNvGrpSpPr/>
          <p:nvPr/>
        </p:nvGrpSpPr>
        <p:grpSpPr>
          <a:xfrm>
            <a:off x="6098819" y="976055"/>
            <a:ext cx="2780037" cy="1550644"/>
            <a:chOff x="5894406" y="924526"/>
            <a:chExt cx="2792394" cy="1518638"/>
          </a:xfrm>
        </p:grpSpPr>
        <p:sp>
          <p:nvSpPr>
            <p:cNvPr id="561" name="Google Shape;561;p22"/>
            <p:cNvSpPr txBox="1"/>
            <p:nvPr/>
          </p:nvSpPr>
          <p:spPr>
            <a:xfrm>
              <a:off x="5894406" y="1425189"/>
              <a:ext cx="2792394" cy="101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hr-HR" sz="2000" spc="-140" dirty="0">
                  <a:solidFill>
                    <a:schemeClr val="dk1"/>
                  </a:solidFill>
                  <a:latin typeface="Roboto"/>
                  <a:ea typeface="Roboto"/>
                </a:rPr>
                <a:t>slušanje audio zapisa gledanje video zapisa</a:t>
              </a:r>
            </a:p>
          </p:txBody>
        </p:sp>
        <p:sp>
          <p:nvSpPr>
            <p:cNvPr id="562" name="Google Shape;562;p22"/>
            <p:cNvSpPr txBox="1"/>
            <p:nvPr/>
          </p:nvSpPr>
          <p:spPr>
            <a:xfrm>
              <a:off x="5894406" y="924526"/>
              <a:ext cx="2585328" cy="550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r-HR" sz="2400" b="1" dirty="0">
                  <a:solidFill>
                    <a:schemeClr val="dk1"/>
                  </a:solidFill>
                  <a:latin typeface="Fira Sans Condensed"/>
                  <a:ea typeface="Fira Sans Condensed"/>
                  <a:cs typeface="Fira Sans Condensed"/>
                  <a:sym typeface="Fira Sans Condensed"/>
                </a:rPr>
                <a:t>Reprodukcija</a:t>
              </a:r>
              <a:endParaRPr sz="2400" b="1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endParaRPr>
            </a:p>
          </p:txBody>
        </p:sp>
      </p:grpSp>
      <p:grpSp>
        <p:nvGrpSpPr>
          <p:cNvPr id="608" name="Google Shape;608;p22"/>
          <p:cNvGrpSpPr/>
          <p:nvPr/>
        </p:nvGrpSpPr>
        <p:grpSpPr>
          <a:xfrm>
            <a:off x="594221" y="2915875"/>
            <a:ext cx="1169400" cy="1718665"/>
            <a:chOff x="934696" y="2915875"/>
            <a:chExt cx="1169400" cy="1718665"/>
          </a:xfrm>
        </p:grpSpPr>
        <p:sp>
          <p:nvSpPr>
            <p:cNvPr id="609" name="Google Shape;609;p22"/>
            <p:cNvSpPr/>
            <p:nvPr/>
          </p:nvSpPr>
          <p:spPr>
            <a:xfrm>
              <a:off x="934696" y="2915875"/>
              <a:ext cx="1169400" cy="14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0" name="Google Shape;610;p22"/>
            <p:cNvGrpSpPr/>
            <p:nvPr/>
          </p:nvGrpSpPr>
          <p:grpSpPr>
            <a:xfrm>
              <a:off x="963467" y="2967547"/>
              <a:ext cx="1005164" cy="1666993"/>
              <a:chOff x="963467" y="2967547"/>
              <a:chExt cx="1005164" cy="1666993"/>
            </a:xfrm>
          </p:grpSpPr>
          <p:sp>
            <p:nvSpPr>
              <p:cNvPr id="611" name="Google Shape;611;p22"/>
              <p:cNvSpPr/>
              <p:nvPr/>
            </p:nvSpPr>
            <p:spPr>
              <a:xfrm>
                <a:off x="963467" y="3949877"/>
                <a:ext cx="576374" cy="684663"/>
              </a:xfrm>
              <a:custGeom>
                <a:avLst/>
                <a:gdLst/>
                <a:ahLst/>
                <a:cxnLst/>
                <a:rect l="l" t="t" r="r" b="b"/>
                <a:pathLst>
                  <a:path w="24106" h="28629" extrusionOk="0">
                    <a:moveTo>
                      <a:pt x="18572" y="1"/>
                    </a:moveTo>
                    <a:lnTo>
                      <a:pt x="17933" y="107"/>
                    </a:lnTo>
                    <a:lnTo>
                      <a:pt x="17295" y="267"/>
                    </a:lnTo>
                    <a:lnTo>
                      <a:pt x="16656" y="479"/>
                    </a:lnTo>
                    <a:lnTo>
                      <a:pt x="16071" y="746"/>
                    </a:lnTo>
                    <a:lnTo>
                      <a:pt x="15485" y="1065"/>
                    </a:lnTo>
                    <a:lnTo>
                      <a:pt x="14953" y="1384"/>
                    </a:lnTo>
                    <a:lnTo>
                      <a:pt x="13836" y="2182"/>
                    </a:lnTo>
                    <a:lnTo>
                      <a:pt x="12452" y="3087"/>
                    </a:lnTo>
                    <a:lnTo>
                      <a:pt x="11707" y="3513"/>
                    </a:lnTo>
                    <a:lnTo>
                      <a:pt x="10962" y="3885"/>
                    </a:lnTo>
                    <a:lnTo>
                      <a:pt x="10377" y="4098"/>
                    </a:lnTo>
                    <a:lnTo>
                      <a:pt x="9845" y="4258"/>
                    </a:lnTo>
                    <a:lnTo>
                      <a:pt x="8727" y="4524"/>
                    </a:lnTo>
                    <a:lnTo>
                      <a:pt x="7982" y="4683"/>
                    </a:lnTo>
                    <a:lnTo>
                      <a:pt x="7237" y="4896"/>
                    </a:lnTo>
                    <a:lnTo>
                      <a:pt x="6546" y="5162"/>
                    </a:lnTo>
                    <a:lnTo>
                      <a:pt x="5854" y="5481"/>
                    </a:lnTo>
                    <a:lnTo>
                      <a:pt x="5322" y="5747"/>
                    </a:lnTo>
                    <a:lnTo>
                      <a:pt x="4896" y="6120"/>
                    </a:lnTo>
                    <a:lnTo>
                      <a:pt x="4417" y="6492"/>
                    </a:lnTo>
                    <a:lnTo>
                      <a:pt x="4045" y="6918"/>
                    </a:lnTo>
                    <a:lnTo>
                      <a:pt x="3672" y="7344"/>
                    </a:lnTo>
                    <a:lnTo>
                      <a:pt x="3353" y="7823"/>
                    </a:lnTo>
                    <a:lnTo>
                      <a:pt x="3087" y="8302"/>
                    </a:lnTo>
                    <a:lnTo>
                      <a:pt x="2768" y="8781"/>
                    </a:lnTo>
                    <a:lnTo>
                      <a:pt x="2342" y="9845"/>
                    </a:lnTo>
                    <a:lnTo>
                      <a:pt x="1969" y="10909"/>
                    </a:lnTo>
                    <a:lnTo>
                      <a:pt x="1650" y="11973"/>
                    </a:lnTo>
                    <a:lnTo>
                      <a:pt x="1384" y="13037"/>
                    </a:lnTo>
                    <a:lnTo>
                      <a:pt x="1012" y="14953"/>
                    </a:lnTo>
                    <a:lnTo>
                      <a:pt x="639" y="16922"/>
                    </a:lnTo>
                    <a:lnTo>
                      <a:pt x="426" y="18838"/>
                    </a:lnTo>
                    <a:lnTo>
                      <a:pt x="213" y="20806"/>
                    </a:lnTo>
                    <a:lnTo>
                      <a:pt x="54" y="22722"/>
                    </a:lnTo>
                    <a:lnTo>
                      <a:pt x="1" y="24691"/>
                    </a:lnTo>
                    <a:lnTo>
                      <a:pt x="1" y="26660"/>
                    </a:lnTo>
                    <a:lnTo>
                      <a:pt x="54" y="28629"/>
                    </a:lnTo>
                    <a:lnTo>
                      <a:pt x="373" y="28575"/>
                    </a:lnTo>
                    <a:lnTo>
                      <a:pt x="320" y="26660"/>
                    </a:lnTo>
                    <a:lnTo>
                      <a:pt x="320" y="24691"/>
                    </a:lnTo>
                    <a:lnTo>
                      <a:pt x="426" y="22775"/>
                    </a:lnTo>
                    <a:lnTo>
                      <a:pt x="533" y="20806"/>
                    </a:lnTo>
                    <a:lnTo>
                      <a:pt x="746" y="18891"/>
                    </a:lnTo>
                    <a:lnTo>
                      <a:pt x="1012" y="16922"/>
                    </a:lnTo>
                    <a:lnTo>
                      <a:pt x="1331" y="15006"/>
                    </a:lnTo>
                    <a:lnTo>
                      <a:pt x="1703" y="13144"/>
                    </a:lnTo>
                    <a:lnTo>
                      <a:pt x="1969" y="12080"/>
                    </a:lnTo>
                    <a:lnTo>
                      <a:pt x="2235" y="11069"/>
                    </a:lnTo>
                    <a:lnTo>
                      <a:pt x="2608" y="10004"/>
                    </a:lnTo>
                    <a:lnTo>
                      <a:pt x="3087" y="8993"/>
                    </a:lnTo>
                    <a:lnTo>
                      <a:pt x="3353" y="8461"/>
                    </a:lnTo>
                    <a:lnTo>
                      <a:pt x="3619" y="8036"/>
                    </a:lnTo>
                    <a:lnTo>
                      <a:pt x="3938" y="7557"/>
                    </a:lnTo>
                    <a:lnTo>
                      <a:pt x="4311" y="7131"/>
                    </a:lnTo>
                    <a:lnTo>
                      <a:pt x="4683" y="6758"/>
                    </a:lnTo>
                    <a:lnTo>
                      <a:pt x="5056" y="6386"/>
                    </a:lnTo>
                    <a:lnTo>
                      <a:pt x="5535" y="6067"/>
                    </a:lnTo>
                    <a:lnTo>
                      <a:pt x="6014" y="5747"/>
                    </a:lnTo>
                    <a:lnTo>
                      <a:pt x="6652" y="5481"/>
                    </a:lnTo>
                    <a:lnTo>
                      <a:pt x="7344" y="5215"/>
                    </a:lnTo>
                    <a:lnTo>
                      <a:pt x="8781" y="4843"/>
                    </a:lnTo>
                    <a:lnTo>
                      <a:pt x="9951" y="4577"/>
                    </a:lnTo>
                    <a:lnTo>
                      <a:pt x="10537" y="4417"/>
                    </a:lnTo>
                    <a:lnTo>
                      <a:pt x="11069" y="4204"/>
                    </a:lnTo>
                    <a:lnTo>
                      <a:pt x="11867" y="3832"/>
                    </a:lnTo>
                    <a:lnTo>
                      <a:pt x="12612" y="3406"/>
                    </a:lnTo>
                    <a:lnTo>
                      <a:pt x="14049" y="2448"/>
                    </a:lnTo>
                    <a:lnTo>
                      <a:pt x="15113" y="1703"/>
                    </a:lnTo>
                    <a:lnTo>
                      <a:pt x="15698" y="1331"/>
                    </a:lnTo>
                    <a:lnTo>
                      <a:pt x="16230" y="1012"/>
                    </a:lnTo>
                    <a:lnTo>
                      <a:pt x="16816" y="799"/>
                    </a:lnTo>
                    <a:lnTo>
                      <a:pt x="17348" y="586"/>
                    </a:lnTo>
                    <a:lnTo>
                      <a:pt x="17986" y="426"/>
                    </a:lnTo>
                    <a:lnTo>
                      <a:pt x="18572" y="373"/>
                    </a:lnTo>
                    <a:lnTo>
                      <a:pt x="19104" y="320"/>
                    </a:lnTo>
                    <a:lnTo>
                      <a:pt x="19636" y="373"/>
                    </a:lnTo>
                    <a:lnTo>
                      <a:pt x="20062" y="479"/>
                    </a:lnTo>
                    <a:lnTo>
                      <a:pt x="20540" y="586"/>
                    </a:lnTo>
                    <a:lnTo>
                      <a:pt x="20966" y="746"/>
                    </a:lnTo>
                    <a:lnTo>
                      <a:pt x="21339" y="958"/>
                    </a:lnTo>
                    <a:lnTo>
                      <a:pt x="21711" y="1224"/>
                    </a:lnTo>
                    <a:lnTo>
                      <a:pt x="22030" y="1544"/>
                    </a:lnTo>
                    <a:lnTo>
                      <a:pt x="22350" y="1863"/>
                    </a:lnTo>
                    <a:lnTo>
                      <a:pt x="22616" y="2235"/>
                    </a:lnTo>
                    <a:lnTo>
                      <a:pt x="22829" y="2661"/>
                    </a:lnTo>
                    <a:lnTo>
                      <a:pt x="23041" y="3087"/>
                    </a:lnTo>
                    <a:lnTo>
                      <a:pt x="23201" y="3566"/>
                    </a:lnTo>
                    <a:lnTo>
                      <a:pt x="23361" y="4045"/>
                    </a:lnTo>
                    <a:lnTo>
                      <a:pt x="23574" y="5002"/>
                    </a:lnTo>
                    <a:lnTo>
                      <a:pt x="23680" y="5960"/>
                    </a:lnTo>
                    <a:lnTo>
                      <a:pt x="23733" y="6865"/>
                    </a:lnTo>
                    <a:lnTo>
                      <a:pt x="23786" y="7769"/>
                    </a:lnTo>
                    <a:lnTo>
                      <a:pt x="23733" y="8514"/>
                    </a:lnTo>
                    <a:lnTo>
                      <a:pt x="24052" y="8514"/>
                    </a:lnTo>
                    <a:lnTo>
                      <a:pt x="24106" y="7769"/>
                    </a:lnTo>
                    <a:lnTo>
                      <a:pt x="24106" y="6865"/>
                    </a:lnTo>
                    <a:lnTo>
                      <a:pt x="24052" y="5907"/>
                    </a:lnTo>
                    <a:lnTo>
                      <a:pt x="23893" y="4896"/>
                    </a:lnTo>
                    <a:lnTo>
                      <a:pt x="23680" y="3885"/>
                    </a:lnTo>
                    <a:lnTo>
                      <a:pt x="23520" y="3406"/>
                    </a:lnTo>
                    <a:lnTo>
                      <a:pt x="23361" y="2927"/>
                    </a:lnTo>
                    <a:lnTo>
                      <a:pt x="23148" y="2502"/>
                    </a:lnTo>
                    <a:lnTo>
                      <a:pt x="22882" y="2076"/>
                    </a:lnTo>
                    <a:lnTo>
                      <a:pt x="22616" y="1650"/>
                    </a:lnTo>
                    <a:lnTo>
                      <a:pt x="22243" y="1278"/>
                    </a:lnTo>
                    <a:lnTo>
                      <a:pt x="21924" y="958"/>
                    </a:lnTo>
                    <a:lnTo>
                      <a:pt x="21498" y="692"/>
                    </a:lnTo>
                    <a:lnTo>
                      <a:pt x="21073" y="479"/>
                    </a:lnTo>
                    <a:lnTo>
                      <a:pt x="20647" y="267"/>
                    </a:lnTo>
                    <a:lnTo>
                      <a:pt x="20168" y="160"/>
                    </a:lnTo>
                    <a:lnTo>
                      <a:pt x="19689" y="54"/>
                    </a:lnTo>
                    <a:lnTo>
                      <a:pt x="191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2"/>
              <p:cNvSpPr/>
              <p:nvPr/>
            </p:nvSpPr>
            <p:spPr>
              <a:xfrm>
                <a:off x="1144161" y="3353114"/>
                <a:ext cx="451708" cy="461966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19317" extrusionOk="0">
                    <a:moveTo>
                      <a:pt x="13517" y="0"/>
                    </a:moveTo>
                    <a:lnTo>
                      <a:pt x="13091" y="53"/>
                    </a:lnTo>
                    <a:lnTo>
                      <a:pt x="12719" y="213"/>
                    </a:lnTo>
                    <a:lnTo>
                      <a:pt x="12346" y="426"/>
                    </a:lnTo>
                    <a:lnTo>
                      <a:pt x="12027" y="745"/>
                    </a:lnTo>
                    <a:lnTo>
                      <a:pt x="533" y="14101"/>
                    </a:lnTo>
                    <a:lnTo>
                      <a:pt x="320" y="14474"/>
                    </a:lnTo>
                    <a:lnTo>
                      <a:pt x="160" y="14793"/>
                    </a:lnTo>
                    <a:lnTo>
                      <a:pt x="54" y="15219"/>
                    </a:lnTo>
                    <a:lnTo>
                      <a:pt x="1" y="15591"/>
                    </a:lnTo>
                    <a:lnTo>
                      <a:pt x="54" y="15964"/>
                    </a:lnTo>
                    <a:lnTo>
                      <a:pt x="214" y="16336"/>
                    </a:lnTo>
                    <a:lnTo>
                      <a:pt x="373" y="16709"/>
                    </a:lnTo>
                    <a:lnTo>
                      <a:pt x="639" y="17028"/>
                    </a:lnTo>
                    <a:lnTo>
                      <a:pt x="2289" y="18678"/>
                    </a:lnTo>
                    <a:lnTo>
                      <a:pt x="2608" y="18944"/>
                    </a:lnTo>
                    <a:lnTo>
                      <a:pt x="2981" y="19156"/>
                    </a:lnTo>
                    <a:lnTo>
                      <a:pt x="3353" y="19263"/>
                    </a:lnTo>
                    <a:lnTo>
                      <a:pt x="3779" y="19316"/>
                    </a:lnTo>
                    <a:lnTo>
                      <a:pt x="4151" y="19316"/>
                    </a:lnTo>
                    <a:lnTo>
                      <a:pt x="4577" y="19210"/>
                    </a:lnTo>
                    <a:lnTo>
                      <a:pt x="4950" y="18997"/>
                    </a:lnTo>
                    <a:lnTo>
                      <a:pt x="5269" y="18731"/>
                    </a:lnTo>
                    <a:lnTo>
                      <a:pt x="18253" y="6598"/>
                    </a:lnTo>
                    <a:lnTo>
                      <a:pt x="18519" y="6279"/>
                    </a:lnTo>
                    <a:lnTo>
                      <a:pt x="18732" y="5853"/>
                    </a:lnTo>
                    <a:lnTo>
                      <a:pt x="18891" y="5481"/>
                    </a:lnTo>
                    <a:lnTo>
                      <a:pt x="18891" y="5055"/>
                    </a:lnTo>
                    <a:lnTo>
                      <a:pt x="18891" y="4630"/>
                    </a:lnTo>
                    <a:lnTo>
                      <a:pt x="18732" y="4204"/>
                    </a:lnTo>
                    <a:lnTo>
                      <a:pt x="18519" y="3831"/>
                    </a:lnTo>
                    <a:lnTo>
                      <a:pt x="18253" y="3459"/>
                    </a:lnTo>
                    <a:lnTo>
                      <a:pt x="15113" y="532"/>
                    </a:lnTo>
                    <a:lnTo>
                      <a:pt x="14741" y="266"/>
                    </a:lnTo>
                    <a:lnTo>
                      <a:pt x="14368" y="107"/>
                    </a:lnTo>
                    <a:lnTo>
                      <a:pt x="139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>
                <a:off x="1359205" y="2967547"/>
                <a:ext cx="592920" cy="609593"/>
              </a:xfrm>
              <a:custGeom>
                <a:avLst/>
                <a:gdLst/>
                <a:ahLst/>
                <a:cxnLst/>
                <a:rect l="l" t="t" r="r" b="b"/>
                <a:pathLst>
                  <a:path w="24798" h="25490" extrusionOk="0">
                    <a:moveTo>
                      <a:pt x="16656" y="1"/>
                    </a:moveTo>
                    <a:lnTo>
                      <a:pt x="16443" y="54"/>
                    </a:lnTo>
                    <a:lnTo>
                      <a:pt x="16284" y="160"/>
                    </a:lnTo>
                    <a:lnTo>
                      <a:pt x="16071" y="320"/>
                    </a:lnTo>
                    <a:lnTo>
                      <a:pt x="13996" y="2076"/>
                    </a:lnTo>
                    <a:lnTo>
                      <a:pt x="11920" y="3832"/>
                    </a:lnTo>
                    <a:lnTo>
                      <a:pt x="9898" y="5641"/>
                    </a:lnTo>
                    <a:lnTo>
                      <a:pt x="7929" y="7504"/>
                    </a:lnTo>
                    <a:lnTo>
                      <a:pt x="5961" y="9313"/>
                    </a:lnTo>
                    <a:lnTo>
                      <a:pt x="4045" y="11175"/>
                    </a:lnTo>
                    <a:lnTo>
                      <a:pt x="2182" y="13091"/>
                    </a:lnTo>
                    <a:lnTo>
                      <a:pt x="320" y="15007"/>
                    </a:lnTo>
                    <a:lnTo>
                      <a:pt x="160" y="15166"/>
                    </a:lnTo>
                    <a:lnTo>
                      <a:pt x="54" y="15379"/>
                    </a:lnTo>
                    <a:lnTo>
                      <a:pt x="1" y="15592"/>
                    </a:lnTo>
                    <a:lnTo>
                      <a:pt x="1" y="15858"/>
                    </a:lnTo>
                    <a:lnTo>
                      <a:pt x="1" y="16071"/>
                    </a:lnTo>
                    <a:lnTo>
                      <a:pt x="54" y="16284"/>
                    </a:lnTo>
                    <a:lnTo>
                      <a:pt x="160" y="16497"/>
                    </a:lnTo>
                    <a:lnTo>
                      <a:pt x="267" y="16709"/>
                    </a:lnTo>
                    <a:lnTo>
                      <a:pt x="2395" y="19051"/>
                    </a:lnTo>
                    <a:lnTo>
                      <a:pt x="3460" y="20168"/>
                    </a:lnTo>
                    <a:lnTo>
                      <a:pt x="4524" y="21232"/>
                    </a:lnTo>
                    <a:lnTo>
                      <a:pt x="5588" y="22297"/>
                    </a:lnTo>
                    <a:lnTo>
                      <a:pt x="6705" y="23308"/>
                    </a:lnTo>
                    <a:lnTo>
                      <a:pt x="7823" y="24266"/>
                    </a:lnTo>
                    <a:lnTo>
                      <a:pt x="8940" y="25223"/>
                    </a:lnTo>
                    <a:lnTo>
                      <a:pt x="9100" y="25330"/>
                    </a:lnTo>
                    <a:lnTo>
                      <a:pt x="9313" y="25436"/>
                    </a:lnTo>
                    <a:lnTo>
                      <a:pt x="9579" y="25489"/>
                    </a:lnTo>
                    <a:lnTo>
                      <a:pt x="10005" y="25489"/>
                    </a:lnTo>
                    <a:lnTo>
                      <a:pt x="10217" y="25383"/>
                    </a:lnTo>
                    <a:lnTo>
                      <a:pt x="10430" y="25277"/>
                    </a:lnTo>
                    <a:lnTo>
                      <a:pt x="10590" y="25117"/>
                    </a:lnTo>
                    <a:lnTo>
                      <a:pt x="12346" y="23308"/>
                    </a:lnTo>
                    <a:lnTo>
                      <a:pt x="14262" y="21126"/>
                    </a:lnTo>
                    <a:lnTo>
                      <a:pt x="16284" y="18731"/>
                    </a:lnTo>
                    <a:lnTo>
                      <a:pt x="18306" y="16231"/>
                    </a:lnTo>
                    <a:lnTo>
                      <a:pt x="21977" y="11601"/>
                    </a:lnTo>
                    <a:lnTo>
                      <a:pt x="24532" y="8302"/>
                    </a:lnTo>
                    <a:lnTo>
                      <a:pt x="24691" y="8089"/>
                    </a:lnTo>
                    <a:lnTo>
                      <a:pt x="24744" y="7876"/>
                    </a:lnTo>
                    <a:lnTo>
                      <a:pt x="24798" y="7663"/>
                    </a:lnTo>
                    <a:lnTo>
                      <a:pt x="24798" y="7397"/>
                    </a:lnTo>
                    <a:lnTo>
                      <a:pt x="24798" y="7184"/>
                    </a:lnTo>
                    <a:lnTo>
                      <a:pt x="24691" y="6918"/>
                    </a:lnTo>
                    <a:lnTo>
                      <a:pt x="24585" y="6706"/>
                    </a:lnTo>
                    <a:lnTo>
                      <a:pt x="24425" y="6546"/>
                    </a:lnTo>
                    <a:lnTo>
                      <a:pt x="21073" y="3300"/>
                    </a:lnTo>
                    <a:lnTo>
                      <a:pt x="19210" y="1597"/>
                    </a:lnTo>
                    <a:lnTo>
                      <a:pt x="17667" y="267"/>
                    </a:lnTo>
                    <a:lnTo>
                      <a:pt x="17508" y="160"/>
                    </a:lnTo>
                    <a:lnTo>
                      <a:pt x="17295" y="54"/>
                    </a:lnTo>
                    <a:lnTo>
                      <a:pt x="170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1361763" y="3960064"/>
                <a:ext cx="114529" cy="477224"/>
              </a:xfrm>
              <a:custGeom>
                <a:avLst/>
                <a:gdLst/>
                <a:ahLst/>
                <a:cxnLst/>
                <a:rect l="l" t="t" r="r" b="b"/>
                <a:pathLst>
                  <a:path w="4790" h="19955" extrusionOk="0">
                    <a:moveTo>
                      <a:pt x="3459" y="0"/>
                    </a:moveTo>
                    <a:lnTo>
                      <a:pt x="0" y="19742"/>
                    </a:lnTo>
                    <a:lnTo>
                      <a:pt x="1330" y="19955"/>
                    </a:lnTo>
                    <a:lnTo>
                      <a:pt x="4789" y="213"/>
                    </a:lnTo>
                    <a:lnTo>
                      <a:pt x="3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1368124" y="3725935"/>
                <a:ext cx="159049" cy="311804"/>
              </a:xfrm>
              <a:custGeom>
                <a:avLst/>
                <a:gdLst/>
                <a:ahLst/>
                <a:cxnLst/>
                <a:rect l="l" t="t" r="r" b="b"/>
                <a:pathLst>
                  <a:path w="6652" h="13038" extrusionOk="0">
                    <a:moveTo>
                      <a:pt x="1650" y="0"/>
                    </a:moveTo>
                    <a:lnTo>
                      <a:pt x="1331" y="53"/>
                    </a:lnTo>
                    <a:lnTo>
                      <a:pt x="1011" y="160"/>
                    </a:lnTo>
                    <a:lnTo>
                      <a:pt x="745" y="319"/>
                    </a:lnTo>
                    <a:lnTo>
                      <a:pt x="479" y="532"/>
                    </a:lnTo>
                    <a:lnTo>
                      <a:pt x="266" y="745"/>
                    </a:lnTo>
                    <a:lnTo>
                      <a:pt x="107" y="1064"/>
                    </a:lnTo>
                    <a:lnTo>
                      <a:pt x="0" y="1384"/>
                    </a:lnTo>
                    <a:lnTo>
                      <a:pt x="0" y="1703"/>
                    </a:lnTo>
                    <a:lnTo>
                      <a:pt x="0" y="13037"/>
                    </a:lnTo>
                    <a:lnTo>
                      <a:pt x="6652" y="13037"/>
                    </a:lnTo>
                    <a:lnTo>
                      <a:pt x="6652" y="1703"/>
                    </a:lnTo>
                    <a:lnTo>
                      <a:pt x="6652" y="1384"/>
                    </a:lnTo>
                    <a:lnTo>
                      <a:pt x="6545" y="1064"/>
                    </a:lnTo>
                    <a:lnTo>
                      <a:pt x="6386" y="745"/>
                    </a:lnTo>
                    <a:lnTo>
                      <a:pt x="6173" y="532"/>
                    </a:lnTo>
                    <a:lnTo>
                      <a:pt x="5907" y="319"/>
                    </a:lnTo>
                    <a:lnTo>
                      <a:pt x="5641" y="160"/>
                    </a:lnTo>
                    <a:lnTo>
                      <a:pt x="5321" y="53"/>
                    </a:lnTo>
                    <a:lnTo>
                      <a:pt x="50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1350309" y="3947342"/>
                <a:ext cx="19467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8142" h="4470" extrusionOk="0">
                    <a:moveTo>
                      <a:pt x="532" y="0"/>
                    </a:moveTo>
                    <a:lnTo>
                      <a:pt x="320" y="53"/>
                    </a:lnTo>
                    <a:lnTo>
                      <a:pt x="160" y="160"/>
                    </a:lnTo>
                    <a:lnTo>
                      <a:pt x="0" y="319"/>
                    </a:lnTo>
                    <a:lnTo>
                      <a:pt x="0" y="585"/>
                    </a:lnTo>
                    <a:lnTo>
                      <a:pt x="0" y="3885"/>
                    </a:lnTo>
                    <a:lnTo>
                      <a:pt x="0" y="4097"/>
                    </a:lnTo>
                    <a:lnTo>
                      <a:pt x="160" y="4310"/>
                    </a:lnTo>
                    <a:lnTo>
                      <a:pt x="320" y="4417"/>
                    </a:lnTo>
                    <a:lnTo>
                      <a:pt x="532" y="4470"/>
                    </a:lnTo>
                    <a:lnTo>
                      <a:pt x="7610" y="4470"/>
                    </a:lnTo>
                    <a:lnTo>
                      <a:pt x="7822" y="4417"/>
                    </a:lnTo>
                    <a:lnTo>
                      <a:pt x="7982" y="4310"/>
                    </a:lnTo>
                    <a:lnTo>
                      <a:pt x="8142" y="4097"/>
                    </a:lnTo>
                    <a:lnTo>
                      <a:pt x="8142" y="3885"/>
                    </a:lnTo>
                    <a:lnTo>
                      <a:pt x="8142" y="585"/>
                    </a:lnTo>
                    <a:lnTo>
                      <a:pt x="8142" y="319"/>
                    </a:lnTo>
                    <a:lnTo>
                      <a:pt x="7982" y="160"/>
                    </a:lnTo>
                    <a:lnTo>
                      <a:pt x="7822" y="53"/>
                    </a:lnTo>
                    <a:lnTo>
                      <a:pt x="76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963479" y="3972785"/>
                <a:ext cx="1005152" cy="473421"/>
              </a:xfrm>
              <a:custGeom>
                <a:avLst/>
                <a:gdLst/>
                <a:ahLst/>
                <a:cxnLst/>
                <a:rect l="l" t="t" r="r" b="b"/>
                <a:pathLst>
                  <a:path w="42039" h="19796" extrusionOk="0">
                    <a:moveTo>
                      <a:pt x="20753" y="0"/>
                    </a:moveTo>
                    <a:lnTo>
                      <a:pt x="1" y="18837"/>
                    </a:lnTo>
                    <a:lnTo>
                      <a:pt x="905" y="19795"/>
                    </a:lnTo>
                    <a:lnTo>
                      <a:pt x="20807" y="1810"/>
                    </a:lnTo>
                    <a:lnTo>
                      <a:pt x="41134" y="19795"/>
                    </a:lnTo>
                    <a:lnTo>
                      <a:pt x="42038" y="18784"/>
                    </a:lnTo>
                    <a:lnTo>
                      <a:pt x="207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1217978" y="3454910"/>
                <a:ext cx="316831" cy="383047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16017" extrusionOk="0">
                    <a:moveTo>
                      <a:pt x="4683" y="0"/>
                    </a:moveTo>
                    <a:lnTo>
                      <a:pt x="4630" y="53"/>
                    </a:lnTo>
                    <a:lnTo>
                      <a:pt x="2288" y="2820"/>
                    </a:lnTo>
                    <a:lnTo>
                      <a:pt x="0" y="5587"/>
                    </a:lnTo>
                    <a:lnTo>
                      <a:pt x="53" y="6066"/>
                    </a:lnTo>
                    <a:lnTo>
                      <a:pt x="160" y="6971"/>
                    </a:lnTo>
                    <a:lnTo>
                      <a:pt x="373" y="7822"/>
                    </a:lnTo>
                    <a:lnTo>
                      <a:pt x="692" y="8620"/>
                    </a:lnTo>
                    <a:lnTo>
                      <a:pt x="1064" y="9419"/>
                    </a:lnTo>
                    <a:lnTo>
                      <a:pt x="1543" y="10217"/>
                    </a:lnTo>
                    <a:lnTo>
                      <a:pt x="2075" y="10909"/>
                    </a:lnTo>
                    <a:lnTo>
                      <a:pt x="2661" y="11600"/>
                    </a:lnTo>
                    <a:lnTo>
                      <a:pt x="3246" y="12239"/>
                    </a:lnTo>
                    <a:lnTo>
                      <a:pt x="3831" y="12718"/>
                    </a:lnTo>
                    <a:lnTo>
                      <a:pt x="4364" y="13197"/>
                    </a:lnTo>
                    <a:lnTo>
                      <a:pt x="5002" y="13676"/>
                    </a:lnTo>
                    <a:lnTo>
                      <a:pt x="5641" y="14101"/>
                    </a:lnTo>
                    <a:lnTo>
                      <a:pt x="6918" y="14846"/>
                    </a:lnTo>
                    <a:lnTo>
                      <a:pt x="8248" y="15485"/>
                    </a:lnTo>
                    <a:lnTo>
                      <a:pt x="8993" y="15751"/>
                    </a:lnTo>
                    <a:lnTo>
                      <a:pt x="9791" y="15910"/>
                    </a:lnTo>
                    <a:lnTo>
                      <a:pt x="10589" y="16017"/>
                    </a:lnTo>
                    <a:lnTo>
                      <a:pt x="10962" y="15964"/>
                    </a:lnTo>
                    <a:lnTo>
                      <a:pt x="11388" y="15910"/>
                    </a:lnTo>
                    <a:lnTo>
                      <a:pt x="11707" y="15804"/>
                    </a:lnTo>
                    <a:lnTo>
                      <a:pt x="12079" y="15698"/>
                    </a:lnTo>
                    <a:lnTo>
                      <a:pt x="12399" y="15485"/>
                    </a:lnTo>
                    <a:lnTo>
                      <a:pt x="12665" y="15272"/>
                    </a:lnTo>
                    <a:lnTo>
                      <a:pt x="12878" y="14953"/>
                    </a:lnTo>
                    <a:lnTo>
                      <a:pt x="13037" y="14580"/>
                    </a:lnTo>
                    <a:lnTo>
                      <a:pt x="13197" y="14154"/>
                    </a:lnTo>
                    <a:lnTo>
                      <a:pt x="13250" y="13676"/>
                    </a:lnTo>
                    <a:lnTo>
                      <a:pt x="13250" y="13197"/>
                    </a:lnTo>
                    <a:lnTo>
                      <a:pt x="13144" y="12665"/>
                    </a:lnTo>
                    <a:lnTo>
                      <a:pt x="12931" y="12132"/>
                    </a:lnTo>
                    <a:lnTo>
                      <a:pt x="12771" y="11653"/>
                    </a:lnTo>
                    <a:lnTo>
                      <a:pt x="12665" y="11441"/>
                    </a:lnTo>
                    <a:lnTo>
                      <a:pt x="12186" y="10696"/>
                    </a:lnTo>
                    <a:lnTo>
                      <a:pt x="11334" y="9206"/>
                    </a:lnTo>
                    <a:lnTo>
                      <a:pt x="10110" y="7290"/>
                    </a:lnTo>
                    <a:lnTo>
                      <a:pt x="8727" y="5162"/>
                    </a:lnTo>
                    <a:lnTo>
                      <a:pt x="7343" y="3086"/>
                    </a:lnTo>
                    <a:lnTo>
                      <a:pt x="6120" y="1384"/>
                    </a:lnTo>
                    <a:lnTo>
                      <a:pt x="5587" y="745"/>
                    </a:lnTo>
                    <a:lnTo>
                      <a:pt x="5162" y="266"/>
                    </a:lnTo>
                    <a:lnTo>
                      <a:pt x="4789" y="53"/>
                    </a:lnTo>
                    <a:lnTo>
                      <a:pt x="468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1478814" y="2967547"/>
                <a:ext cx="473322" cy="478515"/>
              </a:xfrm>
              <a:custGeom>
                <a:avLst/>
                <a:gdLst/>
                <a:ahLst/>
                <a:cxnLst/>
                <a:rect l="l" t="t" r="r" b="b"/>
                <a:pathLst>
                  <a:path w="19796" h="20009" extrusionOk="0">
                    <a:moveTo>
                      <a:pt x="11654" y="1"/>
                    </a:moveTo>
                    <a:lnTo>
                      <a:pt x="11441" y="54"/>
                    </a:lnTo>
                    <a:lnTo>
                      <a:pt x="11282" y="160"/>
                    </a:lnTo>
                    <a:lnTo>
                      <a:pt x="11069" y="320"/>
                    </a:lnTo>
                    <a:lnTo>
                      <a:pt x="8195" y="2715"/>
                    </a:lnTo>
                    <a:lnTo>
                      <a:pt x="5375" y="5216"/>
                    </a:lnTo>
                    <a:lnTo>
                      <a:pt x="2661" y="7717"/>
                    </a:lnTo>
                    <a:lnTo>
                      <a:pt x="1" y="10271"/>
                    </a:lnTo>
                    <a:lnTo>
                      <a:pt x="1384" y="11388"/>
                    </a:lnTo>
                    <a:lnTo>
                      <a:pt x="2715" y="12506"/>
                    </a:lnTo>
                    <a:lnTo>
                      <a:pt x="4045" y="13676"/>
                    </a:lnTo>
                    <a:lnTo>
                      <a:pt x="5375" y="14847"/>
                    </a:lnTo>
                    <a:lnTo>
                      <a:pt x="6599" y="16124"/>
                    </a:lnTo>
                    <a:lnTo>
                      <a:pt x="7823" y="17401"/>
                    </a:lnTo>
                    <a:lnTo>
                      <a:pt x="9047" y="18678"/>
                    </a:lnTo>
                    <a:lnTo>
                      <a:pt x="10164" y="20009"/>
                    </a:lnTo>
                    <a:lnTo>
                      <a:pt x="12984" y="16603"/>
                    </a:lnTo>
                    <a:lnTo>
                      <a:pt x="15645" y="13304"/>
                    </a:lnTo>
                    <a:lnTo>
                      <a:pt x="19530" y="8302"/>
                    </a:lnTo>
                    <a:lnTo>
                      <a:pt x="19689" y="8089"/>
                    </a:lnTo>
                    <a:lnTo>
                      <a:pt x="19742" y="7876"/>
                    </a:lnTo>
                    <a:lnTo>
                      <a:pt x="19796" y="7663"/>
                    </a:lnTo>
                    <a:lnTo>
                      <a:pt x="19796" y="7397"/>
                    </a:lnTo>
                    <a:lnTo>
                      <a:pt x="19796" y="7184"/>
                    </a:lnTo>
                    <a:lnTo>
                      <a:pt x="19689" y="6918"/>
                    </a:lnTo>
                    <a:lnTo>
                      <a:pt x="19583" y="6706"/>
                    </a:lnTo>
                    <a:lnTo>
                      <a:pt x="19423" y="6546"/>
                    </a:lnTo>
                    <a:lnTo>
                      <a:pt x="16071" y="3300"/>
                    </a:lnTo>
                    <a:lnTo>
                      <a:pt x="14208" y="1597"/>
                    </a:lnTo>
                    <a:lnTo>
                      <a:pt x="12665" y="267"/>
                    </a:lnTo>
                    <a:lnTo>
                      <a:pt x="12506" y="160"/>
                    </a:lnTo>
                    <a:lnTo>
                      <a:pt x="12293" y="54"/>
                    </a:lnTo>
                    <a:lnTo>
                      <a:pt x="120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1458465" y="3197873"/>
                <a:ext cx="279914" cy="276170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1548" extrusionOk="0">
                    <a:moveTo>
                      <a:pt x="1384" y="0"/>
                    </a:moveTo>
                    <a:lnTo>
                      <a:pt x="745" y="586"/>
                    </a:lnTo>
                    <a:lnTo>
                      <a:pt x="0" y="1171"/>
                    </a:lnTo>
                    <a:lnTo>
                      <a:pt x="266" y="1437"/>
                    </a:lnTo>
                    <a:lnTo>
                      <a:pt x="532" y="1756"/>
                    </a:lnTo>
                    <a:lnTo>
                      <a:pt x="1118" y="2342"/>
                    </a:lnTo>
                    <a:lnTo>
                      <a:pt x="2022" y="3087"/>
                    </a:lnTo>
                    <a:lnTo>
                      <a:pt x="5428" y="6226"/>
                    </a:lnTo>
                    <a:lnTo>
                      <a:pt x="8621" y="9312"/>
                    </a:lnTo>
                    <a:lnTo>
                      <a:pt x="9046" y="9791"/>
                    </a:lnTo>
                    <a:lnTo>
                      <a:pt x="9578" y="10430"/>
                    </a:lnTo>
                    <a:lnTo>
                      <a:pt x="10164" y="11068"/>
                    </a:lnTo>
                    <a:lnTo>
                      <a:pt x="10430" y="11334"/>
                    </a:lnTo>
                    <a:lnTo>
                      <a:pt x="10749" y="11547"/>
                    </a:lnTo>
                    <a:lnTo>
                      <a:pt x="11707" y="10323"/>
                    </a:lnTo>
                    <a:lnTo>
                      <a:pt x="11494" y="10004"/>
                    </a:lnTo>
                    <a:lnTo>
                      <a:pt x="11281" y="9685"/>
                    </a:lnTo>
                    <a:lnTo>
                      <a:pt x="10749" y="9046"/>
                    </a:lnTo>
                    <a:lnTo>
                      <a:pt x="9898" y="8195"/>
                    </a:lnTo>
                    <a:lnTo>
                      <a:pt x="8301" y="6599"/>
                    </a:lnTo>
                    <a:lnTo>
                      <a:pt x="6599" y="5002"/>
                    </a:lnTo>
                    <a:lnTo>
                      <a:pt x="3299" y="1969"/>
                    </a:lnTo>
                    <a:lnTo>
                      <a:pt x="2927" y="1543"/>
                    </a:lnTo>
                    <a:lnTo>
                      <a:pt x="2448" y="1011"/>
                    </a:lnTo>
                    <a:lnTo>
                      <a:pt x="1969" y="479"/>
                    </a:lnTo>
                    <a:lnTo>
                      <a:pt x="1650" y="213"/>
                    </a:lnTo>
                    <a:lnTo>
                      <a:pt x="13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1417742" y="3741192"/>
                <a:ext cx="72543" cy="72558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3034" extrusionOk="0">
                    <a:moveTo>
                      <a:pt x="1490" y="1"/>
                    </a:moveTo>
                    <a:lnTo>
                      <a:pt x="1171" y="54"/>
                    </a:lnTo>
                    <a:lnTo>
                      <a:pt x="905" y="107"/>
                    </a:lnTo>
                    <a:lnTo>
                      <a:pt x="639" y="267"/>
                    </a:lnTo>
                    <a:lnTo>
                      <a:pt x="426" y="426"/>
                    </a:lnTo>
                    <a:lnTo>
                      <a:pt x="213" y="693"/>
                    </a:lnTo>
                    <a:lnTo>
                      <a:pt x="107" y="959"/>
                    </a:lnTo>
                    <a:lnTo>
                      <a:pt x="0" y="1225"/>
                    </a:lnTo>
                    <a:lnTo>
                      <a:pt x="0" y="1544"/>
                    </a:lnTo>
                    <a:lnTo>
                      <a:pt x="0" y="1810"/>
                    </a:lnTo>
                    <a:lnTo>
                      <a:pt x="107" y="2129"/>
                    </a:lnTo>
                    <a:lnTo>
                      <a:pt x="213" y="2395"/>
                    </a:lnTo>
                    <a:lnTo>
                      <a:pt x="426" y="2608"/>
                    </a:lnTo>
                    <a:lnTo>
                      <a:pt x="639" y="2768"/>
                    </a:lnTo>
                    <a:lnTo>
                      <a:pt x="905" y="2927"/>
                    </a:lnTo>
                    <a:lnTo>
                      <a:pt x="1171" y="3034"/>
                    </a:lnTo>
                    <a:lnTo>
                      <a:pt x="1810" y="3034"/>
                    </a:lnTo>
                    <a:lnTo>
                      <a:pt x="2076" y="2927"/>
                    </a:lnTo>
                    <a:lnTo>
                      <a:pt x="2342" y="2768"/>
                    </a:lnTo>
                    <a:lnTo>
                      <a:pt x="2555" y="2608"/>
                    </a:lnTo>
                    <a:lnTo>
                      <a:pt x="2768" y="2395"/>
                    </a:lnTo>
                    <a:lnTo>
                      <a:pt x="2927" y="2129"/>
                    </a:lnTo>
                    <a:lnTo>
                      <a:pt x="2980" y="1810"/>
                    </a:lnTo>
                    <a:lnTo>
                      <a:pt x="3034" y="1544"/>
                    </a:lnTo>
                    <a:lnTo>
                      <a:pt x="2980" y="1225"/>
                    </a:lnTo>
                    <a:lnTo>
                      <a:pt x="2927" y="959"/>
                    </a:lnTo>
                    <a:lnTo>
                      <a:pt x="2768" y="693"/>
                    </a:lnTo>
                    <a:lnTo>
                      <a:pt x="2555" y="426"/>
                    </a:lnTo>
                    <a:lnTo>
                      <a:pt x="2342" y="267"/>
                    </a:lnTo>
                    <a:lnTo>
                      <a:pt x="2076" y="107"/>
                    </a:lnTo>
                    <a:lnTo>
                      <a:pt x="1810" y="54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5" name="Google Shape;625;p22"/>
          <p:cNvSpPr txBox="1">
            <a:spLocks noGrp="1"/>
          </p:cNvSpPr>
          <p:nvPr>
            <p:ph type="title"/>
          </p:nvPr>
        </p:nvSpPr>
        <p:spPr>
          <a:xfrm>
            <a:off x="457200" y="390000"/>
            <a:ext cx="8229600" cy="4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r-HR" sz="3200"/>
              <a:t>Koraci izrade podcasta</a:t>
            </a:r>
            <a:endParaRPr sz="3200"/>
          </a:p>
        </p:txBody>
      </p:sp>
      <p:grpSp>
        <p:nvGrpSpPr>
          <p:cNvPr id="627" name="Google Shape;627;p22"/>
          <p:cNvGrpSpPr/>
          <p:nvPr/>
        </p:nvGrpSpPr>
        <p:grpSpPr>
          <a:xfrm>
            <a:off x="457200" y="4404150"/>
            <a:ext cx="8229600" cy="313056"/>
            <a:chOff x="457200" y="4404150"/>
            <a:chExt cx="8229600" cy="313056"/>
          </a:xfrm>
        </p:grpSpPr>
        <p:sp>
          <p:nvSpPr>
            <p:cNvPr id="628" name="Google Shape;628;p22"/>
            <p:cNvSpPr/>
            <p:nvPr/>
          </p:nvSpPr>
          <p:spPr>
            <a:xfrm>
              <a:off x="659042" y="4528851"/>
              <a:ext cx="7820692" cy="188355"/>
            </a:xfrm>
            <a:custGeom>
              <a:avLst/>
              <a:gdLst/>
              <a:ahLst/>
              <a:cxnLst/>
              <a:rect l="l" t="t" r="r" b="b"/>
              <a:pathLst>
                <a:path w="261912" h="7876" extrusionOk="0">
                  <a:moveTo>
                    <a:pt x="1" y="0"/>
                  </a:moveTo>
                  <a:lnTo>
                    <a:pt x="1" y="7875"/>
                  </a:lnTo>
                  <a:lnTo>
                    <a:pt x="261912" y="7875"/>
                  </a:lnTo>
                  <a:lnTo>
                    <a:pt x="2619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457200" y="4404150"/>
              <a:ext cx="8229600" cy="175632"/>
            </a:xfrm>
            <a:custGeom>
              <a:avLst/>
              <a:gdLst/>
              <a:ahLst/>
              <a:cxnLst/>
              <a:rect l="l" t="t" r="r" b="b"/>
              <a:pathLst>
                <a:path w="285750" h="7344" extrusionOk="0">
                  <a:moveTo>
                    <a:pt x="0" y="0"/>
                  </a:moveTo>
                  <a:lnTo>
                    <a:pt x="0" y="7344"/>
                  </a:lnTo>
                  <a:lnTo>
                    <a:pt x="285750" y="734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Slika 29">
            <a:extLst>
              <a:ext uri="{FF2B5EF4-FFF2-40B4-BE49-F238E27FC236}">
                <a16:creationId xmlns:a16="http://schemas.microsoft.com/office/drawing/2014/main" id="{ECAAEE7F-ADC9-47B5-84BD-1EFFCF926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50"/>
          <a:stretch/>
        </p:blipFill>
        <p:spPr>
          <a:xfrm>
            <a:off x="6290569" y="2907855"/>
            <a:ext cx="1894036" cy="1503039"/>
          </a:xfrm>
          <a:prstGeom prst="rect">
            <a:avLst/>
          </a:prstGeom>
        </p:spPr>
      </p:pic>
      <p:cxnSp>
        <p:nvCxnSpPr>
          <p:cNvPr id="138" name="Google Shape;559;p22">
            <a:extLst>
              <a:ext uri="{FF2B5EF4-FFF2-40B4-BE49-F238E27FC236}">
                <a16:creationId xmlns:a16="http://schemas.microsoft.com/office/drawing/2014/main" id="{420261F2-99D4-4BDA-956B-A799615708F6}"/>
              </a:ext>
            </a:extLst>
          </p:cNvPr>
          <p:cNvCxnSpPr>
            <a:cxnSpLocks/>
          </p:cNvCxnSpPr>
          <p:nvPr/>
        </p:nvCxnSpPr>
        <p:spPr>
          <a:xfrm rot="5400000">
            <a:off x="6986812" y="2444320"/>
            <a:ext cx="501550" cy="253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7" name="Google Shape;623;p22">
            <a:extLst>
              <a:ext uri="{FF2B5EF4-FFF2-40B4-BE49-F238E27FC236}">
                <a16:creationId xmlns:a16="http://schemas.microsoft.com/office/drawing/2014/main" id="{97E0E8D6-84D5-49D6-A87F-58823672304B}"/>
              </a:ext>
            </a:extLst>
          </p:cNvPr>
          <p:cNvSpPr txBox="1"/>
          <p:nvPr/>
        </p:nvSpPr>
        <p:spPr>
          <a:xfrm>
            <a:off x="136336" y="963752"/>
            <a:ext cx="2908846" cy="88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Stvaranje audio/video sadržaja</a:t>
            </a:r>
          </a:p>
        </p:txBody>
      </p:sp>
      <p:cxnSp>
        <p:nvCxnSpPr>
          <p:cNvPr id="58" name="Google Shape;544;p22">
            <a:extLst>
              <a:ext uri="{FF2B5EF4-FFF2-40B4-BE49-F238E27FC236}">
                <a16:creationId xmlns:a16="http://schemas.microsoft.com/office/drawing/2014/main" id="{71839A6C-598C-4680-9965-61FC6F30E5EF}"/>
              </a:ext>
            </a:extLst>
          </p:cNvPr>
          <p:cNvCxnSpPr>
            <a:cxnSpLocks/>
          </p:cNvCxnSpPr>
          <p:nvPr/>
        </p:nvCxnSpPr>
        <p:spPr>
          <a:xfrm rot="5400000">
            <a:off x="2061494" y="3347992"/>
            <a:ext cx="744741" cy="41751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9" name="Google Shape;542;p22">
            <a:extLst>
              <a:ext uri="{FF2B5EF4-FFF2-40B4-BE49-F238E27FC236}">
                <a16:creationId xmlns:a16="http://schemas.microsoft.com/office/drawing/2014/main" id="{7A6580A1-5A6F-44E8-8E3A-42DC06A10CEB}"/>
              </a:ext>
            </a:extLst>
          </p:cNvPr>
          <p:cNvSpPr txBox="1"/>
          <p:nvPr/>
        </p:nvSpPr>
        <p:spPr>
          <a:xfrm>
            <a:off x="1628156" y="1758521"/>
            <a:ext cx="1370875" cy="141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spc="-14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snimanje</a:t>
            </a:r>
            <a:r>
              <a:rPr lang="en-US" sz="2000" spc="-14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spc="-14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zvuka</a:t>
            </a:r>
            <a:endParaRPr lang="hr-HR" sz="2000" spc="-14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r"/>
            <a:r>
              <a:rPr lang="hr-HR" sz="2000" spc="-140" dirty="0"/>
              <a:t>uređivanje videozapisa</a:t>
            </a:r>
            <a:endParaRPr lang="en-US" sz="2000" spc="-14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7091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>
            <a:extLst>
              <a:ext uri="{FF2B5EF4-FFF2-40B4-BE49-F238E27FC236}">
                <a16:creationId xmlns:a16="http://schemas.microsoft.com/office/drawing/2014/main" id="{4389EC1C-87BF-4BA5-A728-6BD81D59A113}"/>
              </a:ext>
            </a:extLst>
          </p:cNvPr>
          <p:cNvGrpSpPr/>
          <p:nvPr/>
        </p:nvGrpSpPr>
        <p:grpSpPr>
          <a:xfrm>
            <a:off x="6446941" y="3267540"/>
            <a:ext cx="2693066" cy="1875960"/>
            <a:chOff x="6450934" y="3267540"/>
            <a:chExt cx="2693066" cy="1875960"/>
          </a:xfrm>
        </p:grpSpPr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B5208AE7-1651-41AF-8AC1-B1342C84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934" y="3267540"/>
              <a:ext cx="2693066" cy="1875960"/>
            </a:xfrm>
            <a:prstGeom prst="rect">
              <a:avLst/>
            </a:prstGeom>
          </p:spPr>
        </p:pic>
        <p:sp>
          <p:nvSpPr>
            <p:cNvPr id="15" name="Pravokutnik 14">
              <a:extLst>
                <a:ext uri="{FF2B5EF4-FFF2-40B4-BE49-F238E27FC236}">
                  <a16:creationId xmlns:a16="http://schemas.microsoft.com/office/drawing/2014/main" id="{2C2DAB39-5763-4C56-B96A-AEEF72941992}"/>
                </a:ext>
              </a:extLst>
            </p:cNvPr>
            <p:cNvSpPr/>
            <p:nvPr/>
          </p:nvSpPr>
          <p:spPr>
            <a:xfrm>
              <a:off x="8001001" y="3493008"/>
              <a:ext cx="735806" cy="907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0E4FBB2-C741-4D72-A649-000CF37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/>
              <a:t>Snimanje</a:t>
            </a:r>
            <a:r>
              <a:rPr lang="hr-HR" sz="3200" b="1" i="0">
                <a:solidFill>
                  <a:srgbClr val="231F20"/>
                </a:solidFill>
                <a:effectLst/>
                <a:latin typeface="Poppins" panose="00000500000000000000" pitchFamily="2" charset="-18"/>
              </a:rPr>
              <a:t> </a:t>
            </a:r>
            <a:r>
              <a:rPr lang="hr-HR" sz="3200"/>
              <a:t>podcasta</a:t>
            </a:r>
          </a:p>
        </p:txBody>
      </p:sp>
      <p:sp>
        <p:nvSpPr>
          <p:cNvPr id="12" name="Google Shape;936;p28">
            <a:extLst>
              <a:ext uri="{FF2B5EF4-FFF2-40B4-BE49-F238E27FC236}">
                <a16:creationId xmlns:a16="http://schemas.microsoft.com/office/drawing/2014/main" id="{D055A418-FD32-4825-AA8B-1C83C1667E62}"/>
              </a:ext>
            </a:extLst>
          </p:cNvPr>
          <p:cNvSpPr/>
          <p:nvPr/>
        </p:nvSpPr>
        <p:spPr>
          <a:xfrm rot="3153783">
            <a:off x="6139554" y="2870454"/>
            <a:ext cx="3185011" cy="737802"/>
          </a:xfrm>
          <a:custGeom>
            <a:avLst/>
            <a:gdLst/>
            <a:ahLst/>
            <a:cxnLst/>
            <a:rect l="l" t="t" r="r" b="b"/>
            <a:pathLst>
              <a:path w="23609" h="7840" extrusionOk="0">
                <a:moveTo>
                  <a:pt x="0" y="1307"/>
                </a:moveTo>
                <a:cubicBezTo>
                  <a:pt x="2750" y="1583"/>
                  <a:pt x="7853" y="8487"/>
                  <a:pt x="5180" y="7782"/>
                </a:cubicBezTo>
                <a:cubicBezTo>
                  <a:pt x="3504" y="7340"/>
                  <a:pt x="5423" y="3676"/>
                  <a:pt x="6973" y="2901"/>
                </a:cubicBezTo>
                <a:cubicBezTo>
                  <a:pt x="8516" y="2129"/>
                  <a:pt x="10416" y="3352"/>
                  <a:pt x="12053" y="3897"/>
                </a:cubicBezTo>
                <a:cubicBezTo>
                  <a:pt x="13603" y="4413"/>
                  <a:pt x="16673" y="-84"/>
                  <a:pt x="15042" y="12"/>
                </a:cubicBezTo>
                <a:cubicBezTo>
                  <a:pt x="13989" y="74"/>
                  <a:pt x="14702" y="2905"/>
                  <a:pt x="15739" y="3100"/>
                </a:cubicBezTo>
                <a:cubicBezTo>
                  <a:pt x="18318" y="3584"/>
                  <a:pt x="21152" y="1979"/>
                  <a:pt x="23609" y="290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937;p28">
            <a:extLst>
              <a:ext uri="{FF2B5EF4-FFF2-40B4-BE49-F238E27FC236}">
                <a16:creationId xmlns:a16="http://schemas.microsoft.com/office/drawing/2014/main" id="{A985397B-1E64-4B43-839A-B2848D17C5AC}"/>
              </a:ext>
            </a:extLst>
          </p:cNvPr>
          <p:cNvSpPr/>
          <p:nvPr/>
        </p:nvSpPr>
        <p:spPr>
          <a:xfrm rot="5400000">
            <a:off x="6849421" y="1700062"/>
            <a:ext cx="171277" cy="1805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37;p28">
            <a:extLst>
              <a:ext uri="{FF2B5EF4-FFF2-40B4-BE49-F238E27FC236}">
                <a16:creationId xmlns:a16="http://schemas.microsoft.com/office/drawing/2014/main" id="{ED910559-D977-45F9-92BC-16B275FEDA1E}"/>
              </a:ext>
            </a:extLst>
          </p:cNvPr>
          <p:cNvSpPr/>
          <p:nvPr/>
        </p:nvSpPr>
        <p:spPr>
          <a:xfrm rot="5400000">
            <a:off x="8691421" y="4395928"/>
            <a:ext cx="171277" cy="1805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92E78EDC-F0AC-411E-96E2-0B80C7E36D0E}"/>
              </a:ext>
            </a:extLst>
          </p:cNvPr>
          <p:cNvSpPr txBox="1"/>
          <p:nvPr/>
        </p:nvSpPr>
        <p:spPr>
          <a:xfrm>
            <a:off x="1018058" y="3450445"/>
            <a:ext cx="5714243" cy="1143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snimite svoju prvu epizodu </a:t>
            </a:r>
            <a:b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</a:b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(</a:t>
            </a:r>
            <a:r>
              <a:rPr lang="hr-HR" sz="2400" i="1" err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Vocaroo</a:t>
            </a: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, </a:t>
            </a:r>
            <a:r>
              <a:rPr lang="hr-HR" sz="2400" i="1" err="1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Audacity</a:t>
            </a:r>
            <a:r>
              <a:rPr lang="hr-HR" sz="2400">
                <a:solidFill>
                  <a:schemeClr val="dk1"/>
                </a:solidFill>
                <a:latin typeface="Fira Sans Condensed" panose="020B0503050000020004" pitchFamily="34" charset="0"/>
                <a:ea typeface="Roboto"/>
              </a:rPr>
              <a:t>…)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42B8C3CC-ACA7-4E07-A77E-C14A4804247A}"/>
              </a:ext>
            </a:extLst>
          </p:cNvPr>
          <p:cNvSpPr txBox="1"/>
          <p:nvPr/>
        </p:nvSpPr>
        <p:spPr>
          <a:xfrm>
            <a:off x="1018058" y="1185126"/>
            <a:ext cx="3309729" cy="1697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solidFill>
                  <a:schemeClr val="dk1"/>
                </a:solidFill>
                <a:latin typeface="Roboto"/>
                <a:ea typeface="Roboto"/>
              </a:defRPr>
            </a:lvl1pPr>
          </a:lstStyle>
          <a:p>
            <a:pPr>
              <a:lnSpc>
                <a:spcPct val="150000"/>
              </a:lnSpc>
            </a:pPr>
            <a:r>
              <a:rPr lang="hr-HR" b="1">
                <a:latin typeface="Fira Sans Condensed" panose="020B0503050000020004" pitchFamily="34" charset="0"/>
              </a:rPr>
              <a:t>Priprema</a:t>
            </a:r>
            <a:r>
              <a:rPr lang="hr-HR">
                <a:latin typeface="Fira Sans Condensed" panose="020B0503050000020004" pitchFamily="34" charset="0"/>
              </a:rPr>
              <a:t> prije snimanja: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>
                <a:latin typeface="Fira Sans Condensed" panose="020B0503050000020004" pitchFamily="34" charset="0"/>
              </a:rPr>
              <a:t>format (2-3 osobe)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>
                <a:latin typeface="Fira Sans Condensed" panose="020B0503050000020004" pitchFamily="34" charset="0"/>
              </a:rPr>
              <a:t>sadržaj (scenarij)</a:t>
            </a:r>
          </a:p>
        </p:txBody>
      </p:sp>
      <p:pic>
        <p:nvPicPr>
          <p:cNvPr id="23" name="Picture 8" descr="Vocaroo (@vocaroo) / Twitter">
            <a:extLst>
              <a:ext uri="{FF2B5EF4-FFF2-40B4-BE49-F238E27FC236}">
                <a16:creationId xmlns:a16="http://schemas.microsoft.com/office/drawing/2014/main" id="{42D924E8-4EB8-432F-9583-659BA6461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342">
            <a:off x="66070" y="3911929"/>
            <a:ext cx="1123524" cy="11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ravokutnik 23">
            <a:extLst>
              <a:ext uri="{FF2B5EF4-FFF2-40B4-BE49-F238E27FC236}">
                <a16:creationId xmlns:a16="http://schemas.microsoft.com/office/drawing/2014/main" id="{784A11E3-DF23-4404-BD67-BE1D37E9BB0C}"/>
              </a:ext>
            </a:extLst>
          </p:cNvPr>
          <p:cNvSpPr/>
          <p:nvPr/>
        </p:nvSpPr>
        <p:spPr>
          <a:xfrm>
            <a:off x="-60721" y="3267540"/>
            <a:ext cx="6531799" cy="59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9EF63435-56DB-463B-967F-FCE485DBCDA3}"/>
              </a:ext>
            </a:extLst>
          </p:cNvPr>
          <p:cNvSpPr txBox="1"/>
          <p:nvPr/>
        </p:nvSpPr>
        <p:spPr>
          <a:xfrm>
            <a:off x="0" y="119328"/>
            <a:ext cx="9140007" cy="1143390"/>
          </a:xfrm>
          <a:prstGeom prst="rect">
            <a:avLst/>
          </a:prstGeom>
          <a:solidFill>
            <a:srgbClr val="15BFA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b="1">
                <a:solidFill>
                  <a:schemeClr val="dk1"/>
                </a:solidFill>
                <a:latin typeface="Fira Sans Condensed"/>
                <a:sym typeface="Fira Sans Condensed"/>
              </a:rPr>
              <a:t>SAVJET: da bi podcast zvučao organizirano i profesionalno važno je unaprijed osmisliti sadržaj, ali i isti dobro uvježbati.</a:t>
            </a:r>
          </a:p>
        </p:txBody>
      </p:sp>
    </p:spTree>
    <p:extLst>
      <p:ext uri="{BB962C8B-B14F-4D97-AF65-F5344CB8AC3E}">
        <p14:creationId xmlns:p14="http://schemas.microsoft.com/office/powerpoint/2010/main" val="167601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66;p34">
            <a:extLst>
              <a:ext uri="{FF2B5EF4-FFF2-40B4-BE49-F238E27FC236}">
                <a16:creationId xmlns:a16="http://schemas.microsoft.com/office/drawing/2014/main" id="{6A1F253C-D3C4-4C8E-87EE-B9D61F9A8060}"/>
              </a:ext>
            </a:extLst>
          </p:cNvPr>
          <p:cNvSpPr/>
          <p:nvPr/>
        </p:nvSpPr>
        <p:spPr>
          <a:xfrm rot="1790605" flipV="1">
            <a:off x="7131562" y="-2002472"/>
            <a:ext cx="3232200" cy="3232200"/>
          </a:xfrm>
          <a:prstGeom prst="blockArc">
            <a:avLst>
              <a:gd name="adj1" fmla="val 12491663"/>
              <a:gd name="adj2" fmla="val 1510015"/>
              <a:gd name="adj3" fmla="val 2397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365;p34">
            <a:extLst>
              <a:ext uri="{FF2B5EF4-FFF2-40B4-BE49-F238E27FC236}">
                <a16:creationId xmlns:a16="http://schemas.microsoft.com/office/drawing/2014/main" id="{6498AA66-AAA9-488B-9212-768F80F57482}"/>
              </a:ext>
            </a:extLst>
          </p:cNvPr>
          <p:cNvSpPr/>
          <p:nvPr/>
        </p:nvSpPr>
        <p:spPr>
          <a:xfrm rot="627610" flipH="1" flipV="1">
            <a:off x="5645252" y="-2046867"/>
            <a:ext cx="3232200" cy="3232200"/>
          </a:xfrm>
          <a:prstGeom prst="blockArc">
            <a:avLst>
              <a:gd name="adj1" fmla="val 10041475"/>
              <a:gd name="adj2" fmla="val 0"/>
              <a:gd name="adj3" fmla="val 25000"/>
            </a:avLst>
          </a:prstGeom>
          <a:solidFill>
            <a:srgbClr val="15BF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366;p34">
            <a:extLst>
              <a:ext uri="{FF2B5EF4-FFF2-40B4-BE49-F238E27FC236}">
                <a16:creationId xmlns:a16="http://schemas.microsoft.com/office/drawing/2014/main" id="{FD832025-23EB-4E74-96C3-435C5D5B7F6D}"/>
              </a:ext>
            </a:extLst>
          </p:cNvPr>
          <p:cNvSpPr/>
          <p:nvPr/>
        </p:nvSpPr>
        <p:spPr>
          <a:xfrm rot="842114" flipH="1">
            <a:off x="17686" y="4117824"/>
            <a:ext cx="3232200" cy="3232200"/>
          </a:xfrm>
          <a:prstGeom prst="blockArc">
            <a:avLst>
              <a:gd name="adj1" fmla="val 12491663"/>
              <a:gd name="adj2" fmla="val 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365;p34">
            <a:extLst>
              <a:ext uri="{FF2B5EF4-FFF2-40B4-BE49-F238E27FC236}">
                <a16:creationId xmlns:a16="http://schemas.microsoft.com/office/drawing/2014/main" id="{6EFD8CD9-0572-428C-8E1E-6CF64283B3B2}"/>
              </a:ext>
            </a:extLst>
          </p:cNvPr>
          <p:cNvSpPr/>
          <p:nvPr/>
        </p:nvSpPr>
        <p:spPr>
          <a:xfrm rot="1423541">
            <a:off x="-1351430" y="3809763"/>
            <a:ext cx="3232200" cy="32322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15BF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C7A431-B93F-4172-BB3A-B4421668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552ABFF-8A32-45A9-AA0C-ACF153FF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85" y="618909"/>
            <a:ext cx="7745430" cy="390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739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dcast Infographics by Slidesgo">
  <a:themeElements>
    <a:clrScheme name="Simple Light">
      <a:dk1>
        <a:srgbClr val="000000"/>
      </a:dk1>
      <a:lt1>
        <a:srgbClr val="FFFFFF"/>
      </a:lt1>
      <a:dk2>
        <a:srgbClr val="224275"/>
      </a:dk2>
      <a:lt2>
        <a:srgbClr val="0F96A6"/>
      </a:lt2>
      <a:accent1>
        <a:srgbClr val="15BFAD"/>
      </a:accent1>
      <a:accent2>
        <a:srgbClr val="E06534"/>
      </a:accent2>
      <a:accent3>
        <a:srgbClr val="CA2928"/>
      </a:accent3>
      <a:accent4>
        <a:srgbClr val="FFCE0F"/>
      </a:accent4>
      <a:accent5>
        <a:srgbClr val="590212"/>
      </a:accent5>
      <a:accent6>
        <a:srgbClr val="D9046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B7958A7A5D914B9332649F3001279F" ma:contentTypeVersion="15" ma:contentTypeDescription="Stvaranje novog dokumenta." ma:contentTypeScope="" ma:versionID="148c9974a213ac34589283fa004ea67d">
  <xsd:schema xmlns:xsd="http://www.w3.org/2001/XMLSchema" xmlns:xs="http://www.w3.org/2001/XMLSchema" xmlns:p="http://schemas.microsoft.com/office/2006/metadata/properties" xmlns:ns2="dd91a466-a69e-445f-b1a2-bc2714edcb0f" xmlns:ns3="ae7d6e4f-d3df-463c-ac91-215180934e0a" targetNamespace="http://schemas.microsoft.com/office/2006/metadata/properties" ma:root="true" ma:fieldsID="af589404976963ff92824b431306c106" ns2:_="" ns3:_="">
    <xsd:import namespace="dd91a466-a69e-445f-b1a2-bc2714edcb0f"/>
    <xsd:import namespace="ae7d6e4f-d3df-463c-ac91-215180934e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1a466-a69e-445f-b1a2-bc2714edc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d6e4f-d3df-463c-ac91-215180934e0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f4fa459-bf66-4ca2-b26d-5b53e337d8a8}" ma:internalName="TaxCatchAll" ma:showField="CatchAllData" ma:web="ae7d6e4f-d3df-463c-ac91-215180934e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046EC5-5750-43BC-89AB-135CE4FFB0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AE4D95-FD3A-420C-920B-853D230CB03F}">
  <ds:schemaRefs>
    <ds:schemaRef ds:uri="ae7d6e4f-d3df-463c-ac91-215180934e0a"/>
    <ds:schemaRef ds:uri="dd91a466-a69e-445f-b1a2-bc2714edcb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2348</Words>
  <Application>Microsoft Office PowerPoint</Application>
  <PresentationFormat>Prikaz na zaslonu (16:9)</PresentationFormat>
  <Paragraphs>243</Paragraphs>
  <Slides>28</Slides>
  <Notes>25</Notes>
  <HiddenSlides>0</HiddenSlides>
  <MMClips>3</MMClips>
  <ScaleCrop>false</ScaleCrop>
  <HeadingPairs>
    <vt:vector size="6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9" baseType="lpstr">
      <vt:lpstr>Fira Sans Extra Condensed</vt:lpstr>
      <vt:lpstr>Poppins</vt:lpstr>
      <vt:lpstr>Fira Sans Condensed</vt:lpstr>
      <vt:lpstr>Calibri</vt:lpstr>
      <vt:lpstr>Roboto</vt:lpstr>
      <vt:lpstr>Arial</vt:lpstr>
      <vt:lpstr>Fira Sans Condensed SemiBold</vt:lpstr>
      <vt:lpstr>Times New Roman</vt:lpstr>
      <vt:lpstr>Wingdings</vt:lpstr>
      <vt:lpstr>Fira Sans Condensed ExtraBold</vt:lpstr>
      <vt:lpstr>Podcast Infographics by Slidesgo</vt:lpstr>
      <vt:lpstr>„Ako ne sada, kada?”</vt:lpstr>
      <vt:lpstr>Sadržaj</vt:lpstr>
      <vt:lpstr>Što je podcast?</vt:lpstr>
      <vt:lpstr>Kako funkcionira podcast?</vt:lpstr>
      <vt:lpstr>Crtice iz povijesti podcasta</vt:lpstr>
      <vt:lpstr>PowerPoint prezentacija</vt:lpstr>
      <vt:lpstr>Koraci izrade podcasta</vt:lpstr>
      <vt:lpstr>Snimanje podcasta</vt:lpstr>
      <vt:lpstr>PowerPoint prezentacija</vt:lpstr>
      <vt:lpstr>PowerPoint prezentacija</vt:lpstr>
      <vt:lpstr>Prijenos podcasta</vt:lpstr>
      <vt:lpstr>Promocija podcasta</vt:lpstr>
      <vt:lpstr>Zašto obrazovni podcast?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PODCAST</vt:lpstr>
      <vt:lpstr>PowerPoint prezentacija</vt:lpstr>
      <vt:lpstr>„Skok na glavu” u snimanje obrazovnog podcasta!</vt:lpstr>
      <vt:lpstr>Rubrika za vrednovanje podcasta</vt:lpstr>
      <vt:lpstr>Primjeri obrazovnih podcasta</vt:lpstr>
      <vt:lpstr>I na kraju balade…</vt:lpstr>
      <vt:lpstr>„Ako ne sada, kada?”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„Ako ne sada, kada?“</dc:title>
  <dc:creator>ucionica</dc:creator>
  <cp:lastModifiedBy>Mirjana Gaćina Bilin</cp:lastModifiedBy>
  <cp:revision>19</cp:revision>
  <dcterms:modified xsi:type="dcterms:W3CDTF">2022-10-23T18:18:56Z</dcterms:modified>
</cp:coreProperties>
</file>