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1"/>
  </p:notesMasterIdLst>
  <p:sldIdLst>
    <p:sldId id="256" r:id="rId2"/>
    <p:sldId id="267" r:id="rId3"/>
    <p:sldId id="260" r:id="rId4"/>
    <p:sldId id="277" r:id="rId5"/>
    <p:sldId id="278" r:id="rId6"/>
    <p:sldId id="259" r:id="rId7"/>
    <p:sldId id="269" r:id="rId8"/>
    <p:sldId id="271" r:id="rId9"/>
    <p:sldId id="273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Fira Sans" panose="020B0503050000020004" pitchFamily="34" charset="0"/>
      <p:regular r:id="rId16"/>
      <p:bold r:id="rId17"/>
      <p:italic r:id="rId18"/>
      <p:boldItalic r:id="rId19"/>
    </p:embeddedFont>
    <p:embeddedFont>
      <p:font typeface="IBM Plex Sans" panose="020B0604020202020204" pitchFamily="34" charset="0"/>
      <p:regular r:id="rId20"/>
      <p:bold r:id="rId21"/>
      <p:italic r:id="rId22"/>
      <p:boldItalic r:id="rId23"/>
    </p:embeddedFont>
    <p:embeddedFont>
      <p:font typeface="IBM Plex Sans Light" panose="020B0403050203000203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3" d="100"/>
          <a:sy n="103" d="100"/>
        </p:scale>
        <p:origin x="802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62e97dd0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62e97dd0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1b28ef904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51b28ef904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1b28ef904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51b28ef904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8373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1b28ef904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51b28ef904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9450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51b28ef904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51b28ef904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51b28ef904_0_1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51b28ef904_0_1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62e97dd036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62e97dd036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51b28ef904_2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51b28ef904_2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92358" y="466322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121519" y="1956962"/>
            <a:ext cx="1333603" cy="483935"/>
          </a:xfrm>
          <a:custGeom>
            <a:avLst/>
            <a:gdLst/>
            <a:ahLst/>
            <a:cxnLst/>
            <a:rect l="l" t="t" r="r" b="b"/>
            <a:pathLst>
              <a:path w="1715245" h="603034" extrusionOk="0">
                <a:moveTo>
                  <a:pt x="1715245" y="206764"/>
                </a:moveTo>
                <a:cubicBezTo>
                  <a:pt x="1530971" y="93211"/>
                  <a:pt x="1335740" y="-47236"/>
                  <a:pt x="1171387" y="15517"/>
                </a:cubicBezTo>
                <a:cubicBezTo>
                  <a:pt x="1007034" y="78270"/>
                  <a:pt x="924359" y="522521"/>
                  <a:pt x="729128" y="583282"/>
                </a:cubicBezTo>
                <a:cubicBezTo>
                  <a:pt x="533897" y="644043"/>
                  <a:pt x="360581" y="561367"/>
                  <a:pt x="0" y="380081"/>
                </a:cubicBezTo>
              </a:path>
            </a:pathLst>
          </a:custGeom>
          <a:noFill/>
          <a:ln w="222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920041" y="3356668"/>
            <a:ext cx="4231548" cy="1721366"/>
          </a:xfrm>
          <a:custGeom>
            <a:avLst/>
            <a:gdLst/>
            <a:ahLst/>
            <a:cxnLst/>
            <a:rect l="l" t="t" r="r" b="b"/>
            <a:pathLst>
              <a:path w="5642064" h="2295155" extrusionOk="0">
                <a:moveTo>
                  <a:pt x="358864" y="2097769"/>
                </a:moveTo>
                <a:cubicBezTo>
                  <a:pt x="-318470" y="1846758"/>
                  <a:pt x="118809" y="920405"/>
                  <a:pt x="406675" y="890523"/>
                </a:cubicBezTo>
                <a:cubicBezTo>
                  <a:pt x="694541" y="860641"/>
                  <a:pt x="757294" y="1240147"/>
                  <a:pt x="974439" y="1093724"/>
                </a:cubicBezTo>
                <a:cubicBezTo>
                  <a:pt x="1143772" y="727167"/>
                  <a:pt x="1369883" y="313793"/>
                  <a:pt x="1607946" y="286899"/>
                </a:cubicBezTo>
                <a:cubicBezTo>
                  <a:pt x="1846009" y="260005"/>
                  <a:pt x="2207586" y="922397"/>
                  <a:pt x="2402817" y="932358"/>
                </a:cubicBezTo>
                <a:cubicBezTo>
                  <a:pt x="2647853" y="808844"/>
                  <a:pt x="2756425" y="440295"/>
                  <a:pt x="2994488" y="472169"/>
                </a:cubicBezTo>
                <a:cubicBezTo>
                  <a:pt x="3232551" y="504043"/>
                  <a:pt x="3569225" y="1082766"/>
                  <a:pt x="3831193" y="1123605"/>
                </a:cubicBezTo>
                <a:cubicBezTo>
                  <a:pt x="3964667" y="962240"/>
                  <a:pt x="4077224" y="737126"/>
                  <a:pt x="4231616" y="639511"/>
                </a:cubicBezTo>
                <a:cubicBezTo>
                  <a:pt x="4386008" y="541896"/>
                  <a:pt x="4619090" y="652461"/>
                  <a:pt x="4757545" y="537912"/>
                </a:cubicBezTo>
                <a:cubicBezTo>
                  <a:pt x="4843208" y="239088"/>
                  <a:pt x="5004574" y="-2960"/>
                  <a:pt x="5151994" y="28"/>
                </a:cubicBezTo>
                <a:cubicBezTo>
                  <a:pt x="5299414" y="3016"/>
                  <a:pt x="5604213" y="214186"/>
                  <a:pt x="5642064" y="555841"/>
                </a:cubicBezTo>
                <a:cubicBezTo>
                  <a:pt x="5638080" y="1065833"/>
                  <a:pt x="5634095" y="1539966"/>
                  <a:pt x="5630111" y="2049958"/>
                </a:cubicBezTo>
                <a:cubicBezTo>
                  <a:pt x="3920841" y="2010115"/>
                  <a:pt x="1225452" y="2585848"/>
                  <a:pt x="358864" y="2097769"/>
                </a:cubicBezTo>
                <a:close/>
              </a:path>
            </a:pathLst>
          </a:custGeom>
          <a:gradFill>
            <a:gsLst>
              <a:gs pos="0">
                <a:srgbClr val="2B2356"/>
              </a:gs>
              <a:gs pos="22000">
                <a:srgbClr val="2B2356"/>
              </a:gs>
              <a:gs pos="88000">
                <a:srgbClr val="181032"/>
              </a:gs>
              <a:gs pos="100000">
                <a:srgbClr val="181032"/>
              </a:gs>
            </a:gsLst>
            <a:lin ang="18900044" scaled="0"/>
          </a:gradFill>
          <a:ln w="22225" cap="flat" cmpd="sng">
            <a:solidFill>
              <a:srgbClr val="4240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61025" y="0"/>
            <a:ext cx="9204960" cy="5194935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353570"/>
                </a:lnTo>
                <a:lnTo>
                  <a:pt x="12182289" y="3214781"/>
                </a:lnTo>
                <a:cubicBezTo>
                  <a:pt x="12180546" y="2167405"/>
                  <a:pt x="12181044" y="1118534"/>
                  <a:pt x="12186025" y="66675"/>
                </a:cubicBezTo>
                <a:cubicBezTo>
                  <a:pt x="11781306" y="617226"/>
                  <a:pt x="11740809" y="1272785"/>
                  <a:pt x="10949269" y="1660431"/>
                </a:cubicBezTo>
                <a:cubicBezTo>
                  <a:pt x="10157729" y="2048077"/>
                  <a:pt x="9232996" y="1351259"/>
                  <a:pt x="8727704" y="1711232"/>
                </a:cubicBezTo>
                <a:cubicBezTo>
                  <a:pt x="8222412" y="2071205"/>
                  <a:pt x="8296369" y="3237410"/>
                  <a:pt x="7917517" y="3820271"/>
                </a:cubicBezTo>
                <a:cubicBezTo>
                  <a:pt x="7538665" y="4403132"/>
                  <a:pt x="6477641" y="3927641"/>
                  <a:pt x="6454589" y="5208400"/>
                </a:cubicBezTo>
                <a:cubicBezTo>
                  <a:pt x="6439203" y="6063221"/>
                  <a:pt x="7297085" y="6347806"/>
                  <a:pt x="8205695" y="6419663"/>
                </a:cubicBezTo>
                <a:cubicBezTo>
                  <a:pt x="9000729" y="6482538"/>
                  <a:pt x="10439130" y="6401827"/>
                  <a:pt x="11676480" y="6365986"/>
                </a:cubicBezTo>
                <a:lnTo>
                  <a:pt x="12192000" y="635392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6589972" y="3887879"/>
            <a:ext cx="2281595" cy="1196045"/>
          </a:xfrm>
          <a:custGeom>
            <a:avLst/>
            <a:gdLst/>
            <a:ahLst/>
            <a:cxnLst/>
            <a:rect l="l" t="t" r="r" b="b"/>
            <a:pathLst>
              <a:path w="3042126" h="1594727" extrusionOk="0">
                <a:moveTo>
                  <a:pt x="1522823" y="0"/>
                </a:moveTo>
                <a:cubicBezTo>
                  <a:pt x="1827520" y="0"/>
                  <a:pt x="2081738" y="215953"/>
                  <a:pt x="2140531" y="503033"/>
                </a:cubicBezTo>
                <a:lnTo>
                  <a:pt x="2146707" y="564245"/>
                </a:lnTo>
                <a:lnTo>
                  <a:pt x="2198782" y="558996"/>
                </a:lnTo>
                <a:cubicBezTo>
                  <a:pt x="2442340" y="558996"/>
                  <a:pt x="2645546" y="731758"/>
                  <a:pt x="2692543" y="961422"/>
                </a:cubicBezTo>
                <a:lnTo>
                  <a:pt x="2700252" y="1037901"/>
                </a:lnTo>
                <a:lnTo>
                  <a:pt x="2717712" y="1032482"/>
                </a:lnTo>
                <a:cubicBezTo>
                  <a:pt x="2735288" y="1028885"/>
                  <a:pt x="2753486" y="1026996"/>
                  <a:pt x="2772126" y="1026996"/>
                </a:cubicBezTo>
                <a:cubicBezTo>
                  <a:pt x="2921243" y="1026996"/>
                  <a:pt x="3042126" y="1147879"/>
                  <a:pt x="3042126" y="1296996"/>
                </a:cubicBezTo>
                <a:cubicBezTo>
                  <a:pt x="3042126" y="1446113"/>
                  <a:pt x="2921243" y="1566996"/>
                  <a:pt x="2772126" y="1566996"/>
                </a:cubicBezTo>
                <a:cubicBezTo>
                  <a:pt x="2697567" y="1566996"/>
                  <a:pt x="2630067" y="1536776"/>
                  <a:pt x="2581207" y="1487915"/>
                </a:cubicBezTo>
                <a:lnTo>
                  <a:pt x="2542206" y="1430069"/>
                </a:lnTo>
                <a:lnTo>
                  <a:pt x="2480573" y="1480921"/>
                </a:lnTo>
                <a:cubicBezTo>
                  <a:pt x="2400135" y="1535264"/>
                  <a:pt x="2303164" y="1566996"/>
                  <a:pt x="2198782" y="1566996"/>
                </a:cubicBezTo>
                <a:cubicBezTo>
                  <a:pt x="2094400" y="1566996"/>
                  <a:pt x="1997429" y="1535265"/>
                  <a:pt x="1916991" y="1480921"/>
                </a:cubicBezTo>
                <a:lnTo>
                  <a:pt x="1888481" y="1458520"/>
                </a:lnTo>
                <a:lnTo>
                  <a:pt x="1867000" y="1484555"/>
                </a:lnTo>
                <a:cubicBezTo>
                  <a:pt x="1798930" y="1552625"/>
                  <a:pt x="1704892" y="1594727"/>
                  <a:pt x="1601021" y="1594727"/>
                </a:cubicBezTo>
                <a:cubicBezTo>
                  <a:pt x="1549086" y="1594727"/>
                  <a:pt x="1499608" y="1584202"/>
                  <a:pt x="1454606" y="1565167"/>
                </a:cubicBezTo>
                <a:lnTo>
                  <a:pt x="1444379" y="1559616"/>
                </a:lnTo>
                <a:lnTo>
                  <a:pt x="1405305" y="1563555"/>
                </a:lnTo>
                <a:cubicBezTo>
                  <a:pt x="1341357" y="1563555"/>
                  <a:pt x="1283463" y="1537635"/>
                  <a:pt x="1241556" y="1495728"/>
                </a:cubicBezTo>
                <a:lnTo>
                  <a:pt x="1196979" y="1429613"/>
                </a:lnTo>
                <a:lnTo>
                  <a:pt x="1109850" y="1491531"/>
                </a:lnTo>
                <a:cubicBezTo>
                  <a:pt x="1033336" y="1533096"/>
                  <a:pt x="945652" y="1556706"/>
                  <a:pt x="852454" y="1556706"/>
                </a:cubicBezTo>
                <a:cubicBezTo>
                  <a:pt x="777896" y="1556706"/>
                  <a:pt x="706866" y="1541596"/>
                  <a:pt x="642262" y="1514270"/>
                </a:cubicBezTo>
                <a:lnTo>
                  <a:pt x="579490" y="1480199"/>
                </a:lnTo>
                <a:lnTo>
                  <a:pt x="561280" y="1495224"/>
                </a:lnTo>
                <a:cubicBezTo>
                  <a:pt x="503823" y="1534041"/>
                  <a:pt x="434559" y="1556706"/>
                  <a:pt x="360000" y="1556706"/>
                </a:cubicBezTo>
                <a:cubicBezTo>
                  <a:pt x="161177" y="1556706"/>
                  <a:pt x="0" y="1395529"/>
                  <a:pt x="0" y="1196706"/>
                </a:cubicBezTo>
                <a:cubicBezTo>
                  <a:pt x="0" y="1022736"/>
                  <a:pt x="123401" y="877588"/>
                  <a:pt x="287447" y="844020"/>
                </a:cubicBezTo>
                <a:lnTo>
                  <a:pt x="303049" y="842447"/>
                </a:lnTo>
                <a:lnTo>
                  <a:pt x="282906" y="777611"/>
                </a:lnTo>
                <a:cubicBezTo>
                  <a:pt x="276637" y="747003"/>
                  <a:pt x="273345" y="715311"/>
                  <a:pt x="273345" y="682851"/>
                </a:cubicBezTo>
                <a:cubicBezTo>
                  <a:pt x="273345" y="423173"/>
                  <a:pt x="484029" y="212662"/>
                  <a:pt x="743921" y="212662"/>
                </a:cubicBezTo>
                <a:cubicBezTo>
                  <a:pt x="808894" y="212662"/>
                  <a:pt x="870792" y="225819"/>
                  <a:pt x="927090" y="249612"/>
                </a:cubicBezTo>
                <a:lnTo>
                  <a:pt x="995432" y="286676"/>
                </a:lnTo>
                <a:lnTo>
                  <a:pt x="1036285" y="229262"/>
                </a:lnTo>
                <a:cubicBezTo>
                  <a:pt x="1151931" y="89245"/>
                  <a:pt x="1326946" y="0"/>
                  <a:pt x="1522823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22000">
                <a:srgbClr val="F2F2F2"/>
              </a:gs>
              <a:gs pos="88000">
                <a:srgbClr val="FFFFFF"/>
              </a:gs>
              <a:gs pos="100000">
                <a:srgbClr val="FFFFFF"/>
              </a:gs>
            </a:gsLst>
            <a:lin ang="18900044" scaled="0"/>
          </a:gradFill>
          <a:ln>
            <a:noFill/>
          </a:ln>
          <a:effectLst>
            <a:outerShdw blurRad="63500" sx="102000" sy="102000" algn="ctr" rotWithShape="0">
              <a:srgbClr val="7F7F7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8502116" y="1880924"/>
            <a:ext cx="1140797" cy="641878"/>
          </a:xfrm>
          <a:custGeom>
            <a:avLst/>
            <a:gdLst/>
            <a:ahLst/>
            <a:cxnLst/>
            <a:rect l="l" t="t" r="r" b="b"/>
            <a:pathLst>
              <a:path w="3042126" h="1594727" extrusionOk="0">
                <a:moveTo>
                  <a:pt x="1522823" y="0"/>
                </a:moveTo>
                <a:cubicBezTo>
                  <a:pt x="1827520" y="0"/>
                  <a:pt x="2081738" y="215953"/>
                  <a:pt x="2140531" y="503033"/>
                </a:cubicBezTo>
                <a:lnTo>
                  <a:pt x="2146707" y="564245"/>
                </a:lnTo>
                <a:lnTo>
                  <a:pt x="2198782" y="558996"/>
                </a:lnTo>
                <a:cubicBezTo>
                  <a:pt x="2442340" y="558996"/>
                  <a:pt x="2645546" y="731758"/>
                  <a:pt x="2692543" y="961422"/>
                </a:cubicBezTo>
                <a:lnTo>
                  <a:pt x="2700252" y="1037901"/>
                </a:lnTo>
                <a:lnTo>
                  <a:pt x="2717712" y="1032482"/>
                </a:lnTo>
                <a:cubicBezTo>
                  <a:pt x="2735288" y="1028885"/>
                  <a:pt x="2753486" y="1026996"/>
                  <a:pt x="2772126" y="1026996"/>
                </a:cubicBezTo>
                <a:cubicBezTo>
                  <a:pt x="2921243" y="1026996"/>
                  <a:pt x="3042126" y="1147879"/>
                  <a:pt x="3042126" y="1296996"/>
                </a:cubicBezTo>
                <a:cubicBezTo>
                  <a:pt x="3042126" y="1446113"/>
                  <a:pt x="2921243" y="1566996"/>
                  <a:pt x="2772126" y="1566996"/>
                </a:cubicBezTo>
                <a:cubicBezTo>
                  <a:pt x="2697567" y="1566996"/>
                  <a:pt x="2630067" y="1536776"/>
                  <a:pt x="2581207" y="1487915"/>
                </a:cubicBezTo>
                <a:lnTo>
                  <a:pt x="2542206" y="1430069"/>
                </a:lnTo>
                <a:lnTo>
                  <a:pt x="2480573" y="1480921"/>
                </a:lnTo>
                <a:cubicBezTo>
                  <a:pt x="2400135" y="1535264"/>
                  <a:pt x="2303164" y="1566996"/>
                  <a:pt x="2198782" y="1566996"/>
                </a:cubicBezTo>
                <a:cubicBezTo>
                  <a:pt x="2094400" y="1566996"/>
                  <a:pt x="1997429" y="1535265"/>
                  <a:pt x="1916991" y="1480921"/>
                </a:cubicBezTo>
                <a:lnTo>
                  <a:pt x="1888481" y="1458520"/>
                </a:lnTo>
                <a:lnTo>
                  <a:pt x="1867000" y="1484555"/>
                </a:lnTo>
                <a:cubicBezTo>
                  <a:pt x="1798930" y="1552625"/>
                  <a:pt x="1704892" y="1594727"/>
                  <a:pt x="1601021" y="1594727"/>
                </a:cubicBezTo>
                <a:cubicBezTo>
                  <a:pt x="1549086" y="1594727"/>
                  <a:pt x="1499608" y="1584202"/>
                  <a:pt x="1454606" y="1565167"/>
                </a:cubicBezTo>
                <a:lnTo>
                  <a:pt x="1444379" y="1559616"/>
                </a:lnTo>
                <a:lnTo>
                  <a:pt x="1405305" y="1563555"/>
                </a:lnTo>
                <a:cubicBezTo>
                  <a:pt x="1341357" y="1563555"/>
                  <a:pt x="1283463" y="1537635"/>
                  <a:pt x="1241556" y="1495728"/>
                </a:cubicBezTo>
                <a:lnTo>
                  <a:pt x="1196979" y="1429613"/>
                </a:lnTo>
                <a:lnTo>
                  <a:pt x="1109850" y="1491531"/>
                </a:lnTo>
                <a:cubicBezTo>
                  <a:pt x="1033336" y="1533096"/>
                  <a:pt x="945652" y="1556706"/>
                  <a:pt x="852454" y="1556706"/>
                </a:cubicBezTo>
                <a:cubicBezTo>
                  <a:pt x="777896" y="1556706"/>
                  <a:pt x="706866" y="1541596"/>
                  <a:pt x="642262" y="1514270"/>
                </a:cubicBezTo>
                <a:lnTo>
                  <a:pt x="579490" y="1480199"/>
                </a:lnTo>
                <a:lnTo>
                  <a:pt x="561280" y="1495224"/>
                </a:lnTo>
                <a:cubicBezTo>
                  <a:pt x="503823" y="1534041"/>
                  <a:pt x="434559" y="1556706"/>
                  <a:pt x="360000" y="1556706"/>
                </a:cubicBezTo>
                <a:cubicBezTo>
                  <a:pt x="161177" y="1556706"/>
                  <a:pt x="0" y="1395529"/>
                  <a:pt x="0" y="1196706"/>
                </a:cubicBezTo>
                <a:cubicBezTo>
                  <a:pt x="0" y="1022736"/>
                  <a:pt x="123401" y="877588"/>
                  <a:pt x="287447" y="844020"/>
                </a:cubicBezTo>
                <a:lnTo>
                  <a:pt x="303049" y="842447"/>
                </a:lnTo>
                <a:lnTo>
                  <a:pt x="282906" y="777611"/>
                </a:lnTo>
                <a:cubicBezTo>
                  <a:pt x="276637" y="747003"/>
                  <a:pt x="273345" y="715311"/>
                  <a:pt x="273345" y="682851"/>
                </a:cubicBezTo>
                <a:cubicBezTo>
                  <a:pt x="273345" y="423173"/>
                  <a:pt x="484029" y="212662"/>
                  <a:pt x="743921" y="212662"/>
                </a:cubicBezTo>
                <a:cubicBezTo>
                  <a:pt x="808894" y="212662"/>
                  <a:pt x="870792" y="225819"/>
                  <a:pt x="927090" y="249612"/>
                </a:cubicBezTo>
                <a:lnTo>
                  <a:pt x="995432" y="286676"/>
                </a:lnTo>
                <a:lnTo>
                  <a:pt x="1036285" y="229262"/>
                </a:lnTo>
                <a:cubicBezTo>
                  <a:pt x="1151931" y="89245"/>
                  <a:pt x="1326946" y="0"/>
                  <a:pt x="1522823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22000">
                <a:srgbClr val="F2F2F2"/>
              </a:gs>
              <a:gs pos="88000">
                <a:srgbClr val="FFFFFF"/>
              </a:gs>
              <a:gs pos="100000">
                <a:srgbClr val="FFFFFF"/>
              </a:gs>
            </a:gsLst>
            <a:lin ang="18900044" scaled="0"/>
          </a:gradFill>
          <a:ln>
            <a:noFill/>
          </a:ln>
          <a:effectLst>
            <a:outerShdw blurRad="63500" sx="102000" sy="102000" algn="ctr" rotWithShape="0">
              <a:srgbClr val="7F7F7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246138" y="1171780"/>
            <a:ext cx="1467826" cy="725601"/>
          </a:xfrm>
          <a:custGeom>
            <a:avLst/>
            <a:gdLst/>
            <a:ahLst/>
            <a:cxnLst/>
            <a:rect l="l" t="t" r="r" b="b"/>
            <a:pathLst>
              <a:path w="3042126" h="1594727" extrusionOk="0">
                <a:moveTo>
                  <a:pt x="1522823" y="0"/>
                </a:moveTo>
                <a:cubicBezTo>
                  <a:pt x="1827520" y="0"/>
                  <a:pt x="2081738" y="215953"/>
                  <a:pt x="2140531" y="503033"/>
                </a:cubicBezTo>
                <a:lnTo>
                  <a:pt x="2146707" y="564245"/>
                </a:lnTo>
                <a:lnTo>
                  <a:pt x="2198782" y="558996"/>
                </a:lnTo>
                <a:cubicBezTo>
                  <a:pt x="2442340" y="558996"/>
                  <a:pt x="2645546" y="731758"/>
                  <a:pt x="2692543" y="961422"/>
                </a:cubicBezTo>
                <a:lnTo>
                  <a:pt x="2700252" y="1037901"/>
                </a:lnTo>
                <a:lnTo>
                  <a:pt x="2717712" y="1032482"/>
                </a:lnTo>
                <a:cubicBezTo>
                  <a:pt x="2735288" y="1028885"/>
                  <a:pt x="2753486" y="1026996"/>
                  <a:pt x="2772126" y="1026996"/>
                </a:cubicBezTo>
                <a:cubicBezTo>
                  <a:pt x="2921243" y="1026996"/>
                  <a:pt x="3042126" y="1147879"/>
                  <a:pt x="3042126" y="1296996"/>
                </a:cubicBezTo>
                <a:cubicBezTo>
                  <a:pt x="3042126" y="1446113"/>
                  <a:pt x="2921243" y="1566996"/>
                  <a:pt x="2772126" y="1566996"/>
                </a:cubicBezTo>
                <a:cubicBezTo>
                  <a:pt x="2697567" y="1566996"/>
                  <a:pt x="2630067" y="1536776"/>
                  <a:pt x="2581207" y="1487915"/>
                </a:cubicBezTo>
                <a:lnTo>
                  <a:pt x="2542206" y="1430069"/>
                </a:lnTo>
                <a:lnTo>
                  <a:pt x="2480573" y="1480921"/>
                </a:lnTo>
                <a:cubicBezTo>
                  <a:pt x="2400135" y="1535264"/>
                  <a:pt x="2303164" y="1566996"/>
                  <a:pt x="2198782" y="1566996"/>
                </a:cubicBezTo>
                <a:cubicBezTo>
                  <a:pt x="2094400" y="1566996"/>
                  <a:pt x="1997429" y="1535265"/>
                  <a:pt x="1916991" y="1480921"/>
                </a:cubicBezTo>
                <a:lnTo>
                  <a:pt x="1888481" y="1458520"/>
                </a:lnTo>
                <a:lnTo>
                  <a:pt x="1867000" y="1484555"/>
                </a:lnTo>
                <a:cubicBezTo>
                  <a:pt x="1798930" y="1552625"/>
                  <a:pt x="1704892" y="1594727"/>
                  <a:pt x="1601021" y="1594727"/>
                </a:cubicBezTo>
                <a:cubicBezTo>
                  <a:pt x="1549086" y="1594727"/>
                  <a:pt x="1499608" y="1584202"/>
                  <a:pt x="1454606" y="1565167"/>
                </a:cubicBezTo>
                <a:lnTo>
                  <a:pt x="1444379" y="1559616"/>
                </a:lnTo>
                <a:lnTo>
                  <a:pt x="1405305" y="1563555"/>
                </a:lnTo>
                <a:cubicBezTo>
                  <a:pt x="1341357" y="1563555"/>
                  <a:pt x="1283463" y="1537635"/>
                  <a:pt x="1241556" y="1495728"/>
                </a:cubicBezTo>
                <a:lnTo>
                  <a:pt x="1196979" y="1429613"/>
                </a:lnTo>
                <a:lnTo>
                  <a:pt x="1109850" y="1491531"/>
                </a:lnTo>
                <a:cubicBezTo>
                  <a:pt x="1033336" y="1533096"/>
                  <a:pt x="945652" y="1556706"/>
                  <a:pt x="852454" y="1556706"/>
                </a:cubicBezTo>
                <a:cubicBezTo>
                  <a:pt x="777896" y="1556706"/>
                  <a:pt x="706866" y="1541596"/>
                  <a:pt x="642262" y="1514270"/>
                </a:cubicBezTo>
                <a:lnTo>
                  <a:pt x="579490" y="1480199"/>
                </a:lnTo>
                <a:lnTo>
                  <a:pt x="561280" y="1495224"/>
                </a:lnTo>
                <a:cubicBezTo>
                  <a:pt x="503823" y="1534041"/>
                  <a:pt x="434559" y="1556706"/>
                  <a:pt x="360000" y="1556706"/>
                </a:cubicBezTo>
                <a:cubicBezTo>
                  <a:pt x="161177" y="1556706"/>
                  <a:pt x="0" y="1395529"/>
                  <a:pt x="0" y="1196706"/>
                </a:cubicBezTo>
                <a:cubicBezTo>
                  <a:pt x="0" y="1022736"/>
                  <a:pt x="123401" y="877588"/>
                  <a:pt x="287447" y="844020"/>
                </a:cubicBezTo>
                <a:lnTo>
                  <a:pt x="303049" y="842447"/>
                </a:lnTo>
                <a:lnTo>
                  <a:pt x="282906" y="777611"/>
                </a:lnTo>
                <a:cubicBezTo>
                  <a:pt x="276637" y="747003"/>
                  <a:pt x="273345" y="715311"/>
                  <a:pt x="273345" y="682851"/>
                </a:cubicBezTo>
                <a:cubicBezTo>
                  <a:pt x="273345" y="423173"/>
                  <a:pt x="484029" y="212662"/>
                  <a:pt x="743921" y="212662"/>
                </a:cubicBezTo>
                <a:cubicBezTo>
                  <a:pt x="808894" y="212662"/>
                  <a:pt x="870792" y="225819"/>
                  <a:pt x="927090" y="249612"/>
                </a:cubicBezTo>
                <a:lnTo>
                  <a:pt x="995432" y="286676"/>
                </a:lnTo>
                <a:lnTo>
                  <a:pt x="1036285" y="229262"/>
                </a:lnTo>
                <a:cubicBezTo>
                  <a:pt x="1151931" y="89245"/>
                  <a:pt x="1326946" y="0"/>
                  <a:pt x="1522823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22000">
                <a:srgbClr val="F2F2F2"/>
              </a:gs>
              <a:gs pos="88000">
                <a:srgbClr val="FFFFFF"/>
              </a:gs>
              <a:gs pos="100000">
                <a:srgbClr val="FFFFFF"/>
              </a:gs>
            </a:gsLst>
            <a:lin ang="18900044" scaled="0"/>
          </a:gradFill>
          <a:ln>
            <a:noFill/>
          </a:ln>
          <a:effectLst>
            <a:outerShdw blurRad="63500" sx="102000" sy="102000" algn="ctr" rotWithShape="0">
              <a:srgbClr val="7F7F7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8091529" y="3251458"/>
            <a:ext cx="109200" cy="109200"/>
          </a:xfrm>
          <a:prstGeom prst="ellipse">
            <a:avLst/>
          </a:prstGeom>
          <a:gradFill>
            <a:gsLst>
              <a:gs pos="0">
                <a:srgbClr val="00B0F0"/>
              </a:gs>
              <a:gs pos="22000">
                <a:srgbClr val="00B0F0"/>
              </a:gs>
              <a:gs pos="88000">
                <a:srgbClr val="66ECCA"/>
              </a:gs>
              <a:gs pos="100000">
                <a:srgbClr val="66ECC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rot="7161275">
            <a:off x="6082464" y="2873438"/>
            <a:ext cx="294974" cy="294974"/>
          </a:xfrm>
          <a:prstGeom prst="ellipse">
            <a:avLst/>
          </a:prstGeom>
          <a:gradFill>
            <a:gsLst>
              <a:gs pos="0">
                <a:srgbClr val="2B2356"/>
              </a:gs>
              <a:gs pos="22000">
                <a:srgbClr val="2B2356"/>
              </a:gs>
              <a:gs pos="88000">
                <a:srgbClr val="7B7CE8"/>
              </a:gs>
              <a:gs pos="100000">
                <a:srgbClr val="7B7CE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6282034" y="2947436"/>
            <a:ext cx="54600" cy="54600"/>
          </a:xfrm>
          <a:prstGeom prst="ellipse">
            <a:avLst/>
          </a:prstGeom>
          <a:solidFill>
            <a:srgbClr val="3D3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6282034" y="3011535"/>
            <a:ext cx="25800" cy="25800"/>
          </a:xfrm>
          <a:prstGeom prst="ellipse">
            <a:avLst/>
          </a:prstGeom>
          <a:solidFill>
            <a:srgbClr val="3D3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2" descr="Imagen que contiene obje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7618" y="1284945"/>
            <a:ext cx="154859" cy="16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4530" y="2737734"/>
            <a:ext cx="77400" cy="8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 descr="Imagen que contiene obje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0286" y="3347210"/>
            <a:ext cx="154859" cy="16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1567" y="921262"/>
            <a:ext cx="154859" cy="1619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2"/>
          <p:cNvGrpSpPr/>
          <p:nvPr/>
        </p:nvGrpSpPr>
        <p:grpSpPr>
          <a:xfrm rot="2765806">
            <a:off x="6723959" y="1831814"/>
            <a:ext cx="1540543" cy="1723964"/>
            <a:chOff x="6864211" y="870783"/>
            <a:chExt cx="3257938" cy="3645836"/>
          </a:xfrm>
        </p:grpSpPr>
        <p:sp>
          <p:nvSpPr>
            <p:cNvPr id="27" name="Google Shape;27;p2"/>
            <p:cNvSpPr/>
            <p:nvPr/>
          </p:nvSpPr>
          <p:spPr>
            <a:xfrm rot="10800000">
              <a:off x="7436790" y="1918500"/>
              <a:ext cx="1435500" cy="15105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6CA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 rot="137657">
              <a:off x="7397058" y="1336667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137657">
              <a:off x="8665724" y="1421055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rot="136896">
              <a:off x="7481871" y="896113"/>
              <a:ext cx="1296128" cy="1179940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4478667" flipH="1">
              <a:off x="7219380" y="1594114"/>
              <a:ext cx="2547601" cy="2678948"/>
            </a:xfrm>
            <a:custGeom>
              <a:avLst/>
              <a:gdLst/>
              <a:ahLst/>
              <a:cxnLst/>
              <a:rect l="l" t="t" r="r" b="b"/>
              <a:pathLst>
                <a:path w="2545756" h="2677008" extrusionOk="0">
                  <a:moveTo>
                    <a:pt x="2532661" y="1907727"/>
                  </a:moveTo>
                  <a:cubicBezTo>
                    <a:pt x="2524895" y="1875422"/>
                    <a:pt x="2513646" y="1843981"/>
                    <a:pt x="2498840" y="1813840"/>
                  </a:cubicBezTo>
                  <a:lnTo>
                    <a:pt x="2463401" y="1758534"/>
                  </a:lnTo>
                  <a:lnTo>
                    <a:pt x="2226649" y="890387"/>
                  </a:lnTo>
                  <a:lnTo>
                    <a:pt x="2222502" y="854264"/>
                  </a:lnTo>
                  <a:cubicBezTo>
                    <a:pt x="2200433" y="755316"/>
                    <a:pt x="2143640" y="662183"/>
                    <a:pt x="2056574" y="586825"/>
                  </a:cubicBezTo>
                  <a:cubicBezTo>
                    <a:pt x="1974652" y="515921"/>
                    <a:pt x="1870760" y="464998"/>
                    <a:pt x="1756688" y="438750"/>
                  </a:cubicBezTo>
                  <a:lnTo>
                    <a:pt x="1725404" y="433978"/>
                  </a:lnTo>
                  <a:lnTo>
                    <a:pt x="1692481" y="421376"/>
                  </a:lnTo>
                  <a:cubicBezTo>
                    <a:pt x="1588994" y="366751"/>
                    <a:pt x="1519887" y="281929"/>
                    <a:pt x="1512891" y="192642"/>
                  </a:cubicBezTo>
                  <a:lnTo>
                    <a:pt x="1509322" y="192436"/>
                  </a:lnTo>
                  <a:lnTo>
                    <a:pt x="1510795" y="129857"/>
                  </a:lnTo>
                  <a:cubicBezTo>
                    <a:pt x="1512437" y="60058"/>
                    <a:pt x="1457184" y="2142"/>
                    <a:pt x="1387384" y="499"/>
                  </a:cubicBezTo>
                  <a:lnTo>
                    <a:pt x="1367650" y="35"/>
                  </a:lnTo>
                  <a:cubicBezTo>
                    <a:pt x="1297850" y="-1607"/>
                    <a:pt x="1239934" y="53646"/>
                    <a:pt x="1238292" y="123445"/>
                  </a:cubicBezTo>
                  <a:lnTo>
                    <a:pt x="1235319" y="249830"/>
                  </a:lnTo>
                  <a:lnTo>
                    <a:pt x="1258816" y="309353"/>
                  </a:lnTo>
                  <a:cubicBezTo>
                    <a:pt x="1298626" y="438395"/>
                    <a:pt x="1394260" y="554224"/>
                    <a:pt x="1525999" y="634697"/>
                  </a:cubicBezTo>
                  <a:lnTo>
                    <a:pt x="1609087" y="677750"/>
                  </a:lnTo>
                  <a:lnTo>
                    <a:pt x="1828213" y="758820"/>
                  </a:lnTo>
                  <a:cubicBezTo>
                    <a:pt x="1877004" y="788967"/>
                    <a:pt x="1912393" y="826747"/>
                    <a:pt x="1932368" y="868002"/>
                  </a:cubicBezTo>
                  <a:lnTo>
                    <a:pt x="1947132" y="920043"/>
                  </a:lnTo>
                  <a:lnTo>
                    <a:pt x="1641868" y="1003292"/>
                  </a:lnTo>
                  <a:lnTo>
                    <a:pt x="1641435" y="1001722"/>
                  </a:lnTo>
                  <a:lnTo>
                    <a:pt x="1018382" y="1173322"/>
                  </a:lnTo>
                  <a:lnTo>
                    <a:pt x="776057" y="1239407"/>
                  </a:lnTo>
                  <a:cubicBezTo>
                    <a:pt x="776112" y="1239611"/>
                    <a:pt x="776168" y="1239814"/>
                    <a:pt x="776223" y="1240018"/>
                  </a:cubicBezTo>
                  <a:lnTo>
                    <a:pt x="168384" y="1407428"/>
                  </a:lnTo>
                  <a:cubicBezTo>
                    <a:pt x="46354" y="1441038"/>
                    <a:pt x="-25325" y="1567208"/>
                    <a:pt x="8284" y="1689238"/>
                  </a:cubicBezTo>
                  <a:cubicBezTo>
                    <a:pt x="41894" y="1811269"/>
                    <a:pt x="168064" y="1882948"/>
                    <a:pt x="290094" y="1849338"/>
                  </a:cubicBezTo>
                  <a:lnTo>
                    <a:pt x="975883" y="1660459"/>
                  </a:lnTo>
                  <a:lnTo>
                    <a:pt x="1007167" y="1676435"/>
                  </a:lnTo>
                  <a:cubicBezTo>
                    <a:pt x="1032148" y="1694246"/>
                    <a:pt x="1050669" y="1718905"/>
                    <a:pt x="1058884" y="1748672"/>
                  </a:cubicBezTo>
                  <a:cubicBezTo>
                    <a:pt x="1071205" y="1793322"/>
                    <a:pt x="1057714" y="1839954"/>
                    <a:pt x="1026548" y="1876886"/>
                  </a:cubicBezTo>
                  <a:lnTo>
                    <a:pt x="1019694" y="1883089"/>
                  </a:lnTo>
                  <a:lnTo>
                    <a:pt x="350177" y="2067487"/>
                  </a:lnTo>
                  <a:cubicBezTo>
                    <a:pt x="228147" y="2101097"/>
                    <a:pt x="156468" y="2227267"/>
                    <a:pt x="190077" y="2349297"/>
                  </a:cubicBezTo>
                  <a:cubicBezTo>
                    <a:pt x="223687" y="2471328"/>
                    <a:pt x="349857" y="2543006"/>
                    <a:pt x="471887" y="2509397"/>
                  </a:cubicBezTo>
                  <a:lnTo>
                    <a:pt x="1944939" y="2103690"/>
                  </a:lnTo>
                  <a:lnTo>
                    <a:pt x="1944543" y="2102254"/>
                  </a:lnTo>
                  <a:lnTo>
                    <a:pt x="2263841" y="2015178"/>
                  </a:lnTo>
                  <a:lnTo>
                    <a:pt x="2265294" y="2033114"/>
                  </a:lnTo>
                  <a:cubicBezTo>
                    <a:pt x="2261731" y="2121023"/>
                    <a:pt x="2206238" y="2218292"/>
                    <a:pt x="2107270" y="2293070"/>
                  </a:cubicBezTo>
                  <a:cubicBezTo>
                    <a:pt x="2022441" y="2357166"/>
                    <a:pt x="1919091" y="2394031"/>
                    <a:pt x="1823517" y="2396993"/>
                  </a:cubicBezTo>
                  <a:lnTo>
                    <a:pt x="1748877" y="2390028"/>
                  </a:lnTo>
                  <a:lnTo>
                    <a:pt x="1713086" y="2365092"/>
                  </a:lnTo>
                  <a:cubicBezTo>
                    <a:pt x="1655799" y="2325181"/>
                    <a:pt x="1577004" y="2339267"/>
                    <a:pt x="1537093" y="2396554"/>
                  </a:cubicBezTo>
                  <a:lnTo>
                    <a:pt x="1525808" y="2412750"/>
                  </a:lnTo>
                  <a:cubicBezTo>
                    <a:pt x="1485897" y="2470038"/>
                    <a:pt x="1499983" y="2548833"/>
                    <a:pt x="1557270" y="2588744"/>
                  </a:cubicBezTo>
                  <a:lnTo>
                    <a:pt x="1588748" y="2610675"/>
                  </a:lnTo>
                  <a:lnTo>
                    <a:pt x="1653984" y="2656124"/>
                  </a:lnTo>
                  <a:lnTo>
                    <a:pt x="1660997" y="2661010"/>
                  </a:lnTo>
                  <a:lnTo>
                    <a:pt x="1662476" y="2658888"/>
                  </a:lnTo>
                  <a:lnTo>
                    <a:pt x="1664965" y="2659697"/>
                  </a:lnTo>
                  <a:cubicBezTo>
                    <a:pt x="1878675" y="2710826"/>
                    <a:pt x="2128503" y="2647214"/>
                    <a:pt x="2312559" y="2488525"/>
                  </a:cubicBezTo>
                  <a:cubicBezTo>
                    <a:pt x="2500489" y="2326497"/>
                    <a:pt x="2579258" y="2101556"/>
                    <a:pt x="2532661" y="1907727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57341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25970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rot="-5400000">
              <a:off x="8650458" y="2002706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-5400000">
              <a:off x="7376083" y="1985049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136594">
              <a:off x="7571734" y="1209715"/>
              <a:ext cx="1125288" cy="806739"/>
            </a:xfrm>
            <a:prstGeom prst="ellipse">
              <a:avLst/>
            </a:prstGeom>
            <a:solidFill>
              <a:srgbClr val="0000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795546">
              <a:off x="8119949" y="1397054"/>
              <a:ext cx="423797" cy="282629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800451">
              <a:off x="8305953" y="1758627"/>
              <a:ext cx="107912" cy="72113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299131" y="2165049"/>
              <a:ext cx="271500" cy="172200"/>
            </a:xfrm>
            <a:prstGeom prst="roundRect">
              <a:avLst>
                <a:gd name="adj" fmla="val 16667"/>
              </a:avLst>
            </a:prstGeom>
            <a:solidFill>
              <a:srgbClr val="6C38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31828" y="2400668"/>
              <a:ext cx="216000" cy="108000"/>
            </a:xfrm>
            <a:prstGeom prst="roundRect">
              <a:avLst>
                <a:gd name="adj" fmla="val 16667"/>
              </a:avLst>
            </a:prstGeom>
            <a:solidFill>
              <a:srgbClr val="66ECC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Google Shape;41;p2"/>
          <p:cNvSpPr/>
          <p:nvPr/>
        </p:nvSpPr>
        <p:spPr>
          <a:xfrm>
            <a:off x="632638" y="-129185"/>
            <a:ext cx="2935652" cy="1495057"/>
          </a:xfrm>
          <a:custGeom>
            <a:avLst/>
            <a:gdLst/>
            <a:ahLst/>
            <a:cxnLst/>
            <a:rect l="l" t="t" r="r" b="b"/>
            <a:pathLst>
              <a:path w="3042126" h="1594727" extrusionOk="0">
                <a:moveTo>
                  <a:pt x="1522823" y="0"/>
                </a:moveTo>
                <a:cubicBezTo>
                  <a:pt x="1827520" y="0"/>
                  <a:pt x="2081738" y="215953"/>
                  <a:pt x="2140531" y="503033"/>
                </a:cubicBezTo>
                <a:lnTo>
                  <a:pt x="2146707" y="564245"/>
                </a:lnTo>
                <a:lnTo>
                  <a:pt x="2198782" y="558996"/>
                </a:lnTo>
                <a:cubicBezTo>
                  <a:pt x="2442340" y="558996"/>
                  <a:pt x="2645546" y="731758"/>
                  <a:pt x="2692543" y="961422"/>
                </a:cubicBezTo>
                <a:lnTo>
                  <a:pt x="2700252" y="1037901"/>
                </a:lnTo>
                <a:lnTo>
                  <a:pt x="2717712" y="1032482"/>
                </a:lnTo>
                <a:cubicBezTo>
                  <a:pt x="2735288" y="1028885"/>
                  <a:pt x="2753486" y="1026996"/>
                  <a:pt x="2772126" y="1026996"/>
                </a:cubicBezTo>
                <a:cubicBezTo>
                  <a:pt x="2921243" y="1026996"/>
                  <a:pt x="3042126" y="1147879"/>
                  <a:pt x="3042126" y="1296996"/>
                </a:cubicBezTo>
                <a:cubicBezTo>
                  <a:pt x="3042126" y="1446113"/>
                  <a:pt x="2921243" y="1566996"/>
                  <a:pt x="2772126" y="1566996"/>
                </a:cubicBezTo>
                <a:cubicBezTo>
                  <a:pt x="2697567" y="1566996"/>
                  <a:pt x="2630067" y="1536776"/>
                  <a:pt x="2581207" y="1487915"/>
                </a:cubicBezTo>
                <a:lnTo>
                  <a:pt x="2542206" y="1430069"/>
                </a:lnTo>
                <a:lnTo>
                  <a:pt x="2480573" y="1480921"/>
                </a:lnTo>
                <a:cubicBezTo>
                  <a:pt x="2400135" y="1535264"/>
                  <a:pt x="2303164" y="1566996"/>
                  <a:pt x="2198782" y="1566996"/>
                </a:cubicBezTo>
                <a:cubicBezTo>
                  <a:pt x="2094400" y="1566996"/>
                  <a:pt x="1997429" y="1535265"/>
                  <a:pt x="1916991" y="1480921"/>
                </a:cubicBezTo>
                <a:lnTo>
                  <a:pt x="1888481" y="1458520"/>
                </a:lnTo>
                <a:lnTo>
                  <a:pt x="1867000" y="1484555"/>
                </a:lnTo>
                <a:cubicBezTo>
                  <a:pt x="1798930" y="1552625"/>
                  <a:pt x="1704892" y="1594727"/>
                  <a:pt x="1601021" y="1594727"/>
                </a:cubicBezTo>
                <a:cubicBezTo>
                  <a:pt x="1549086" y="1594727"/>
                  <a:pt x="1499608" y="1584202"/>
                  <a:pt x="1454606" y="1565167"/>
                </a:cubicBezTo>
                <a:lnTo>
                  <a:pt x="1444379" y="1559616"/>
                </a:lnTo>
                <a:lnTo>
                  <a:pt x="1405305" y="1563555"/>
                </a:lnTo>
                <a:cubicBezTo>
                  <a:pt x="1341357" y="1563555"/>
                  <a:pt x="1283463" y="1537635"/>
                  <a:pt x="1241556" y="1495728"/>
                </a:cubicBezTo>
                <a:lnTo>
                  <a:pt x="1196979" y="1429613"/>
                </a:lnTo>
                <a:lnTo>
                  <a:pt x="1109850" y="1491531"/>
                </a:lnTo>
                <a:cubicBezTo>
                  <a:pt x="1033336" y="1533096"/>
                  <a:pt x="945652" y="1556706"/>
                  <a:pt x="852454" y="1556706"/>
                </a:cubicBezTo>
                <a:cubicBezTo>
                  <a:pt x="777896" y="1556706"/>
                  <a:pt x="706866" y="1541596"/>
                  <a:pt x="642262" y="1514270"/>
                </a:cubicBezTo>
                <a:lnTo>
                  <a:pt x="579490" y="1480199"/>
                </a:lnTo>
                <a:lnTo>
                  <a:pt x="561280" y="1495224"/>
                </a:lnTo>
                <a:cubicBezTo>
                  <a:pt x="503823" y="1534041"/>
                  <a:pt x="434559" y="1556706"/>
                  <a:pt x="360000" y="1556706"/>
                </a:cubicBezTo>
                <a:cubicBezTo>
                  <a:pt x="161177" y="1556706"/>
                  <a:pt x="0" y="1395529"/>
                  <a:pt x="0" y="1196706"/>
                </a:cubicBezTo>
                <a:cubicBezTo>
                  <a:pt x="0" y="1022736"/>
                  <a:pt x="123401" y="877588"/>
                  <a:pt x="287447" y="844020"/>
                </a:cubicBezTo>
                <a:lnTo>
                  <a:pt x="303049" y="842447"/>
                </a:lnTo>
                <a:lnTo>
                  <a:pt x="282906" y="777611"/>
                </a:lnTo>
                <a:cubicBezTo>
                  <a:pt x="276637" y="747003"/>
                  <a:pt x="273345" y="715311"/>
                  <a:pt x="273345" y="682851"/>
                </a:cubicBezTo>
                <a:cubicBezTo>
                  <a:pt x="273345" y="423173"/>
                  <a:pt x="484029" y="212662"/>
                  <a:pt x="743921" y="212662"/>
                </a:cubicBezTo>
                <a:cubicBezTo>
                  <a:pt x="808894" y="212662"/>
                  <a:pt x="870792" y="225819"/>
                  <a:pt x="927090" y="249612"/>
                </a:cubicBezTo>
                <a:lnTo>
                  <a:pt x="995432" y="286676"/>
                </a:lnTo>
                <a:lnTo>
                  <a:pt x="1036285" y="229262"/>
                </a:lnTo>
                <a:cubicBezTo>
                  <a:pt x="1151931" y="89245"/>
                  <a:pt x="1326946" y="0"/>
                  <a:pt x="1522823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22000">
                <a:srgbClr val="F2F2F2"/>
              </a:gs>
              <a:gs pos="88000">
                <a:srgbClr val="FFFFFF"/>
              </a:gs>
              <a:gs pos="100000">
                <a:srgbClr val="FFFFFF"/>
              </a:gs>
            </a:gsLst>
            <a:lin ang="18900044" scaled="0"/>
          </a:gradFill>
          <a:ln>
            <a:noFill/>
          </a:ln>
          <a:effectLst>
            <a:outerShdw blurRad="63500" sx="102000" sy="102000" algn="ctr" rotWithShape="0">
              <a:srgbClr val="7F7F7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-194116" y="4331801"/>
            <a:ext cx="2038224" cy="940889"/>
          </a:xfrm>
          <a:custGeom>
            <a:avLst/>
            <a:gdLst/>
            <a:ahLst/>
            <a:cxnLst/>
            <a:rect l="l" t="t" r="r" b="b"/>
            <a:pathLst>
              <a:path w="3042126" h="1594727" extrusionOk="0">
                <a:moveTo>
                  <a:pt x="1522823" y="0"/>
                </a:moveTo>
                <a:cubicBezTo>
                  <a:pt x="1827520" y="0"/>
                  <a:pt x="2081738" y="215953"/>
                  <a:pt x="2140531" y="503033"/>
                </a:cubicBezTo>
                <a:lnTo>
                  <a:pt x="2146707" y="564245"/>
                </a:lnTo>
                <a:lnTo>
                  <a:pt x="2198782" y="558996"/>
                </a:lnTo>
                <a:cubicBezTo>
                  <a:pt x="2442340" y="558996"/>
                  <a:pt x="2645546" y="731758"/>
                  <a:pt x="2692543" y="961422"/>
                </a:cubicBezTo>
                <a:lnTo>
                  <a:pt x="2700252" y="1037901"/>
                </a:lnTo>
                <a:lnTo>
                  <a:pt x="2717712" y="1032482"/>
                </a:lnTo>
                <a:cubicBezTo>
                  <a:pt x="2735288" y="1028885"/>
                  <a:pt x="2753486" y="1026996"/>
                  <a:pt x="2772126" y="1026996"/>
                </a:cubicBezTo>
                <a:cubicBezTo>
                  <a:pt x="2921243" y="1026996"/>
                  <a:pt x="3042126" y="1147879"/>
                  <a:pt x="3042126" y="1296996"/>
                </a:cubicBezTo>
                <a:cubicBezTo>
                  <a:pt x="3042126" y="1446113"/>
                  <a:pt x="2921243" y="1566996"/>
                  <a:pt x="2772126" y="1566996"/>
                </a:cubicBezTo>
                <a:cubicBezTo>
                  <a:pt x="2697567" y="1566996"/>
                  <a:pt x="2630067" y="1536776"/>
                  <a:pt x="2581207" y="1487915"/>
                </a:cubicBezTo>
                <a:lnTo>
                  <a:pt x="2542206" y="1430069"/>
                </a:lnTo>
                <a:lnTo>
                  <a:pt x="2480573" y="1480921"/>
                </a:lnTo>
                <a:cubicBezTo>
                  <a:pt x="2400135" y="1535264"/>
                  <a:pt x="2303164" y="1566996"/>
                  <a:pt x="2198782" y="1566996"/>
                </a:cubicBezTo>
                <a:cubicBezTo>
                  <a:pt x="2094400" y="1566996"/>
                  <a:pt x="1997429" y="1535265"/>
                  <a:pt x="1916991" y="1480921"/>
                </a:cubicBezTo>
                <a:lnTo>
                  <a:pt x="1888481" y="1458520"/>
                </a:lnTo>
                <a:lnTo>
                  <a:pt x="1867000" y="1484555"/>
                </a:lnTo>
                <a:cubicBezTo>
                  <a:pt x="1798930" y="1552625"/>
                  <a:pt x="1704892" y="1594727"/>
                  <a:pt x="1601021" y="1594727"/>
                </a:cubicBezTo>
                <a:cubicBezTo>
                  <a:pt x="1549086" y="1594727"/>
                  <a:pt x="1499608" y="1584202"/>
                  <a:pt x="1454606" y="1565167"/>
                </a:cubicBezTo>
                <a:lnTo>
                  <a:pt x="1444379" y="1559616"/>
                </a:lnTo>
                <a:lnTo>
                  <a:pt x="1405305" y="1563555"/>
                </a:lnTo>
                <a:cubicBezTo>
                  <a:pt x="1341357" y="1563555"/>
                  <a:pt x="1283463" y="1537635"/>
                  <a:pt x="1241556" y="1495728"/>
                </a:cubicBezTo>
                <a:lnTo>
                  <a:pt x="1196979" y="1429613"/>
                </a:lnTo>
                <a:lnTo>
                  <a:pt x="1109850" y="1491531"/>
                </a:lnTo>
                <a:cubicBezTo>
                  <a:pt x="1033336" y="1533096"/>
                  <a:pt x="945652" y="1556706"/>
                  <a:pt x="852454" y="1556706"/>
                </a:cubicBezTo>
                <a:cubicBezTo>
                  <a:pt x="777896" y="1556706"/>
                  <a:pt x="706866" y="1541596"/>
                  <a:pt x="642262" y="1514270"/>
                </a:cubicBezTo>
                <a:lnTo>
                  <a:pt x="579490" y="1480199"/>
                </a:lnTo>
                <a:lnTo>
                  <a:pt x="561280" y="1495224"/>
                </a:lnTo>
                <a:cubicBezTo>
                  <a:pt x="503823" y="1534041"/>
                  <a:pt x="434559" y="1556706"/>
                  <a:pt x="360000" y="1556706"/>
                </a:cubicBezTo>
                <a:cubicBezTo>
                  <a:pt x="161177" y="1556706"/>
                  <a:pt x="0" y="1395529"/>
                  <a:pt x="0" y="1196706"/>
                </a:cubicBezTo>
                <a:cubicBezTo>
                  <a:pt x="0" y="1022736"/>
                  <a:pt x="123401" y="877588"/>
                  <a:pt x="287447" y="844020"/>
                </a:cubicBezTo>
                <a:lnTo>
                  <a:pt x="303049" y="842447"/>
                </a:lnTo>
                <a:lnTo>
                  <a:pt x="282906" y="777611"/>
                </a:lnTo>
                <a:cubicBezTo>
                  <a:pt x="276637" y="747003"/>
                  <a:pt x="273345" y="715311"/>
                  <a:pt x="273345" y="682851"/>
                </a:cubicBezTo>
                <a:cubicBezTo>
                  <a:pt x="273345" y="423173"/>
                  <a:pt x="484029" y="212662"/>
                  <a:pt x="743921" y="212662"/>
                </a:cubicBezTo>
                <a:cubicBezTo>
                  <a:pt x="808894" y="212662"/>
                  <a:pt x="870792" y="225819"/>
                  <a:pt x="927090" y="249612"/>
                </a:cubicBezTo>
                <a:lnTo>
                  <a:pt x="995432" y="286676"/>
                </a:lnTo>
                <a:lnTo>
                  <a:pt x="1036285" y="229262"/>
                </a:lnTo>
                <a:cubicBezTo>
                  <a:pt x="1151931" y="89245"/>
                  <a:pt x="1326946" y="0"/>
                  <a:pt x="1522823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22000">
                <a:srgbClr val="F2F2F2"/>
              </a:gs>
              <a:gs pos="88000">
                <a:srgbClr val="FFFFFF"/>
              </a:gs>
              <a:gs pos="100000">
                <a:srgbClr val="FFFFFF"/>
              </a:gs>
            </a:gsLst>
            <a:lin ang="18900044" scaled="0"/>
          </a:gradFill>
          <a:ln>
            <a:noFill/>
          </a:ln>
          <a:effectLst>
            <a:outerShdw blurRad="63500" sx="102000" sy="102000" algn="ctr" rotWithShape="0">
              <a:srgbClr val="7F7F7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8210351" y="1449171"/>
            <a:ext cx="109200" cy="109200"/>
          </a:xfrm>
          <a:prstGeom prst="ellipse">
            <a:avLst/>
          </a:prstGeom>
          <a:gradFill>
            <a:gsLst>
              <a:gs pos="0">
                <a:srgbClr val="424096"/>
              </a:gs>
              <a:gs pos="22000">
                <a:srgbClr val="424096"/>
              </a:gs>
              <a:gs pos="88000">
                <a:srgbClr val="6C38E2"/>
              </a:gs>
              <a:gs pos="100000">
                <a:srgbClr val="6C38E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2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4294" y="2572071"/>
            <a:ext cx="77400" cy="8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0067" y="3423767"/>
            <a:ext cx="77400" cy="8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2" descr="Imagen que contiene obje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0710" y="3227239"/>
            <a:ext cx="154859" cy="16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2905" y="2096655"/>
            <a:ext cx="77400" cy="8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8767" y="1578579"/>
            <a:ext cx="77400" cy="8092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331506" y="1331563"/>
            <a:ext cx="569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4000"/>
              <a:buNone/>
              <a:defRPr sz="4000">
                <a:solidFill>
                  <a:srgbClr val="2B235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4800"/>
              <a:buNone/>
              <a:defRPr sz="4800">
                <a:solidFill>
                  <a:srgbClr val="2B235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4800"/>
              <a:buNone/>
              <a:defRPr sz="4800">
                <a:solidFill>
                  <a:srgbClr val="2B235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4800"/>
              <a:buNone/>
              <a:defRPr sz="4800">
                <a:solidFill>
                  <a:srgbClr val="2B235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4800"/>
              <a:buNone/>
              <a:defRPr sz="4800">
                <a:solidFill>
                  <a:srgbClr val="2B235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4800"/>
              <a:buNone/>
              <a:defRPr sz="4800">
                <a:solidFill>
                  <a:srgbClr val="2B235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4800"/>
              <a:buNone/>
              <a:defRPr sz="4800">
                <a:solidFill>
                  <a:srgbClr val="2B235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4800"/>
              <a:buNone/>
              <a:defRPr sz="4800">
                <a:solidFill>
                  <a:srgbClr val="2B235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4800"/>
              <a:buNone/>
              <a:defRPr sz="4800">
                <a:solidFill>
                  <a:srgbClr val="2B2356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1"/>
          </p:nvPr>
        </p:nvSpPr>
        <p:spPr>
          <a:xfrm>
            <a:off x="331500" y="3421113"/>
            <a:ext cx="5697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2400"/>
              <a:buFont typeface="IBM Plex Sans Light"/>
              <a:buNone/>
              <a:defRPr sz="2400">
                <a:solidFill>
                  <a:srgbClr val="2B2356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2400"/>
              <a:buFont typeface="IBM Plex Sans Light"/>
              <a:buNone/>
              <a:defRPr sz="2400">
                <a:solidFill>
                  <a:srgbClr val="2B2356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2400"/>
              <a:buFont typeface="IBM Plex Sans Light"/>
              <a:buNone/>
              <a:defRPr sz="2400">
                <a:solidFill>
                  <a:srgbClr val="2B2356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2400"/>
              <a:buFont typeface="IBM Plex Sans Light"/>
              <a:buNone/>
              <a:defRPr sz="2400">
                <a:solidFill>
                  <a:srgbClr val="2B2356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2400"/>
              <a:buFont typeface="IBM Plex Sans Light"/>
              <a:buNone/>
              <a:defRPr sz="2400">
                <a:solidFill>
                  <a:srgbClr val="2B2356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2400"/>
              <a:buFont typeface="IBM Plex Sans Light"/>
              <a:buNone/>
              <a:defRPr sz="2400">
                <a:solidFill>
                  <a:srgbClr val="2B2356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2400"/>
              <a:buFont typeface="IBM Plex Sans Light"/>
              <a:buNone/>
              <a:defRPr sz="2400">
                <a:solidFill>
                  <a:srgbClr val="2B2356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2400"/>
              <a:buFont typeface="IBM Plex Sans Light"/>
              <a:buNone/>
              <a:defRPr sz="2400">
                <a:solidFill>
                  <a:srgbClr val="2B2356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2400"/>
              <a:buFont typeface="IBM Plex Sans Light"/>
              <a:buNone/>
              <a:defRPr sz="2400">
                <a:solidFill>
                  <a:srgbClr val="2B2356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  <p:grpSp>
        <p:nvGrpSpPr>
          <p:cNvPr id="51" name="Google Shape;51;p2"/>
          <p:cNvGrpSpPr/>
          <p:nvPr/>
        </p:nvGrpSpPr>
        <p:grpSpPr>
          <a:xfrm rot="-128958">
            <a:off x="8618092" y="1493167"/>
            <a:ext cx="329869" cy="192126"/>
            <a:chOff x="4728650" y="3665975"/>
            <a:chExt cx="302475" cy="159725"/>
          </a:xfrm>
        </p:grpSpPr>
        <p:sp>
          <p:nvSpPr>
            <p:cNvPr id="52" name="Google Shape;52;p2"/>
            <p:cNvSpPr/>
            <p:nvPr/>
          </p:nvSpPr>
          <p:spPr>
            <a:xfrm>
              <a:off x="4728650" y="3665975"/>
              <a:ext cx="302475" cy="147225"/>
            </a:xfrm>
            <a:custGeom>
              <a:avLst/>
              <a:gdLst/>
              <a:ahLst/>
              <a:cxnLst/>
              <a:rect l="l" t="t" r="r" b="b"/>
              <a:pathLst>
                <a:path w="12099" h="5889" extrusionOk="0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gradFill>
              <a:gsLst>
                <a:gs pos="0">
                  <a:srgbClr val="424096"/>
                </a:gs>
                <a:gs pos="22000">
                  <a:srgbClr val="424096"/>
                </a:gs>
                <a:gs pos="88000">
                  <a:srgbClr val="6C38E2"/>
                </a:gs>
                <a:gs pos="100000">
                  <a:srgbClr val="6C38E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831700" y="3757875"/>
              <a:ext cx="125825" cy="67825"/>
            </a:xfrm>
            <a:custGeom>
              <a:avLst/>
              <a:gdLst/>
              <a:ahLst/>
              <a:cxnLst/>
              <a:rect l="l" t="t" r="r" b="b"/>
              <a:pathLst>
                <a:path w="5033" h="2713" extrusionOk="0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gradFill>
              <a:gsLst>
                <a:gs pos="0">
                  <a:srgbClr val="424096"/>
                </a:gs>
                <a:gs pos="22000">
                  <a:srgbClr val="424096"/>
                </a:gs>
                <a:gs pos="88000">
                  <a:srgbClr val="6C38E2"/>
                </a:gs>
                <a:gs pos="100000">
                  <a:srgbClr val="6C38E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3"/>
          <p:cNvSpPr/>
          <p:nvPr/>
        </p:nvSpPr>
        <p:spPr>
          <a:xfrm rot="10800000">
            <a:off x="0" y="-8888"/>
            <a:ext cx="4433045" cy="1560971"/>
          </a:xfrm>
          <a:custGeom>
            <a:avLst/>
            <a:gdLst/>
            <a:ahLst/>
            <a:cxnLst/>
            <a:rect l="l" t="t" r="r" b="b"/>
            <a:pathLst>
              <a:path w="5910727" h="2074380" extrusionOk="0">
                <a:moveTo>
                  <a:pt x="5898774" y="2049958"/>
                </a:moveTo>
                <a:cubicBezTo>
                  <a:pt x="4912657" y="2113208"/>
                  <a:pt x="1008032" y="2031032"/>
                  <a:pt x="0" y="2052946"/>
                </a:cubicBezTo>
                <a:cubicBezTo>
                  <a:pt x="181285" y="1674436"/>
                  <a:pt x="468154" y="1050393"/>
                  <a:pt x="675338" y="890523"/>
                </a:cubicBezTo>
                <a:cubicBezTo>
                  <a:pt x="882522" y="730653"/>
                  <a:pt x="1025957" y="1240147"/>
                  <a:pt x="1243102" y="1093724"/>
                </a:cubicBezTo>
                <a:cubicBezTo>
                  <a:pt x="1412435" y="727167"/>
                  <a:pt x="1638546" y="313793"/>
                  <a:pt x="1876609" y="286899"/>
                </a:cubicBezTo>
                <a:cubicBezTo>
                  <a:pt x="2114672" y="260005"/>
                  <a:pt x="2476249" y="922397"/>
                  <a:pt x="2671480" y="932358"/>
                </a:cubicBezTo>
                <a:cubicBezTo>
                  <a:pt x="2916516" y="808844"/>
                  <a:pt x="3025088" y="440295"/>
                  <a:pt x="3263151" y="472169"/>
                </a:cubicBezTo>
                <a:cubicBezTo>
                  <a:pt x="3501214" y="504043"/>
                  <a:pt x="3837888" y="1082766"/>
                  <a:pt x="4099856" y="1123605"/>
                </a:cubicBezTo>
                <a:cubicBezTo>
                  <a:pt x="4233330" y="962240"/>
                  <a:pt x="4345887" y="737126"/>
                  <a:pt x="4500279" y="639511"/>
                </a:cubicBezTo>
                <a:cubicBezTo>
                  <a:pt x="4654671" y="541896"/>
                  <a:pt x="4887753" y="652461"/>
                  <a:pt x="5026208" y="537912"/>
                </a:cubicBezTo>
                <a:cubicBezTo>
                  <a:pt x="5111871" y="239088"/>
                  <a:pt x="5273237" y="-2960"/>
                  <a:pt x="5420657" y="28"/>
                </a:cubicBezTo>
                <a:cubicBezTo>
                  <a:pt x="5568077" y="3016"/>
                  <a:pt x="5872876" y="214186"/>
                  <a:pt x="5910727" y="555841"/>
                </a:cubicBezTo>
                <a:cubicBezTo>
                  <a:pt x="5906743" y="1065833"/>
                  <a:pt x="5904749" y="1406990"/>
                  <a:pt x="5898774" y="2049958"/>
                </a:cubicBezTo>
                <a:close/>
              </a:path>
            </a:pathLst>
          </a:custGeom>
          <a:gradFill>
            <a:gsLst>
              <a:gs pos="0">
                <a:srgbClr val="2B2356"/>
              </a:gs>
              <a:gs pos="22000">
                <a:srgbClr val="2B2356"/>
              </a:gs>
              <a:gs pos="88000">
                <a:srgbClr val="181032"/>
              </a:gs>
              <a:gs pos="100000">
                <a:srgbClr val="18103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3"/>
          <p:cNvSpPr/>
          <p:nvPr/>
        </p:nvSpPr>
        <p:spPr>
          <a:xfrm>
            <a:off x="4710955" y="3598935"/>
            <a:ext cx="4433045" cy="1560971"/>
          </a:xfrm>
          <a:custGeom>
            <a:avLst/>
            <a:gdLst/>
            <a:ahLst/>
            <a:cxnLst/>
            <a:rect l="l" t="t" r="r" b="b"/>
            <a:pathLst>
              <a:path w="5910727" h="2074380" extrusionOk="0">
                <a:moveTo>
                  <a:pt x="5898774" y="2049958"/>
                </a:moveTo>
                <a:cubicBezTo>
                  <a:pt x="4912657" y="2113208"/>
                  <a:pt x="1008032" y="2031032"/>
                  <a:pt x="0" y="2052946"/>
                </a:cubicBezTo>
                <a:cubicBezTo>
                  <a:pt x="181285" y="1674436"/>
                  <a:pt x="468154" y="1050393"/>
                  <a:pt x="675338" y="890523"/>
                </a:cubicBezTo>
                <a:cubicBezTo>
                  <a:pt x="882522" y="730653"/>
                  <a:pt x="1025957" y="1240147"/>
                  <a:pt x="1243102" y="1093724"/>
                </a:cubicBezTo>
                <a:cubicBezTo>
                  <a:pt x="1412435" y="727167"/>
                  <a:pt x="1638546" y="313793"/>
                  <a:pt x="1876609" y="286899"/>
                </a:cubicBezTo>
                <a:cubicBezTo>
                  <a:pt x="2114672" y="260005"/>
                  <a:pt x="2476249" y="922397"/>
                  <a:pt x="2671480" y="932358"/>
                </a:cubicBezTo>
                <a:cubicBezTo>
                  <a:pt x="2916516" y="808844"/>
                  <a:pt x="3025088" y="440295"/>
                  <a:pt x="3263151" y="472169"/>
                </a:cubicBezTo>
                <a:cubicBezTo>
                  <a:pt x="3501214" y="504043"/>
                  <a:pt x="3837888" y="1082766"/>
                  <a:pt x="4099856" y="1123605"/>
                </a:cubicBezTo>
                <a:cubicBezTo>
                  <a:pt x="4233330" y="962240"/>
                  <a:pt x="4345887" y="737126"/>
                  <a:pt x="4500279" y="639511"/>
                </a:cubicBezTo>
                <a:cubicBezTo>
                  <a:pt x="4654671" y="541896"/>
                  <a:pt x="4887753" y="652461"/>
                  <a:pt x="5026208" y="537912"/>
                </a:cubicBezTo>
                <a:cubicBezTo>
                  <a:pt x="5111871" y="239088"/>
                  <a:pt x="5273237" y="-2960"/>
                  <a:pt x="5420657" y="28"/>
                </a:cubicBezTo>
                <a:cubicBezTo>
                  <a:pt x="5568077" y="3016"/>
                  <a:pt x="5872876" y="214186"/>
                  <a:pt x="5910727" y="555841"/>
                </a:cubicBezTo>
                <a:cubicBezTo>
                  <a:pt x="5906743" y="1065833"/>
                  <a:pt x="5904749" y="1406990"/>
                  <a:pt x="5898774" y="2049958"/>
                </a:cubicBezTo>
                <a:close/>
              </a:path>
            </a:pathLst>
          </a:custGeom>
          <a:gradFill>
            <a:gsLst>
              <a:gs pos="0">
                <a:srgbClr val="2B2356"/>
              </a:gs>
              <a:gs pos="22000">
                <a:srgbClr val="2B2356"/>
              </a:gs>
              <a:gs pos="88000">
                <a:srgbClr val="181032"/>
              </a:gs>
              <a:gs pos="100000">
                <a:srgbClr val="18103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3"/>
          <p:cNvSpPr/>
          <p:nvPr/>
        </p:nvSpPr>
        <p:spPr>
          <a:xfrm>
            <a:off x="8083939" y="3291301"/>
            <a:ext cx="109200" cy="109800"/>
          </a:xfrm>
          <a:prstGeom prst="ellipse">
            <a:avLst/>
          </a:prstGeom>
          <a:gradFill>
            <a:gsLst>
              <a:gs pos="0">
                <a:srgbClr val="00B0F0"/>
              </a:gs>
              <a:gs pos="22000">
                <a:srgbClr val="00B0F0"/>
              </a:gs>
              <a:gs pos="88000">
                <a:srgbClr val="66ECCA"/>
              </a:gs>
              <a:gs pos="100000">
                <a:srgbClr val="66ECC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" name="Google Shape;60;p3"/>
          <p:cNvGrpSpPr/>
          <p:nvPr/>
        </p:nvGrpSpPr>
        <p:grpSpPr>
          <a:xfrm>
            <a:off x="4657248" y="895902"/>
            <a:ext cx="404550" cy="406060"/>
            <a:chOff x="8024881" y="3797581"/>
            <a:chExt cx="539400" cy="539400"/>
          </a:xfrm>
        </p:grpSpPr>
        <p:sp>
          <p:nvSpPr>
            <p:cNvPr id="61" name="Google Shape;61;p3"/>
            <p:cNvSpPr/>
            <p:nvPr/>
          </p:nvSpPr>
          <p:spPr>
            <a:xfrm rot="7167567">
              <a:off x="8096638" y="3869338"/>
              <a:ext cx="395887" cy="395887"/>
            </a:xfrm>
            <a:prstGeom prst="ellipse">
              <a:avLst/>
            </a:prstGeom>
            <a:gradFill>
              <a:gsLst>
                <a:gs pos="0">
                  <a:srgbClr val="2B2356"/>
                </a:gs>
                <a:gs pos="22000">
                  <a:srgbClr val="2B2356"/>
                </a:gs>
                <a:gs pos="88000">
                  <a:srgbClr val="7B7CE8"/>
                </a:gs>
                <a:gs pos="100000">
                  <a:srgbClr val="7B7CE8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8365926" y="3969274"/>
              <a:ext cx="72000" cy="72000"/>
            </a:xfrm>
            <a:prstGeom prst="ellipse">
              <a:avLst/>
            </a:prstGeom>
            <a:solidFill>
              <a:srgbClr val="3D3E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8365926" y="4054817"/>
              <a:ext cx="36000" cy="36000"/>
            </a:xfrm>
            <a:prstGeom prst="ellipse">
              <a:avLst/>
            </a:prstGeom>
            <a:solidFill>
              <a:srgbClr val="3D3E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4" name="Google Shape;64;p3" descr="Imagen que contiene obje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0028" y="1315502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3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940" y="2775151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3" descr="Imagen que contiene obje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80285" y="516847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3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63977" y="950101"/>
            <a:ext cx="154859" cy="16268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"/>
          <p:cNvSpPr/>
          <p:nvPr/>
        </p:nvSpPr>
        <p:spPr>
          <a:xfrm>
            <a:off x="8202762" y="1480503"/>
            <a:ext cx="109200" cy="109800"/>
          </a:xfrm>
          <a:prstGeom prst="ellipse">
            <a:avLst/>
          </a:prstGeom>
          <a:gradFill>
            <a:gsLst>
              <a:gs pos="0">
                <a:srgbClr val="424096"/>
              </a:gs>
              <a:gs pos="22000">
                <a:srgbClr val="424096"/>
              </a:gs>
              <a:gs pos="88000">
                <a:srgbClr val="6C38E2"/>
              </a:gs>
              <a:gs pos="100000">
                <a:srgbClr val="6C38E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3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6704" y="2608707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3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2477" y="3464425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" descr="Imagen que contiene obje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33120" y="3266968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3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5315" y="2131045"/>
            <a:ext cx="77400" cy="8130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" name="Google Shape;74;p3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-6" y="3903912"/>
            <a:ext cx="1333603" cy="483935"/>
          </a:xfrm>
          <a:custGeom>
            <a:avLst/>
            <a:gdLst/>
            <a:ahLst/>
            <a:cxnLst/>
            <a:rect l="l" t="t" r="r" b="b"/>
            <a:pathLst>
              <a:path w="1715245" h="603034" extrusionOk="0">
                <a:moveTo>
                  <a:pt x="1715245" y="206764"/>
                </a:moveTo>
                <a:cubicBezTo>
                  <a:pt x="1530971" y="93211"/>
                  <a:pt x="1335740" y="-47236"/>
                  <a:pt x="1171387" y="15517"/>
                </a:cubicBezTo>
                <a:cubicBezTo>
                  <a:pt x="1007034" y="78270"/>
                  <a:pt x="924359" y="522521"/>
                  <a:pt x="729128" y="583282"/>
                </a:cubicBezTo>
                <a:cubicBezTo>
                  <a:pt x="533897" y="644043"/>
                  <a:pt x="360581" y="561367"/>
                  <a:pt x="0" y="380081"/>
                </a:cubicBezTo>
              </a:path>
            </a:pathLst>
          </a:custGeom>
          <a:noFill/>
          <a:ln w="222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" name="Google Shape;76;p3"/>
          <p:cNvGrpSpPr/>
          <p:nvPr/>
        </p:nvGrpSpPr>
        <p:grpSpPr>
          <a:xfrm rot="2761864">
            <a:off x="754620" y="3759673"/>
            <a:ext cx="908961" cy="1038845"/>
            <a:chOff x="6864211" y="870783"/>
            <a:chExt cx="3257938" cy="3645836"/>
          </a:xfrm>
        </p:grpSpPr>
        <p:sp>
          <p:nvSpPr>
            <p:cNvPr id="77" name="Google Shape;77;p3"/>
            <p:cNvSpPr/>
            <p:nvPr/>
          </p:nvSpPr>
          <p:spPr>
            <a:xfrm rot="10800000">
              <a:off x="7436790" y="1918500"/>
              <a:ext cx="1435500" cy="15105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6CA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 rot="137657">
              <a:off x="7397058" y="1336667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 rot="137657">
              <a:off x="8665724" y="1421055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 rot="136896">
              <a:off x="7481871" y="896113"/>
              <a:ext cx="1296128" cy="1179940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 rot="4478667" flipH="1">
              <a:off x="7219380" y="1594114"/>
              <a:ext cx="2547601" cy="2678948"/>
            </a:xfrm>
            <a:custGeom>
              <a:avLst/>
              <a:gdLst/>
              <a:ahLst/>
              <a:cxnLst/>
              <a:rect l="l" t="t" r="r" b="b"/>
              <a:pathLst>
                <a:path w="2545756" h="2677008" extrusionOk="0">
                  <a:moveTo>
                    <a:pt x="2532661" y="1907727"/>
                  </a:moveTo>
                  <a:cubicBezTo>
                    <a:pt x="2524895" y="1875422"/>
                    <a:pt x="2513646" y="1843981"/>
                    <a:pt x="2498840" y="1813840"/>
                  </a:cubicBezTo>
                  <a:lnTo>
                    <a:pt x="2463401" y="1758534"/>
                  </a:lnTo>
                  <a:lnTo>
                    <a:pt x="2226649" y="890387"/>
                  </a:lnTo>
                  <a:lnTo>
                    <a:pt x="2222502" y="854264"/>
                  </a:lnTo>
                  <a:cubicBezTo>
                    <a:pt x="2200433" y="755316"/>
                    <a:pt x="2143640" y="662183"/>
                    <a:pt x="2056574" y="586825"/>
                  </a:cubicBezTo>
                  <a:cubicBezTo>
                    <a:pt x="1974652" y="515921"/>
                    <a:pt x="1870760" y="464998"/>
                    <a:pt x="1756688" y="438750"/>
                  </a:cubicBezTo>
                  <a:lnTo>
                    <a:pt x="1725404" y="433978"/>
                  </a:lnTo>
                  <a:lnTo>
                    <a:pt x="1692481" y="421376"/>
                  </a:lnTo>
                  <a:cubicBezTo>
                    <a:pt x="1588994" y="366751"/>
                    <a:pt x="1519887" y="281929"/>
                    <a:pt x="1512891" y="192642"/>
                  </a:cubicBezTo>
                  <a:lnTo>
                    <a:pt x="1509322" y="192436"/>
                  </a:lnTo>
                  <a:lnTo>
                    <a:pt x="1510795" y="129857"/>
                  </a:lnTo>
                  <a:cubicBezTo>
                    <a:pt x="1512437" y="60058"/>
                    <a:pt x="1457184" y="2142"/>
                    <a:pt x="1387384" y="499"/>
                  </a:cubicBezTo>
                  <a:lnTo>
                    <a:pt x="1367650" y="35"/>
                  </a:lnTo>
                  <a:cubicBezTo>
                    <a:pt x="1297850" y="-1607"/>
                    <a:pt x="1239934" y="53646"/>
                    <a:pt x="1238292" y="123445"/>
                  </a:cubicBezTo>
                  <a:lnTo>
                    <a:pt x="1235319" y="249830"/>
                  </a:lnTo>
                  <a:lnTo>
                    <a:pt x="1258816" y="309353"/>
                  </a:lnTo>
                  <a:cubicBezTo>
                    <a:pt x="1298626" y="438395"/>
                    <a:pt x="1394260" y="554224"/>
                    <a:pt x="1525999" y="634697"/>
                  </a:cubicBezTo>
                  <a:lnTo>
                    <a:pt x="1609087" y="677750"/>
                  </a:lnTo>
                  <a:lnTo>
                    <a:pt x="1828213" y="758820"/>
                  </a:lnTo>
                  <a:cubicBezTo>
                    <a:pt x="1877004" y="788967"/>
                    <a:pt x="1912393" y="826747"/>
                    <a:pt x="1932368" y="868002"/>
                  </a:cubicBezTo>
                  <a:lnTo>
                    <a:pt x="1947132" y="920043"/>
                  </a:lnTo>
                  <a:lnTo>
                    <a:pt x="1641868" y="1003292"/>
                  </a:lnTo>
                  <a:lnTo>
                    <a:pt x="1641435" y="1001722"/>
                  </a:lnTo>
                  <a:lnTo>
                    <a:pt x="1018382" y="1173322"/>
                  </a:lnTo>
                  <a:lnTo>
                    <a:pt x="776057" y="1239407"/>
                  </a:lnTo>
                  <a:cubicBezTo>
                    <a:pt x="776112" y="1239611"/>
                    <a:pt x="776168" y="1239814"/>
                    <a:pt x="776223" y="1240018"/>
                  </a:cubicBezTo>
                  <a:lnTo>
                    <a:pt x="168384" y="1407428"/>
                  </a:lnTo>
                  <a:cubicBezTo>
                    <a:pt x="46354" y="1441038"/>
                    <a:pt x="-25325" y="1567208"/>
                    <a:pt x="8284" y="1689238"/>
                  </a:cubicBezTo>
                  <a:cubicBezTo>
                    <a:pt x="41894" y="1811269"/>
                    <a:pt x="168064" y="1882948"/>
                    <a:pt x="290094" y="1849338"/>
                  </a:cubicBezTo>
                  <a:lnTo>
                    <a:pt x="975883" y="1660459"/>
                  </a:lnTo>
                  <a:lnTo>
                    <a:pt x="1007167" y="1676435"/>
                  </a:lnTo>
                  <a:cubicBezTo>
                    <a:pt x="1032148" y="1694246"/>
                    <a:pt x="1050669" y="1718905"/>
                    <a:pt x="1058884" y="1748672"/>
                  </a:cubicBezTo>
                  <a:cubicBezTo>
                    <a:pt x="1071205" y="1793322"/>
                    <a:pt x="1057714" y="1839954"/>
                    <a:pt x="1026548" y="1876886"/>
                  </a:cubicBezTo>
                  <a:lnTo>
                    <a:pt x="1019694" y="1883089"/>
                  </a:lnTo>
                  <a:lnTo>
                    <a:pt x="350177" y="2067487"/>
                  </a:lnTo>
                  <a:cubicBezTo>
                    <a:pt x="228147" y="2101097"/>
                    <a:pt x="156468" y="2227267"/>
                    <a:pt x="190077" y="2349297"/>
                  </a:cubicBezTo>
                  <a:cubicBezTo>
                    <a:pt x="223687" y="2471328"/>
                    <a:pt x="349857" y="2543006"/>
                    <a:pt x="471887" y="2509397"/>
                  </a:cubicBezTo>
                  <a:lnTo>
                    <a:pt x="1944939" y="2103690"/>
                  </a:lnTo>
                  <a:lnTo>
                    <a:pt x="1944543" y="2102254"/>
                  </a:lnTo>
                  <a:lnTo>
                    <a:pt x="2263841" y="2015178"/>
                  </a:lnTo>
                  <a:lnTo>
                    <a:pt x="2265294" y="2033114"/>
                  </a:lnTo>
                  <a:cubicBezTo>
                    <a:pt x="2261731" y="2121023"/>
                    <a:pt x="2206238" y="2218292"/>
                    <a:pt x="2107270" y="2293070"/>
                  </a:cubicBezTo>
                  <a:cubicBezTo>
                    <a:pt x="2022441" y="2357166"/>
                    <a:pt x="1919091" y="2394031"/>
                    <a:pt x="1823517" y="2396993"/>
                  </a:cubicBezTo>
                  <a:lnTo>
                    <a:pt x="1748877" y="2390028"/>
                  </a:lnTo>
                  <a:lnTo>
                    <a:pt x="1713086" y="2365092"/>
                  </a:lnTo>
                  <a:cubicBezTo>
                    <a:pt x="1655799" y="2325181"/>
                    <a:pt x="1577004" y="2339267"/>
                    <a:pt x="1537093" y="2396554"/>
                  </a:cubicBezTo>
                  <a:lnTo>
                    <a:pt x="1525808" y="2412750"/>
                  </a:lnTo>
                  <a:cubicBezTo>
                    <a:pt x="1485897" y="2470038"/>
                    <a:pt x="1499983" y="2548833"/>
                    <a:pt x="1557270" y="2588744"/>
                  </a:cubicBezTo>
                  <a:lnTo>
                    <a:pt x="1588748" y="2610675"/>
                  </a:lnTo>
                  <a:lnTo>
                    <a:pt x="1653984" y="2656124"/>
                  </a:lnTo>
                  <a:lnTo>
                    <a:pt x="1660997" y="2661010"/>
                  </a:lnTo>
                  <a:lnTo>
                    <a:pt x="1662476" y="2658888"/>
                  </a:lnTo>
                  <a:lnTo>
                    <a:pt x="1664965" y="2659697"/>
                  </a:lnTo>
                  <a:cubicBezTo>
                    <a:pt x="1878675" y="2710826"/>
                    <a:pt x="2128503" y="2647214"/>
                    <a:pt x="2312559" y="2488525"/>
                  </a:cubicBezTo>
                  <a:cubicBezTo>
                    <a:pt x="2500489" y="2326497"/>
                    <a:pt x="2579258" y="2101556"/>
                    <a:pt x="2532661" y="1907727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757341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825970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 rot="-5400000">
              <a:off x="8650458" y="2002706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 rot="-5400000">
              <a:off x="7376083" y="1985049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 rot="136594">
              <a:off x="7571734" y="1209715"/>
              <a:ext cx="1125288" cy="806739"/>
            </a:xfrm>
            <a:prstGeom prst="ellipse">
              <a:avLst/>
            </a:prstGeom>
            <a:solidFill>
              <a:srgbClr val="0000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 rot="795546">
              <a:off x="8119949" y="1397054"/>
              <a:ext cx="423797" cy="282629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 rot="800451">
              <a:off x="8305953" y="1758627"/>
              <a:ext cx="107912" cy="72113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8299131" y="2165049"/>
              <a:ext cx="271500" cy="172200"/>
            </a:xfrm>
            <a:prstGeom prst="roundRect">
              <a:avLst>
                <a:gd name="adj" fmla="val 16667"/>
              </a:avLst>
            </a:prstGeom>
            <a:solidFill>
              <a:srgbClr val="6C38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8331828" y="2400668"/>
              <a:ext cx="216000" cy="108000"/>
            </a:xfrm>
            <a:prstGeom prst="roundRect">
              <a:avLst>
                <a:gd name="adj" fmla="val 16667"/>
              </a:avLst>
            </a:prstGeom>
            <a:solidFill>
              <a:srgbClr val="66ECC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/>
          <p:nvPr/>
        </p:nvSpPr>
        <p:spPr>
          <a:xfrm rot="10800000">
            <a:off x="47101" y="-5700"/>
            <a:ext cx="6634791" cy="3448657"/>
          </a:xfrm>
          <a:custGeom>
            <a:avLst/>
            <a:gdLst/>
            <a:ahLst/>
            <a:cxnLst/>
            <a:rect l="l" t="t" r="r" b="b"/>
            <a:pathLst>
              <a:path w="5910727" h="2074380" extrusionOk="0">
                <a:moveTo>
                  <a:pt x="5898774" y="2049958"/>
                </a:moveTo>
                <a:cubicBezTo>
                  <a:pt x="4912657" y="2113208"/>
                  <a:pt x="1008032" y="2031032"/>
                  <a:pt x="0" y="2052946"/>
                </a:cubicBezTo>
                <a:cubicBezTo>
                  <a:pt x="181285" y="1674436"/>
                  <a:pt x="468154" y="1050393"/>
                  <a:pt x="675338" y="890523"/>
                </a:cubicBezTo>
                <a:cubicBezTo>
                  <a:pt x="882522" y="730653"/>
                  <a:pt x="1025957" y="1240147"/>
                  <a:pt x="1243102" y="1093724"/>
                </a:cubicBezTo>
                <a:cubicBezTo>
                  <a:pt x="1412435" y="727167"/>
                  <a:pt x="1638546" y="313793"/>
                  <a:pt x="1876609" y="286899"/>
                </a:cubicBezTo>
                <a:cubicBezTo>
                  <a:pt x="2114672" y="260005"/>
                  <a:pt x="2476249" y="922397"/>
                  <a:pt x="2671480" y="932358"/>
                </a:cubicBezTo>
                <a:cubicBezTo>
                  <a:pt x="2916516" y="808844"/>
                  <a:pt x="3025088" y="440295"/>
                  <a:pt x="3263151" y="472169"/>
                </a:cubicBezTo>
                <a:cubicBezTo>
                  <a:pt x="3501214" y="504043"/>
                  <a:pt x="3837888" y="1082766"/>
                  <a:pt x="4099856" y="1123605"/>
                </a:cubicBezTo>
                <a:cubicBezTo>
                  <a:pt x="4233330" y="962240"/>
                  <a:pt x="4345887" y="737126"/>
                  <a:pt x="4500279" y="639511"/>
                </a:cubicBezTo>
                <a:cubicBezTo>
                  <a:pt x="4654671" y="541896"/>
                  <a:pt x="4887753" y="652461"/>
                  <a:pt x="5026208" y="537912"/>
                </a:cubicBezTo>
                <a:cubicBezTo>
                  <a:pt x="5111871" y="239088"/>
                  <a:pt x="5273237" y="-2960"/>
                  <a:pt x="5420657" y="28"/>
                </a:cubicBezTo>
                <a:cubicBezTo>
                  <a:pt x="5568077" y="3016"/>
                  <a:pt x="5872876" y="214186"/>
                  <a:pt x="5910727" y="555841"/>
                </a:cubicBezTo>
                <a:cubicBezTo>
                  <a:pt x="5906743" y="1065833"/>
                  <a:pt x="5904749" y="1406990"/>
                  <a:pt x="5898774" y="2049958"/>
                </a:cubicBezTo>
                <a:close/>
              </a:path>
            </a:pathLst>
          </a:custGeom>
          <a:gradFill>
            <a:gsLst>
              <a:gs pos="0">
                <a:srgbClr val="2B2356"/>
              </a:gs>
              <a:gs pos="22000">
                <a:srgbClr val="2B2356"/>
              </a:gs>
              <a:gs pos="88000">
                <a:srgbClr val="181032"/>
              </a:gs>
              <a:gs pos="100000">
                <a:srgbClr val="18103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5"/>
          <p:cNvSpPr/>
          <p:nvPr/>
        </p:nvSpPr>
        <p:spPr>
          <a:xfrm flipH="1">
            <a:off x="0" y="-47625"/>
            <a:ext cx="9144000" cy="524637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353570"/>
                </a:lnTo>
                <a:lnTo>
                  <a:pt x="12182289" y="3214781"/>
                </a:lnTo>
                <a:cubicBezTo>
                  <a:pt x="12180546" y="2167405"/>
                  <a:pt x="12181044" y="1118534"/>
                  <a:pt x="12186025" y="66675"/>
                </a:cubicBezTo>
                <a:cubicBezTo>
                  <a:pt x="11781306" y="617226"/>
                  <a:pt x="11740809" y="1272785"/>
                  <a:pt x="10949269" y="1660431"/>
                </a:cubicBezTo>
                <a:cubicBezTo>
                  <a:pt x="10157729" y="2048077"/>
                  <a:pt x="9232996" y="1351259"/>
                  <a:pt x="8727704" y="1711232"/>
                </a:cubicBezTo>
                <a:cubicBezTo>
                  <a:pt x="8222412" y="2071205"/>
                  <a:pt x="8296369" y="3237410"/>
                  <a:pt x="7917517" y="3820271"/>
                </a:cubicBezTo>
                <a:cubicBezTo>
                  <a:pt x="7538665" y="4403132"/>
                  <a:pt x="6477641" y="3927641"/>
                  <a:pt x="6454589" y="5208400"/>
                </a:cubicBezTo>
                <a:cubicBezTo>
                  <a:pt x="6439203" y="6063221"/>
                  <a:pt x="7297085" y="6347806"/>
                  <a:pt x="8205695" y="6419663"/>
                </a:cubicBezTo>
                <a:cubicBezTo>
                  <a:pt x="9000729" y="6482538"/>
                  <a:pt x="10439130" y="6401827"/>
                  <a:pt x="11676480" y="6365986"/>
                </a:cubicBezTo>
                <a:lnTo>
                  <a:pt x="12192000" y="635392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5"/>
          <p:cNvSpPr/>
          <p:nvPr/>
        </p:nvSpPr>
        <p:spPr>
          <a:xfrm flipH="1">
            <a:off x="320021" y="3847422"/>
            <a:ext cx="2281595" cy="1200032"/>
          </a:xfrm>
          <a:custGeom>
            <a:avLst/>
            <a:gdLst/>
            <a:ahLst/>
            <a:cxnLst/>
            <a:rect l="l" t="t" r="r" b="b"/>
            <a:pathLst>
              <a:path w="3042126" h="1594727" extrusionOk="0">
                <a:moveTo>
                  <a:pt x="1522823" y="0"/>
                </a:moveTo>
                <a:cubicBezTo>
                  <a:pt x="1827520" y="0"/>
                  <a:pt x="2081738" y="215953"/>
                  <a:pt x="2140531" y="503033"/>
                </a:cubicBezTo>
                <a:lnTo>
                  <a:pt x="2146707" y="564245"/>
                </a:lnTo>
                <a:lnTo>
                  <a:pt x="2198782" y="558996"/>
                </a:lnTo>
                <a:cubicBezTo>
                  <a:pt x="2442340" y="558996"/>
                  <a:pt x="2645546" y="731758"/>
                  <a:pt x="2692543" y="961422"/>
                </a:cubicBezTo>
                <a:lnTo>
                  <a:pt x="2700252" y="1037901"/>
                </a:lnTo>
                <a:lnTo>
                  <a:pt x="2717712" y="1032482"/>
                </a:lnTo>
                <a:cubicBezTo>
                  <a:pt x="2735288" y="1028885"/>
                  <a:pt x="2753486" y="1026996"/>
                  <a:pt x="2772126" y="1026996"/>
                </a:cubicBezTo>
                <a:cubicBezTo>
                  <a:pt x="2921243" y="1026996"/>
                  <a:pt x="3042126" y="1147879"/>
                  <a:pt x="3042126" y="1296996"/>
                </a:cubicBezTo>
                <a:cubicBezTo>
                  <a:pt x="3042126" y="1446113"/>
                  <a:pt x="2921243" y="1566996"/>
                  <a:pt x="2772126" y="1566996"/>
                </a:cubicBezTo>
                <a:cubicBezTo>
                  <a:pt x="2697567" y="1566996"/>
                  <a:pt x="2630067" y="1536776"/>
                  <a:pt x="2581207" y="1487915"/>
                </a:cubicBezTo>
                <a:lnTo>
                  <a:pt x="2542206" y="1430069"/>
                </a:lnTo>
                <a:lnTo>
                  <a:pt x="2480573" y="1480921"/>
                </a:lnTo>
                <a:cubicBezTo>
                  <a:pt x="2400135" y="1535264"/>
                  <a:pt x="2303164" y="1566996"/>
                  <a:pt x="2198782" y="1566996"/>
                </a:cubicBezTo>
                <a:cubicBezTo>
                  <a:pt x="2094400" y="1566996"/>
                  <a:pt x="1997429" y="1535265"/>
                  <a:pt x="1916991" y="1480921"/>
                </a:cubicBezTo>
                <a:lnTo>
                  <a:pt x="1888481" y="1458520"/>
                </a:lnTo>
                <a:lnTo>
                  <a:pt x="1867000" y="1484555"/>
                </a:lnTo>
                <a:cubicBezTo>
                  <a:pt x="1798930" y="1552625"/>
                  <a:pt x="1704892" y="1594727"/>
                  <a:pt x="1601021" y="1594727"/>
                </a:cubicBezTo>
                <a:cubicBezTo>
                  <a:pt x="1549086" y="1594727"/>
                  <a:pt x="1499608" y="1584202"/>
                  <a:pt x="1454606" y="1565167"/>
                </a:cubicBezTo>
                <a:lnTo>
                  <a:pt x="1444379" y="1559616"/>
                </a:lnTo>
                <a:lnTo>
                  <a:pt x="1405305" y="1563555"/>
                </a:lnTo>
                <a:cubicBezTo>
                  <a:pt x="1341357" y="1563555"/>
                  <a:pt x="1283463" y="1537635"/>
                  <a:pt x="1241556" y="1495728"/>
                </a:cubicBezTo>
                <a:lnTo>
                  <a:pt x="1196979" y="1429613"/>
                </a:lnTo>
                <a:lnTo>
                  <a:pt x="1109850" y="1491531"/>
                </a:lnTo>
                <a:cubicBezTo>
                  <a:pt x="1033336" y="1533096"/>
                  <a:pt x="945652" y="1556706"/>
                  <a:pt x="852454" y="1556706"/>
                </a:cubicBezTo>
                <a:cubicBezTo>
                  <a:pt x="777896" y="1556706"/>
                  <a:pt x="706866" y="1541596"/>
                  <a:pt x="642262" y="1514270"/>
                </a:cubicBezTo>
                <a:lnTo>
                  <a:pt x="579490" y="1480199"/>
                </a:lnTo>
                <a:lnTo>
                  <a:pt x="561280" y="1495224"/>
                </a:lnTo>
                <a:cubicBezTo>
                  <a:pt x="503823" y="1534041"/>
                  <a:pt x="434559" y="1556706"/>
                  <a:pt x="360000" y="1556706"/>
                </a:cubicBezTo>
                <a:cubicBezTo>
                  <a:pt x="161177" y="1556706"/>
                  <a:pt x="0" y="1395529"/>
                  <a:pt x="0" y="1196706"/>
                </a:cubicBezTo>
                <a:cubicBezTo>
                  <a:pt x="0" y="1022736"/>
                  <a:pt x="123401" y="877588"/>
                  <a:pt x="287447" y="844020"/>
                </a:cubicBezTo>
                <a:lnTo>
                  <a:pt x="303049" y="842447"/>
                </a:lnTo>
                <a:lnTo>
                  <a:pt x="282906" y="777611"/>
                </a:lnTo>
                <a:cubicBezTo>
                  <a:pt x="276637" y="747003"/>
                  <a:pt x="273345" y="715311"/>
                  <a:pt x="273345" y="682851"/>
                </a:cubicBezTo>
                <a:cubicBezTo>
                  <a:pt x="273345" y="423173"/>
                  <a:pt x="484029" y="212662"/>
                  <a:pt x="743921" y="212662"/>
                </a:cubicBezTo>
                <a:cubicBezTo>
                  <a:pt x="808894" y="212662"/>
                  <a:pt x="870792" y="225819"/>
                  <a:pt x="927090" y="249612"/>
                </a:cubicBezTo>
                <a:lnTo>
                  <a:pt x="995432" y="286676"/>
                </a:lnTo>
                <a:lnTo>
                  <a:pt x="1036285" y="229262"/>
                </a:lnTo>
                <a:cubicBezTo>
                  <a:pt x="1151931" y="89245"/>
                  <a:pt x="1326946" y="0"/>
                  <a:pt x="1522823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22000">
                <a:srgbClr val="F2F2F2"/>
              </a:gs>
              <a:gs pos="88000">
                <a:srgbClr val="FFFFFF"/>
              </a:gs>
              <a:gs pos="100000">
                <a:srgbClr val="FFFFFF"/>
              </a:gs>
            </a:gsLst>
            <a:lin ang="18900044" scaled="0"/>
          </a:gradFill>
          <a:ln>
            <a:noFill/>
          </a:ln>
          <a:effectLst>
            <a:outerShdw blurRad="63500" sx="102000" sy="102000" algn="ctr" rotWithShape="0">
              <a:srgbClr val="7F7F7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5"/>
          <p:cNvSpPr/>
          <p:nvPr/>
        </p:nvSpPr>
        <p:spPr>
          <a:xfrm>
            <a:off x="1994915" y="1635438"/>
            <a:ext cx="1140797" cy="641878"/>
          </a:xfrm>
          <a:custGeom>
            <a:avLst/>
            <a:gdLst/>
            <a:ahLst/>
            <a:cxnLst/>
            <a:rect l="l" t="t" r="r" b="b"/>
            <a:pathLst>
              <a:path w="3042126" h="1594727" extrusionOk="0">
                <a:moveTo>
                  <a:pt x="1522823" y="0"/>
                </a:moveTo>
                <a:cubicBezTo>
                  <a:pt x="1827520" y="0"/>
                  <a:pt x="2081738" y="215953"/>
                  <a:pt x="2140531" y="503033"/>
                </a:cubicBezTo>
                <a:lnTo>
                  <a:pt x="2146707" y="564245"/>
                </a:lnTo>
                <a:lnTo>
                  <a:pt x="2198782" y="558996"/>
                </a:lnTo>
                <a:cubicBezTo>
                  <a:pt x="2442340" y="558996"/>
                  <a:pt x="2645546" y="731758"/>
                  <a:pt x="2692543" y="961422"/>
                </a:cubicBezTo>
                <a:lnTo>
                  <a:pt x="2700252" y="1037901"/>
                </a:lnTo>
                <a:lnTo>
                  <a:pt x="2717712" y="1032482"/>
                </a:lnTo>
                <a:cubicBezTo>
                  <a:pt x="2735288" y="1028885"/>
                  <a:pt x="2753486" y="1026996"/>
                  <a:pt x="2772126" y="1026996"/>
                </a:cubicBezTo>
                <a:cubicBezTo>
                  <a:pt x="2921243" y="1026996"/>
                  <a:pt x="3042126" y="1147879"/>
                  <a:pt x="3042126" y="1296996"/>
                </a:cubicBezTo>
                <a:cubicBezTo>
                  <a:pt x="3042126" y="1446113"/>
                  <a:pt x="2921243" y="1566996"/>
                  <a:pt x="2772126" y="1566996"/>
                </a:cubicBezTo>
                <a:cubicBezTo>
                  <a:pt x="2697567" y="1566996"/>
                  <a:pt x="2630067" y="1536776"/>
                  <a:pt x="2581207" y="1487915"/>
                </a:cubicBezTo>
                <a:lnTo>
                  <a:pt x="2542206" y="1430069"/>
                </a:lnTo>
                <a:lnTo>
                  <a:pt x="2480573" y="1480921"/>
                </a:lnTo>
                <a:cubicBezTo>
                  <a:pt x="2400135" y="1535264"/>
                  <a:pt x="2303164" y="1566996"/>
                  <a:pt x="2198782" y="1566996"/>
                </a:cubicBezTo>
                <a:cubicBezTo>
                  <a:pt x="2094400" y="1566996"/>
                  <a:pt x="1997429" y="1535265"/>
                  <a:pt x="1916991" y="1480921"/>
                </a:cubicBezTo>
                <a:lnTo>
                  <a:pt x="1888481" y="1458520"/>
                </a:lnTo>
                <a:lnTo>
                  <a:pt x="1867000" y="1484555"/>
                </a:lnTo>
                <a:cubicBezTo>
                  <a:pt x="1798930" y="1552625"/>
                  <a:pt x="1704892" y="1594727"/>
                  <a:pt x="1601021" y="1594727"/>
                </a:cubicBezTo>
                <a:cubicBezTo>
                  <a:pt x="1549086" y="1594727"/>
                  <a:pt x="1499608" y="1584202"/>
                  <a:pt x="1454606" y="1565167"/>
                </a:cubicBezTo>
                <a:lnTo>
                  <a:pt x="1444379" y="1559616"/>
                </a:lnTo>
                <a:lnTo>
                  <a:pt x="1405305" y="1563555"/>
                </a:lnTo>
                <a:cubicBezTo>
                  <a:pt x="1341357" y="1563555"/>
                  <a:pt x="1283463" y="1537635"/>
                  <a:pt x="1241556" y="1495728"/>
                </a:cubicBezTo>
                <a:lnTo>
                  <a:pt x="1196979" y="1429613"/>
                </a:lnTo>
                <a:lnTo>
                  <a:pt x="1109850" y="1491531"/>
                </a:lnTo>
                <a:cubicBezTo>
                  <a:pt x="1033336" y="1533096"/>
                  <a:pt x="945652" y="1556706"/>
                  <a:pt x="852454" y="1556706"/>
                </a:cubicBezTo>
                <a:cubicBezTo>
                  <a:pt x="777896" y="1556706"/>
                  <a:pt x="706866" y="1541596"/>
                  <a:pt x="642262" y="1514270"/>
                </a:cubicBezTo>
                <a:lnTo>
                  <a:pt x="579490" y="1480199"/>
                </a:lnTo>
                <a:lnTo>
                  <a:pt x="561280" y="1495224"/>
                </a:lnTo>
                <a:cubicBezTo>
                  <a:pt x="503823" y="1534041"/>
                  <a:pt x="434559" y="1556706"/>
                  <a:pt x="360000" y="1556706"/>
                </a:cubicBezTo>
                <a:cubicBezTo>
                  <a:pt x="161177" y="1556706"/>
                  <a:pt x="0" y="1395529"/>
                  <a:pt x="0" y="1196706"/>
                </a:cubicBezTo>
                <a:cubicBezTo>
                  <a:pt x="0" y="1022736"/>
                  <a:pt x="123401" y="877588"/>
                  <a:pt x="287447" y="844020"/>
                </a:cubicBezTo>
                <a:lnTo>
                  <a:pt x="303049" y="842447"/>
                </a:lnTo>
                <a:lnTo>
                  <a:pt x="282906" y="777611"/>
                </a:lnTo>
                <a:cubicBezTo>
                  <a:pt x="276637" y="747003"/>
                  <a:pt x="273345" y="715311"/>
                  <a:pt x="273345" y="682851"/>
                </a:cubicBezTo>
                <a:cubicBezTo>
                  <a:pt x="273345" y="423173"/>
                  <a:pt x="484029" y="212662"/>
                  <a:pt x="743921" y="212662"/>
                </a:cubicBezTo>
                <a:cubicBezTo>
                  <a:pt x="808894" y="212662"/>
                  <a:pt x="870792" y="225819"/>
                  <a:pt x="927090" y="249612"/>
                </a:cubicBezTo>
                <a:lnTo>
                  <a:pt x="995432" y="286676"/>
                </a:lnTo>
                <a:lnTo>
                  <a:pt x="1036285" y="229262"/>
                </a:lnTo>
                <a:cubicBezTo>
                  <a:pt x="1151931" y="89245"/>
                  <a:pt x="1326946" y="0"/>
                  <a:pt x="1522823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22000">
                <a:srgbClr val="F2F2F2"/>
              </a:gs>
              <a:gs pos="88000">
                <a:srgbClr val="FFFFFF"/>
              </a:gs>
              <a:gs pos="100000">
                <a:srgbClr val="FFFFFF"/>
              </a:gs>
            </a:gsLst>
            <a:lin ang="18900044" scaled="0"/>
          </a:gradFill>
          <a:ln>
            <a:noFill/>
          </a:ln>
          <a:effectLst>
            <a:outerShdw blurRad="63500" sx="102000" sy="102000" algn="ctr" rotWithShape="0">
              <a:srgbClr val="7F7F7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5"/>
          <p:cNvSpPr/>
          <p:nvPr/>
        </p:nvSpPr>
        <p:spPr>
          <a:xfrm flipH="1">
            <a:off x="-334609" y="2272035"/>
            <a:ext cx="1467826" cy="725601"/>
          </a:xfrm>
          <a:custGeom>
            <a:avLst/>
            <a:gdLst/>
            <a:ahLst/>
            <a:cxnLst/>
            <a:rect l="l" t="t" r="r" b="b"/>
            <a:pathLst>
              <a:path w="3042126" h="1594727" extrusionOk="0">
                <a:moveTo>
                  <a:pt x="1522823" y="0"/>
                </a:moveTo>
                <a:cubicBezTo>
                  <a:pt x="1827520" y="0"/>
                  <a:pt x="2081738" y="215953"/>
                  <a:pt x="2140531" y="503033"/>
                </a:cubicBezTo>
                <a:lnTo>
                  <a:pt x="2146707" y="564245"/>
                </a:lnTo>
                <a:lnTo>
                  <a:pt x="2198782" y="558996"/>
                </a:lnTo>
                <a:cubicBezTo>
                  <a:pt x="2442340" y="558996"/>
                  <a:pt x="2645546" y="731758"/>
                  <a:pt x="2692543" y="961422"/>
                </a:cubicBezTo>
                <a:lnTo>
                  <a:pt x="2700252" y="1037901"/>
                </a:lnTo>
                <a:lnTo>
                  <a:pt x="2717712" y="1032482"/>
                </a:lnTo>
                <a:cubicBezTo>
                  <a:pt x="2735288" y="1028885"/>
                  <a:pt x="2753486" y="1026996"/>
                  <a:pt x="2772126" y="1026996"/>
                </a:cubicBezTo>
                <a:cubicBezTo>
                  <a:pt x="2921243" y="1026996"/>
                  <a:pt x="3042126" y="1147879"/>
                  <a:pt x="3042126" y="1296996"/>
                </a:cubicBezTo>
                <a:cubicBezTo>
                  <a:pt x="3042126" y="1446113"/>
                  <a:pt x="2921243" y="1566996"/>
                  <a:pt x="2772126" y="1566996"/>
                </a:cubicBezTo>
                <a:cubicBezTo>
                  <a:pt x="2697567" y="1566996"/>
                  <a:pt x="2630067" y="1536776"/>
                  <a:pt x="2581207" y="1487915"/>
                </a:cubicBezTo>
                <a:lnTo>
                  <a:pt x="2542206" y="1430069"/>
                </a:lnTo>
                <a:lnTo>
                  <a:pt x="2480573" y="1480921"/>
                </a:lnTo>
                <a:cubicBezTo>
                  <a:pt x="2400135" y="1535264"/>
                  <a:pt x="2303164" y="1566996"/>
                  <a:pt x="2198782" y="1566996"/>
                </a:cubicBezTo>
                <a:cubicBezTo>
                  <a:pt x="2094400" y="1566996"/>
                  <a:pt x="1997429" y="1535265"/>
                  <a:pt x="1916991" y="1480921"/>
                </a:cubicBezTo>
                <a:lnTo>
                  <a:pt x="1888481" y="1458520"/>
                </a:lnTo>
                <a:lnTo>
                  <a:pt x="1867000" y="1484555"/>
                </a:lnTo>
                <a:cubicBezTo>
                  <a:pt x="1798930" y="1552625"/>
                  <a:pt x="1704892" y="1594727"/>
                  <a:pt x="1601021" y="1594727"/>
                </a:cubicBezTo>
                <a:cubicBezTo>
                  <a:pt x="1549086" y="1594727"/>
                  <a:pt x="1499608" y="1584202"/>
                  <a:pt x="1454606" y="1565167"/>
                </a:cubicBezTo>
                <a:lnTo>
                  <a:pt x="1444379" y="1559616"/>
                </a:lnTo>
                <a:lnTo>
                  <a:pt x="1405305" y="1563555"/>
                </a:lnTo>
                <a:cubicBezTo>
                  <a:pt x="1341357" y="1563555"/>
                  <a:pt x="1283463" y="1537635"/>
                  <a:pt x="1241556" y="1495728"/>
                </a:cubicBezTo>
                <a:lnTo>
                  <a:pt x="1196979" y="1429613"/>
                </a:lnTo>
                <a:lnTo>
                  <a:pt x="1109850" y="1491531"/>
                </a:lnTo>
                <a:cubicBezTo>
                  <a:pt x="1033336" y="1533096"/>
                  <a:pt x="945652" y="1556706"/>
                  <a:pt x="852454" y="1556706"/>
                </a:cubicBezTo>
                <a:cubicBezTo>
                  <a:pt x="777896" y="1556706"/>
                  <a:pt x="706866" y="1541596"/>
                  <a:pt x="642262" y="1514270"/>
                </a:cubicBezTo>
                <a:lnTo>
                  <a:pt x="579490" y="1480199"/>
                </a:lnTo>
                <a:lnTo>
                  <a:pt x="561280" y="1495224"/>
                </a:lnTo>
                <a:cubicBezTo>
                  <a:pt x="503823" y="1534041"/>
                  <a:pt x="434559" y="1556706"/>
                  <a:pt x="360000" y="1556706"/>
                </a:cubicBezTo>
                <a:cubicBezTo>
                  <a:pt x="161177" y="1556706"/>
                  <a:pt x="0" y="1395529"/>
                  <a:pt x="0" y="1196706"/>
                </a:cubicBezTo>
                <a:cubicBezTo>
                  <a:pt x="0" y="1022736"/>
                  <a:pt x="123401" y="877588"/>
                  <a:pt x="287447" y="844020"/>
                </a:cubicBezTo>
                <a:lnTo>
                  <a:pt x="303049" y="842447"/>
                </a:lnTo>
                <a:lnTo>
                  <a:pt x="282906" y="777611"/>
                </a:lnTo>
                <a:cubicBezTo>
                  <a:pt x="276637" y="747003"/>
                  <a:pt x="273345" y="715311"/>
                  <a:pt x="273345" y="682851"/>
                </a:cubicBezTo>
                <a:cubicBezTo>
                  <a:pt x="273345" y="423173"/>
                  <a:pt x="484029" y="212662"/>
                  <a:pt x="743921" y="212662"/>
                </a:cubicBezTo>
                <a:cubicBezTo>
                  <a:pt x="808894" y="212662"/>
                  <a:pt x="870792" y="225819"/>
                  <a:pt x="927090" y="249612"/>
                </a:cubicBezTo>
                <a:lnTo>
                  <a:pt x="995432" y="286676"/>
                </a:lnTo>
                <a:lnTo>
                  <a:pt x="1036285" y="229262"/>
                </a:lnTo>
                <a:cubicBezTo>
                  <a:pt x="1151931" y="89245"/>
                  <a:pt x="1326946" y="0"/>
                  <a:pt x="1522823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22000">
                <a:srgbClr val="F2F2F2"/>
              </a:gs>
              <a:gs pos="88000">
                <a:srgbClr val="FFFFFF"/>
              </a:gs>
              <a:gs pos="100000">
                <a:srgbClr val="FFFFFF"/>
              </a:gs>
            </a:gsLst>
            <a:lin ang="18900044" scaled="0"/>
          </a:gradFill>
          <a:ln>
            <a:noFill/>
          </a:ln>
          <a:effectLst>
            <a:outerShdw blurRad="63500" sx="102000" sy="102000" algn="ctr" rotWithShape="0">
              <a:srgbClr val="7F7F7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1459951" y="3801351"/>
            <a:ext cx="1329315" cy="485442"/>
          </a:xfrm>
          <a:custGeom>
            <a:avLst/>
            <a:gdLst/>
            <a:ahLst/>
            <a:cxnLst/>
            <a:rect l="l" t="t" r="r" b="b"/>
            <a:pathLst>
              <a:path w="1715245" h="603034" extrusionOk="0">
                <a:moveTo>
                  <a:pt x="1715245" y="206764"/>
                </a:moveTo>
                <a:cubicBezTo>
                  <a:pt x="1530971" y="93211"/>
                  <a:pt x="1335740" y="-47236"/>
                  <a:pt x="1171387" y="15517"/>
                </a:cubicBezTo>
                <a:cubicBezTo>
                  <a:pt x="1007034" y="78270"/>
                  <a:pt x="924359" y="522521"/>
                  <a:pt x="729128" y="583282"/>
                </a:cubicBezTo>
                <a:cubicBezTo>
                  <a:pt x="533897" y="644043"/>
                  <a:pt x="360581" y="561367"/>
                  <a:pt x="0" y="380081"/>
                </a:cubicBezTo>
              </a:path>
            </a:pathLst>
          </a:custGeom>
          <a:noFill/>
          <a:ln w="222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101;p5"/>
          <p:cNvGrpSpPr/>
          <p:nvPr/>
        </p:nvGrpSpPr>
        <p:grpSpPr>
          <a:xfrm rot="-906706">
            <a:off x="2515886" y="3335877"/>
            <a:ext cx="1233429" cy="1386175"/>
            <a:chOff x="6864211" y="870783"/>
            <a:chExt cx="3257938" cy="3645836"/>
          </a:xfrm>
        </p:grpSpPr>
        <p:sp>
          <p:nvSpPr>
            <p:cNvPr id="102" name="Google Shape;102;p5"/>
            <p:cNvSpPr/>
            <p:nvPr/>
          </p:nvSpPr>
          <p:spPr>
            <a:xfrm rot="10800000">
              <a:off x="7436790" y="1918500"/>
              <a:ext cx="1435500" cy="15105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6CA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 rot="137657">
              <a:off x="7397058" y="1336667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 rot="137657">
              <a:off x="8665724" y="1421055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 rot="136896">
              <a:off x="7481871" y="896113"/>
              <a:ext cx="1296128" cy="1179940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 rot="4478667" flipH="1">
              <a:off x="7219380" y="1594114"/>
              <a:ext cx="2547601" cy="2678948"/>
            </a:xfrm>
            <a:custGeom>
              <a:avLst/>
              <a:gdLst/>
              <a:ahLst/>
              <a:cxnLst/>
              <a:rect l="l" t="t" r="r" b="b"/>
              <a:pathLst>
                <a:path w="2545756" h="2677008" extrusionOk="0">
                  <a:moveTo>
                    <a:pt x="2532661" y="1907727"/>
                  </a:moveTo>
                  <a:cubicBezTo>
                    <a:pt x="2524895" y="1875422"/>
                    <a:pt x="2513646" y="1843981"/>
                    <a:pt x="2498840" y="1813840"/>
                  </a:cubicBezTo>
                  <a:lnTo>
                    <a:pt x="2463401" y="1758534"/>
                  </a:lnTo>
                  <a:lnTo>
                    <a:pt x="2226649" y="890387"/>
                  </a:lnTo>
                  <a:lnTo>
                    <a:pt x="2222502" y="854264"/>
                  </a:lnTo>
                  <a:cubicBezTo>
                    <a:pt x="2200433" y="755316"/>
                    <a:pt x="2143640" y="662183"/>
                    <a:pt x="2056574" y="586825"/>
                  </a:cubicBezTo>
                  <a:cubicBezTo>
                    <a:pt x="1974652" y="515921"/>
                    <a:pt x="1870760" y="464998"/>
                    <a:pt x="1756688" y="438750"/>
                  </a:cubicBezTo>
                  <a:lnTo>
                    <a:pt x="1725404" y="433978"/>
                  </a:lnTo>
                  <a:lnTo>
                    <a:pt x="1692481" y="421376"/>
                  </a:lnTo>
                  <a:cubicBezTo>
                    <a:pt x="1588994" y="366751"/>
                    <a:pt x="1519887" y="281929"/>
                    <a:pt x="1512891" y="192642"/>
                  </a:cubicBezTo>
                  <a:lnTo>
                    <a:pt x="1509322" y="192436"/>
                  </a:lnTo>
                  <a:lnTo>
                    <a:pt x="1510795" y="129857"/>
                  </a:lnTo>
                  <a:cubicBezTo>
                    <a:pt x="1512437" y="60058"/>
                    <a:pt x="1457184" y="2142"/>
                    <a:pt x="1387384" y="499"/>
                  </a:cubicBezTo>
                  <a:lnTo>
                    <a:pt x="1367650" y="35"/>
                  </a:lnTo>
                  <a:cubicBezTo>
                    <a:pt x="1297850" y="-1607"/>
                    <a:pt x="1239934" y="53646"/>
                    <a:pt x="1238292" y="123445"/>
                  </a:cubicBezTo>
                  <a:lnTo>
                    <a:pt x="1235319" y="249830"/>
                  </a:lnTo>
                  <a:lnTo>
                    <a:pt x="1258816" y="309353"/>
                  </a:lnTo>
                  <a:cubicBezTo>
                    <a:pt x="1298626" y="438395"/>
                    <a:pt x="1394260" y="554224"/>
                    <a:pt x="1525999" y="634697"/>
                  </a:cubicBezTo>
                  <a:lnTo>
                    <a:pt x="1609087" y="677750"/>
                  </a:lnTo>
                  <a:lnTo>
                    <a:pt x="1828213" y="758820"/>
                  </a:lnTo>
                  <a:cubicBezTo>
                    <a:pt x="1877004" y="788967"/>
                    <a:pt x="1912393" y="826747"/>
                    <a:pt x="1932368" y="868002"/>
                  </a:cubicBezTo>
                  <a:lnTo>
                    <a:pt x="1947132" y="920043"/>
                  </a:lnTo>
                  <a:lnTo>
                    <a:pt x="1641868" y="1003292"/>
                  </a:lnTo>
                  <a:lnTo>
                    <a:pt x="1641435" y="1001722"/>
                  </a:lnTo>
                  <a:lnTo>
                    <a:pt x="1018382" y="1173322"/>
                  </a:lnTo>
                  <a:lnTo>
                    <a:pt x="776057" y="1239407"/>
                  </a:lnTo>
                  <a:cubicBezTo>
                    <a:pt x="776112" y="1239611"/>
                    <a:pt x="776168" y="1239814"/>
                    <a:pt x="776223" y="1240018"/>
                  </a:cubicBezTo>
                  <a:lnTo>
                    <a:pt x="168384" y="1407428"/>
                  </a:lnTo>
                  <a:cubicBezTo>
                    <a:pt x="46354" y="1441038"/>
                    <a:pt x="-25325" y="1567208"/>
                    <a:pt x="8284" y="1689238"/>
                  </a:cubicBezTo>
                  <a:cubicBezTo>
                    <a:pt x="41894" y="1811269"/>
                    <a:pt x="168064" y="1882948"/>
                    <a:pt x="290094" y="1849338"/>
                  </a:cubicBezTo>
                  <a:lnTo>
                    <a:pt x="975883" y="1660459"/>
                  </a:lnTo>
                  <a:lnTo>
                    <a:pt x="1007167" y="1676435"/>
                  </a:lnTo>
                  <a:cubicBezTo>
                    <a:pt x="1032148" y="1694246"/>
                    <a:pt x="1050669" y="1718905"/>
                    <a:pt x="1058884" y="1748672"/>
                  </a:cubicBezTo>
                  <a:cubicBezTo>
                    <a:pt x="1071205" y="1793322"/>
                    <a:pt x="1057714" y="1839954"/>
                    <a:pt x="1026548" y="1876886"/>
                  </a:cubicBezTo>
                  <a:lnTo>
                    <a:pt x="1019694" y="1883089"/>
                  </a:lnTo>
                  <a:lnTo>
                    <a:pt x="350177" y="2067487"/>
                  </a:lnTo>
                  <a:cubicBezTo>
                    <a:pt x="228147" y="2101097"/>
                    <a:pt x="156468" y="2227267"/>
                    <a:pt x="190077" y="2349297"/>
                  </a:cubicBezTo>
                  <a:cubicBezTo>
                    <a:pt x="223687" y="2471328"/>
                    <a:pt x="349857" y="2543006"/>
                    <a:pt x="471887" y="2509397"/>
                  </a:cubicBezTo>
                  <a:lnTo>
                    <a:pt x="1944939" y="2103690"/>
                  </a:lnTo>
                  <a:lnTo>
                    <a:pt x="1944543" y="2102254"/>
                  </a:lnTo>
                  <a:lnTo>
                    <a:pt x="2263841" y="2015178"/>
                  </a:lnTo>
                  <a:lnTo>
                    <a:pt x="2265294" y="2033114"/>
                  </a:lnTo>
                  <a:cubicBezTo>
                    <a:pt x="2261731" y="2121023"/>
                    <a:pt x="2206238" y="2218292"/>
                    <a:pt x="2107270" y="2293070"/>
                  </a:cubicBezTo>
                  <a:cubicBezTo>
                    <a:pt x="2022441" y="2357166"/>
                    <a:pt x="1919091" y="2394031"/>
                    <a:pt x="1823517" y="2396993"/>
                  </a:cubicBezTo>
                  <a:lnTo>
                    <a:pt x="1748877" y="2390028"/>
                  </a:lnTo>
                  <a:lnTo>
                    <a:pt x="1713086" y="2365092"/>
                  </a:lnTo>
                  <a:cubicBezTo>
                    <a:pt x="1655799" y="2325181"/>
                    <a:pt x="1577004" y="2339267"/>
                    <a:pt x="1537093" y="2396554"/>
                  </a:cubicBezTo>
                  <a:lnTo>
                    <a:pt x="1525808" y="2412750"/>
                  </a:lnTo>
                  <a:cubicBezTo>
                    <a:pt x="1485897" y="2470038"/>
                    <a:pt x="1499983" y="2548833"/>
                    <a:pt x="1557270" y="2588744"/>
                  </a:cubicBezTo>
                  <a:lnTo>
                    <a:pt x="1588748" y="2610675"/>
                  </a:lnTo>
                  <a:lnTo>
                    <a:pt x="1653984" y="2656124"/>
                  </a:lnTo>
                  <a:lnTo>
                    <a:pt x="1660997" y="2661010"/>
                  </a:lnTo>
                  <a:lnTo>
                    <a:pt x="1662476" y="2658888"/>
                  </a:lnTo>
                  <a:lnTo>
                    <a:pt x="1664965" y="2659697"/>
                  </a:lnTo>
                  <a:cubicBezTo>
                    <a:pt x="1878675" y="2710826"/>
                    <a:pt x="2128503" y="2647214"/>
                    <a:pt x="2312559" y="2488525"/>
                  </a:cubicBezTo>
                  <a:cubicBezTo>
                    <a:pt x="2500489" y="2326497"/>
                    <a:pt x="2579258" y="2101556"/>
                    <a:pt x="2532661" y="1907727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757341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825970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 rot="-5400000">
              <a:off x="8650458" y="2002706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 rot="-5400000">
              <a:off x="7376083" y="1985049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 rot="136594">
              <a:off x="7571734" y="1209715"/>
              <a:ext cx="1125288" cy="806739"/>
            </a:xfrm>
            <a:prstGeom prst="ellipse">
              <a:avLst/>
            </a:prstGeom>
            <a:solidFill>
              <a:srgbClr val="0000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 rot="795546">
              <a:off x="8119949" y="1397054"/>
              <a:ext cx="423797" cy="282629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 rot="800451">
              <a:off x="8305953" y="1758627"/>
              <a:ext cx="107912" cy="72113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8299131" y="2165049"/>
              <a:ext cx="271500" cy="172200"/>
            </a:xfrm>
            <a:prstGeom prst="roundRect">
              <a:avLst>
                <a:gd name="adj" fmla="val 16667"/>
              </a:avLst>
            </a:prstGeom>
            <a:solidFill>
              <a:srgbClr val="6C38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8331828" y="2400668"/>
              <a:ext cx="216000" cy="108000"/>
            </a:xfrm>
            <a:prstGeom prst="roundRect">
              <a:avLst>
                <a:gd name="adj" fmla="val 16667"/>
              </a:avLst>
            </a:prstGeom>
            <a:solidFill>
              <a:srgbClr val="66ECC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5"/>
          <p:cNvSpPr/>
          <p:nvPr/>
        </p:nvSpPr>
        <p:spPr>
          <a:xfrm>
            <a:off x="1817061" y="2978385"/>
            <a:ext cx="109200" cy="109500"/>
          </a:xfrm>
          <a:prstGeom prst="ellipse">
            <a:avLst/>
          </a:prstGeom>
          <a:gradFill>
            <a:gsLst>
              <a:gs pos="0">
                <a:srgbClr val="00B0F0"/>
              </a:gs>
              <a:gs pos="22000">
                <a:srgbClr val="00B0F0"/>
              </a:gs>
              <a:gs pos="88000">
                <a:srgbClr val="66ECCA"/>
              </a:gs>
              <a:gs pos="100000">
                <a:srgbClr val="66ECC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5" descr="Imagen que contiene obje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3532" y="1514207"/>
            <a:ext cx="154659" cy="16240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"/>
          <p:cNvSpPr/>
          <p:nvPr/>
        </p:nvSpPr>
        <p:spPr>
          <a:xfrm>
            <a:off x="3080779" y="3045382"/>
            <a:ext cx="109200" cy="109500"/>
          </a:xfrm>
          <a:prstGeom prst="ellipse">
            <a:avLst/>
          </a:prstGeom>
          <a:gradFill>
            <a:gsLst>
              <a:gs pos="0">
                <a:srgbClr val="424096"/>
              </a:gs>
              <a:gs pos="22000">
                <a:srgbClr val="424096"/>
              </a:gs>
              <a:gs pos="88000">
                <a:srgbClr val="6C38E2"/>
              </a:gs>
              <a:gs pos="100000">
                <a:srgbClr val="6C38E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5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1149" y="2830444"/>
            <a:ext cx="77300" cy="8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5024" y="3659468"/>
            <a:ext cx="77300" cy="8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 descr="Imagen que contiene obje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6852" y="3462348"/>
            <a:ext cx="154659" cy="16240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4055025" y="376350"/>
            <a:ext cx="466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2800"/>
              <a:buNone/>
              <a:defRPr>
                <a:solidFill>
                  <a:srgbClr val="2B2356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body" idx="1"/>
          </p:nvPr>
        </p:nvSpPr>
        <p:spPr>
          <a:xfrm>
            <a:off x="4286625" y="1505825"/>
            <a:ext cx="4429800" cy="30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r"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1800"/>
              <a:buChar char="●"/>
              <a:defRPr>
                <a:solidFill>
                  <a:srgbClr val="2B2356"/>
                </a:solidFill>
              </a:defRPr>
            </a:lvl1pPr>
            <a:lvl2pPr marL="914400" lvl="1" indent="-317500" algn="r">
              <a:spcBef>
                <a:spcPts val="1600"/>
              </a:spcBef>
              <a:spcAft>
                <a:spcPts val="0"/>
              </a:spcAft>
              <a:buClr>
                <a:srgbClr val="2B2356"/>
              </a:buClr>
              <a:buSzPts val="1400"/>
              <a:buChar char="○"/>
              <a:defRPr>
                <a:solidFill>
                  <a:srgbClr val="2B2356"/>
                </a:solidFill>
              </a:defRPr>
            </a:lvl2pPr>
            <a:lvl3pPr marL="1371600" lvl="2" indent="-317500" algn="r">
              <a:spcBef>
                <a:spcPts val="1600"/>
              </a:spcBef>
              <a:spcAft>
                <a:spcPts val="0"/>
              </a:spcAft>
              <a:buClr>
                <a:srgbClr val="2B2356"/>
              </a:buClr>
              <a:buSzPts val="1400"/>
              <a:buChar char="■"/>
              <a:defRPr>
                <a:solidFill>
                  <a:srgbClr val="2B2356"/>
                </a:solidFill>
              </a:defRPr>
            </a:lvl3pPr>
            <a:lvl4pPr marL="1828800" lvl="3" indent="-317500" algn="r">
              <a:spcBef>
                <a:spcPts val="1600"/>
              </a:spcBef>
              <a:spcAft>
                <a:spcPts val="0"/>
              </a:spcAft>
              <a:buClr>
                <a:srgbClr val="2B2356"/>
              </a:buClr>
              <a:buSzPts val="1400"/>
              <a:buChar char="●"/>
              <a:defRPr>
                <a:solidFill>
                  <a:srgbClr val="2B2356"/>
                </a:solidFill>
              </a:defRPr>
            </a:lvl4pPr>
            <a:lvl5pPr marL="2286000" lvl="4" indent="-317500" algn="r">
              <a:spcBef>
                <a:spcPts val="1600"/>
              </a:spcBef>
              <a:spcAft>
                <a:spcPts val="0"/>
              </a:spcAft>
              <a:buClr>
                <a:srgbClr val="2B2356"/>
              </a:buClr>
              <a:buSzPts val="1400"/>
              <a:buChar char="○"/>
              <a:defRPr>
                <a:solidFill>
                  <a:srgbClr val="2B2356"/>
                </a:solidFill>
              </a:defRPr>
            </a:lvl5pPr>
            <a:lvl6pPr marL="2743200" lvl="5" indent="-317500" algn="r">
              <a:spcBef>
                <a:spcPts val="1600"/>
              </a:spcBef>
              <a:spcAft>
                <a:spcPts val="0"/>
              </a:spcAft>
              <a:buClr>
                <a:srgbClr val="2B2356"/>
              </a:buClr>
              <a:buSzPts val="1400"/>
              <a:buChar char="■"/>
              <a:defRPr>
                <a:solidFill>
                  <a:srgbClr val="2B2356"/>
                </a:solidFill>
              </a:defRPr>
            </a:lvl6pPr>
            <a:lvl7pPr marL="3200400" lvl="6" indent="-317500" algn="r">
              <a:spcBef>
                <a:spcPts val="1600"/>
              </a:spcBef>
              <a:spcAft>
                <a:spcPts val="0"/>
              </a:spcAft>
              <a:buClr>
                <a:srgbClr val="2B2356"/>
              </a:buClr>
              <a:buSzPts val="1400"/>
              <a:buChar char="●"/>
              <a:defRPr>
                <a:solidFill>
                  <a:srgbClr val="2B2356"/>
                </a:solidFill>
              </a:defRPr>
            </a:lvl7pPr>
            <a:lvl8pPr marL="3657600" lvl="7" indent="-317500" algn="r">
              <a:spcBef>
                <a:spcPts val="1600"/>
              </a:spcBef>
              <a:spcAft>
                <a:spcPts val="0"/>
              </a:spcAft>
              <a:buClr>
                <a:srgbClr val="2B2356"/>
              </a:buClr>
              <a:buSzPts val="1400"/>
              <a:buChar char="○"/>
              <a:defRPr>
                <a:solidFill>
                  <a:srgbClr val="2B2356"/>
                </a:solidFill>
              </a:defRPr>
            </a:lvl8pPr>
            <a:lvl9pPr marL="4114800" lvl="8" indent="-317500" algn="r">
              <a:spcBef>
                <a:spcPts val="1600"/>
              </a:spcBef>
              <a:spcAft>
                <a:spcPts val="1600"/>
              </a:spcAft>
              <a:buClr>
                <a:srgbClr val="2B2356"/>
              </a:buClr>
              <a:buSzPts val="1400"/>
              <a:buChar char="■"/>
              <a:defRPr>
                <a:solidFill>
                  <a:srgbClr val="2B2356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ldNum" idx="3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6" name="Google Shape;326;p13"/>
          <p:cNvSpPr/>
          <p:nvPr/>
        </p:nvSpPr>
        <p:spPr>
          <a:xfrm>
            <a:off x="8093539" y="3293414"/>
            <a:ext cx="98400" cy="98400"/>
          </a:xfrm>
          <a:prstGeom prst="ellipse">
            <a:avLst/>
          </a:prstGeom>
          <a:gradFill>
            <a:gsLst>
              <a:gs pos="0">
                <a:srgbClr val="00B0F0"/>
              </a:gs>
              <a:gs pos="22000">
                <a:srgbClr val="00B0F0"/>
              </a:gs>
              <a:gs pos="88000">
                <a:srgbClr val="66ECCA"/>
              </a:gs>
              <a:gs pos="100000">
                <a:srgbClr val="66ECC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7" name="Google Shape;327;p13"/>
          <p:cNvGrpSpPr/>
          <p:nvPr/>
        </p:nvGrpSpPr>
        <p:grpSpPr>
          <a:xfrm>
            <a:off x="579498" y="3195799"/>
            <a:ext cx="364095" cy="364095"/>
            <a:chOff x="8024881" y="3797581"/>
            <a:chExt cx="539400" cy="539400"/>
          </a:xfrm>
        </p:grpSpPr>
        <p:sp>
          <p:nvSpPr>
            <p:cNvPr id="328" name="Google Shape;328;p13"/>
            <p:cNvSpPr/>
            <p:nvPr/>
          </p:nvSpPr>
          <p:spPr>
            <a:xfrm rot="7167567">
              <a:off x="8096638" y="3869338"/>
              <a:ext cx="395887" cy="395887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22000">
                  <a:srgbClr val="00B0F0"/>
                </a:gs>
                <a:gs pos="88000">
                  <a:srgbClr val="66ECCA"/>
                </a:gs>
                <a:gs pos="100000">
                  <a:srgbClr val="66ECC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8365926" y="3969274"/>
              <a:ext cx="72000" cy="720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22000">
                  <a:srgbClr val="00B0F0"/>
                </a:gs>
                <a:gs pos="88000">
                  <a:srgbClr val="66ECCA"/>
                </a:gs>
                <a:gs pos="100000">
                  <a:srgbClr val="66ECC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8365926" y="4054817"/>
              <a:ext cx="36000" cy="360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22000">
                  <a:srgbClr val="00B0F0"/>
                </a:gs>
                <a:gs pos="88000">
                  <a:srgbClr val="66ECCA"/>
                </a:gs>
                <a:gs pos="100000">
                  <a:srgbClr val="66ECC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1" name="Google Shape;331;p13" descr="Imagen que contiene obje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0028" y="1315502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3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940" y="2775151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3" descr="Imagen que contiene obje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80285" y="516847"/>
            <a:ext cx="92915" cy="92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3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3364" y="757876"/>
            <a:ext cx="139373" cy="139373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3"/>
          <p:cNvSpPr/>
          <p:nvPr/>
        </p:nvSpPr>
        <p:spPr>
          <a:xfrm>
            <a:off x="8202762" y="1480503"/>
            <a:ext cx="109200" cy="109800"/>
          </a:xfrm>
          <a:prstGeom prst="ellipse">
            <a:avLst/>
          </a:prstGeom>
          <a:gradFill>
            <a:gsLst>
              <a:gs pos="0">
                <a:srgbClr val="00B0F0"/>
              </a:gs>
              <a:gs pos="22000">
                <a:srgbClr val="00B0F0"/>
              </a:gs>
              <a:gs pos="88000">
                <a:srgbClr val="66ECCA"/>
              </a:gs>
              <a:gs pos="100000">
                <a:srgbClr val="66ECC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6" name="Google Shape;336;p13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6704" y="2608707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3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2477" y="3464425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3" descr="Imagen que contiene obje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33120" y="3266968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3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5315" y="2131045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3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400512" y="1781116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3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2631648" y="2650123"/>
            <a:ext cx="77400" cy="8130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3"/>
          <p:cNvSpPr/>
          <p:nvPr/>
        </p:nvSpPr>
        <p:spPr>
          <a:xfrm>
            <a:off x="3989714" y="2943489"/>
            <a:ext cx="98400" cy="98400"/>
          </a:xfrm>
          <a:prstGeom prst="ellipse">
            <a:avLst/>
          </a:prstGeom>
          <a:gradFill>
            <a:gsLst>
              <a:gs pos="0">
                <a:srgbClr val="00B0F0"/>
              </a:gs>
              <a:gs pos="22000">
                <a:srgbClr val="00B0F0"/>
              </a:gs>
              <a:gs pos="88000">
                <a:srgbClr val="66ECCA"/>
              </a:gs>
              <a:gs pos="100000">
                <a:srgbClr val="66ECC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p13" descr="Imagen que contiene obje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06203" y="965577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3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3115" y="2425226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3" descr="Imagen que contiene obje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76460" y="166922"/>
            <a:ext cx="92915" cy="92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3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9539" y="407951"/>
            <a:ext cx="139373" cy="139373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3"/>
          <p:cNvSpPr/>
          <p:nvPr/>
        </p:nvSpPr>
        <p:spPr>
          <a:xfrm>
            <a:off x="4098937" y="1130578"/>
            <a:ext cx="109200" cy="109800"/>
          </a:xfrm>
          <a:prstGeom prst="ellipse">
            <a:avLst/>
          </a:prstGeom>
          <a:gradFill>
            <a:gsLst>
              <a:gs pos="0">
                <a:srgbClr val="00B0F0"/>
              </a:gs>
              <a:gs pos="22000">
                <a:srgbClr val="00B0F0"/>
              </a:gs>
              <a:gs pos="88000">
                <a:srgbClr val="66ECCA"/>
              </a:gs>
              <a:gs pos="100000">
                <a:srgbClr val="66ECC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13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3304" y="1781119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3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8652" y="3114500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3" descr="Imagen que contiene obje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60595" y="2468880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3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1490" y="1781120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3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1476827" y="2207778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3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1126591" y="2374223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3" descr="Imagen que contiene obje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893526" y="757877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3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28537" y="2906800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3" descr="Imagen que contiene obje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070434" y="2709343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3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5699" y="1573420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3" descr="Imagen que contiene obje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02753" y="4615977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3" descr="Imagen que contiene obje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73010" y="3817322"/>
            <a:ext cx="92915" cy="92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3" descr="Imagen que contiene obje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98928" y="4266052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3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2264" y="3708426"/>
            <a:ext cx="139373" cy="139373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3"/>
          <p:cNvSpPr/>
          <p:nvPr/>
        </p:nvSpPr>
        <p:spPr>
          <a:xfrm>
            <a:off x="5391662" y="4431053"/>
            <a:ext cx="109200" cy="109800"/>
          </a:xfrm>
          <a:prstGeom prst="ellipse">
            <a:avLst/>
          </a:prstGeom>
          <a:gradFill>
            <a:gsLst>
              <a:gs pos="0">
                <a:srgbClr val="00B0F0"/>
              </a:gs>
              <a:gs pos="22000">
                <a:srgbClr val="00B0F0"/>
              </a:gs>
              <a:gs pos="88000">
                <a:srgbClr val="66ECCA"/>
              </a:gs>
              <a:gs pos="100000">
                <a:srgbClr val="66ECC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13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204362" y="2483678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3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554598" y="2650123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3" descr="Imagen que contiene obje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1095" y="3073805"/>
            <a:ext cx="154859" cy="162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BLANK_2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6"/>
          <p:cNvSpPr/>
          <p:nvPr/>
        </p:nvSpPr>
        <p:spPr>
          <a:xfrm>
            <a:off x="4756994" y="3600362"/>
            <a:ext cx="1333603" cy="483935"/>
          </a:xfrm>
          <a:custGeom>
            <a:avLst/>
            <a:gdLst/>
            <a:ahLst/>
            <a:cxnLst/>
            <a:rect l="l" t="t" r="r" b="b"/>
            <a:pathLst>
              <a:path w="1715245" h="603034" extrusionOk="0">
                <a:moveTo>
                  <a:pt x="1715245" y="206764"/>
                </a:moveTo>
                <a:cubicBezTo>
                  <a:pt x="1530971" y="93211"/>
                  <a:pt x="1335740" y="-47236"/>
                  <a:pt x="1171387" y="15517"/>
                </a:cubicBezTo>
                <a:cubicBezTo>
                  <a:pt x="1007034" y="78270"/>
                  <a:pt x="924359" y="522521"/>
                  <a:pt x="729128" y="583282"/>
                </a:cubicBezTo>
                <a:cubicBezTo>
                  <a:pt x="533897" y="644043"/>
                  <a:pt x="360581" y="561367"/>
                  <a:pt x="0" y="380081"/>
                </a:cubicBezTo>
              </a:path>
            </a:pathLst>
          </a:custGeom>
          <a:noFill/>
          <a:ln w="222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2" name="Google Shape;402;p16"/>
          <p:cNvGrpSpPr/>
          <p:nvPr/>
        </p:nvGrpSpPr>
        <p:grpSpPr>
          <a:xfrm rot="2761864">
            <a:off x="5511620" y="3456123"/>
            <a:ext cx="908961" cy="1038845"/>
            <a:chOff x="6864211" y="870783"/>
            <a:chExt cx="3257938" cy="3645836"/>
          </a:xfrm>
        </p:grpSpPr>
        <p:sp>
          <p:nvSpPr>
            <p:cNvPr id="403" name="Google Shape;403;p16"/>
            <p:cNvSpPr/>
            <p:nvPr/>
          </p:nvSpPr>
          <p:spPr>
            <a:xfrm rot="10800000">
              <a:off x="7436790" y="1918500"/>
              <a:ext cx="1435500" cy="15105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6CA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6"/>
            <p:cNvSpPr/>
            <p:nvPr/>
          </p:nvSpPr>
          <p:spPr>
            <a:xfrm rot="137657">
              <a:off x="7397058" y="1336667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6"/>
            <p:cNvSpPr/>
            <p:nvPr/>
          </p:nvSpPr>
          <p:spPr>
            <a:xfrm rot="137657">
              <a:off x="8665724" y="1421055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6"/>
            <p:cNvSpPr/>
            <p:nvPr/>
          </p:nvSpPr>
          <p:spPr>
            <a:xfrm rot="136896">
              <a:off x="7481871" y="896113"/>
              <a:ext cx="1296128" cy="1179940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6"/>
            <p:cNvSpPr/>
            <p:nvPr/>
          </p:nvSpPr>
          <p:spPr>
            <a:xfrm rot="4478667" flipH="1">
              <a:off x="7219380" y="1594114"/>
              <a:ext cx="2547601" cy="2678948"/>
            </a:xfrm>
            <a:custGeom>
              <a:avLst/>
              <a:gdLst/>
              <a:ahLst/>
              <a:cxnLst/>
              <a:rect l="l" t="t" r="r" b="b"/>
              <a:pathLst>
                <a:path w="2545756" h="2677008" extrusionOk="0">
                  <a:moveTo>
                    <a:pt x="2532661" y="1907727"/>
                  </a:moveTo>
                  <a:cubicBezTo>
                    <a:pt x="2524895" y="1875422"/>
                    <a:pt x="2513646" y="1843981"/>
                    <a:pt x="2498840" y="1813840"/>
                  </a:cubicBezTo>
                  <a:lnTo>
                    <a:pt x="2463401" y="1758534"/>
                  </a:lnTo>
                  <a:lnTo>
                    <a:pt x="2226649" y="890387"/>
                  </a:lnTo>
                  <a:lnTo>
                    <a:pt x="2222502" y="854264"/>
                  </a:lnTo>
                  <a:cubicBezTo>
                    <a:pt x="2200433" y="755316"/>
                    <a:pt x="2143640" y="662183"/>
                    <a:pt x="2056574" y="586825"/>
                  </a:cubicBezTo>
                  <a:cubicBezTo>
                    <a:pt x="1974652" y="515921"/>
                    <a:pt x="1870760" y="464998"/>
                    <a:pt x="1756688" y="438750"/>
                  </a:cubicBezTo>
                  <a:lnTo>
                    <a:pt x="1725404" y="433978"/>
                  </a:lnTo>
                  <a:lnTo>
                    <a:pt x="1692481" y="421376"/>
                  </a:lnTo>
                  <a:cubicBezTo>
                    <a:pt x="1588994" y="366751"/>
                    <a:pt x="1519887" y="281929"/>
                    <a:pt x="1512891" y="192642"/>
                  </a:cubicBezTo>
                  <a:lnTo>
                    <a:pt x="1509322" y="192436"/>
                  </a:lnTo>
                  <a:lnTo>
                    <a:pt x="1510795" y="129857"/>
                  </a:lnTo>
                  <a:cubicBezTo>
                    <a:pt x="1512437" y="60058"/>
                    <a:pt x="1457184" y="2142"/>
                    <a:pt x="1387384" y="499"/>
                  </a:cubicBezTo>
                  <a:lnTo>
                    <a:pt x="1367650" y="35"/>
                  </a:lnTo>
                  <a:cubicBezTo>
                    <a:pt x="1297850" y="-1607"/>
                    <a:pt x="1239934" y="53646"/>
                    <a:pt x="1238292" y="123445"/>
                  </a:cubicBezTo>
                  <a:lnTo>
                    <a:pt x="1235319" y="249830"/>
                  </a:lnTo>
                  <a:lnTo>
                    <a:pt x="1258816" y="309353"/>
                  </a:lnTo>
                  <a:cubicBezTo>
                    <a:pt x="1298626" y="438395"/>
                    <a:pt x="1394260" y="554224"/>
                    <a:pt x="1525999" y="634697"/>
                  </a:cubicBezTo>
                  <a:lnTo>
                    <a:pt x="1609087" y="677750"/>
                  </a:lnTo>
                  <a:lnTo>
                    <a:pt x="1828213" y="758820"/>
                  </a:lnTo>
                  <a:cubicBezTo>
                    <a:pt x="1877004" y="788967"/>
                    <a:pt x="1912393" y="826747"/>
                    <a:pt x="1932368" y="868002"/>
                  </a:cubicBezTo>
                  <a:lnTo>
                    <a:pt x="1947132" y="920043"/>
                  </a:lnTo>
                  <a:lnTo>
                    <a:pt x="1641868" y="1003292"/>
                  </a:lnTo>
                  <a:lnTo>
                    <a:pt x="1641435" y="1001722"/>
                  </a:lnTo>
                  <a:lnTo>
                    <a:pt x="1018382" y="1173322"/>
                  </a:lnTo>
                  <a:lnTo>
                    <a:pt x="776057" y="1239407"/>
                  </a:lnTo>
                  <a:cubicBezTo>
                    <a:pt x="776112" y="1239611"/>
                    <a:pt x="776168" y="1239814"/>
                    <a:pt x="776223" y="1240018"/>
                  </a:cubicBezTo>
                  <a:lnTo>
                    <a:pt x="168384" y="1407428"/>
                  </a:lnTo>
                  <a:cubicBezTo>
                    <a:pt x="46354" y="1441038"/>
                    <a:pt x="-25325" y="1567208"/>
                    <a:pt x="8284" y="1689238"/>
                  </a:cubicBezTo>
                  <a:cubicBezTo>
                    <a:pt x="41894" y="1811269"/>
                    <a:pt x="168064" y="1882948"/>
                    <a:pt x="290094" y="1849338"/>
                  </a:cubicBezTo>
                  <a:lnTo>
                    <a:pt x="975883" y="1660459"/>
                  </a:lnTo>
                  <a:lnTo>
                    <a:pt x="1007167" y="1676435"/>
                  </a:lnTo>
                  <a:cubicBezTo>
                    <a:pt x="1032148" y="1694246"/>
                    <a:pt x="1050669" y="1718905"/>
                    <a:pt x="1058884" y="1748672"/>
                  </a:cubicBezTo>
                  <a:cubicBezTo>
                    <a:pt x="1071205" y="1793322"/>
                    <a:pt x="1057714" y="1839954"/>
                    <a:pt x="1026548" y="1876886"/>
                  </a:cubicBezTo>
                  <a:lnTo>
                    <a:pt x="1019694" y="1883089"/>
                  </a:lnTo>
                  <a:lnTo>
                    <a:pt x="350177" y="2067487"/>
                  </a:lnTo>
                  <a:cubicBezTo>
                    <a:pt x="228147" y="2101097"/>
                    <a:pt x="156468" y="2227267"/>
                    <a:pt x="190077" y="2349297"/>
                  </a:cubicBezTo>
                  <a:cubicBezTo>
                    <a:pt x="223687" y="2471328"/>
                    <a:pt x="349857" y="2543006"/>
                    <a:pt x="471887" y="2509397"/>
                  </a:cubicBezTo>
                  <a:lnTo>
                    <a:pt x="1944939" y="2103690"/>
                  </a:lnTo>
                  <a:lnTo>
                    <a:pt x="1944543" y="2102254"/>
                  </a:lnTo>
                  <a:lnTo>
                    <a:pt x="2263841" y="2015178"/>
                  </a:lnTo>
                  <a:lnTo>
                    <a:pt x="2265294" y="2033114"/>
                  </a:lnTo>
                  <a:cubicBezTo>
                    <a:pt x="2261731" y="2121023"/>
                    <a:pt x="2206238" y="2218292"/>
                    <a:pt x="2107270" y="2293070"/>
                  </a:cubicBezTo>
                  <a:cubicBezTo>
                    <a:pt x="2022441" y="2357166"/>
                    <a:pt x="1919091" y="2394031"/>
                    <a:pt x="1823517" y="2396993"/>
                  </a:cubicBezTo>
                  <a:lnTo>
                    <a:pt x="1748877" y="2390028"/>
                  </a:lnTo>
                  <a:lnTo>
                    <a:pt x="1713086" y="2365092"/>
                  </a:lnTo>
                  <a:cubicBezTo>
                    <a:pt x="1655799" y="2325181"/>
                    <a:pt x="1577004" y="2339267"/>
                    <a:pt x="1537093" y="2396554"/>
                  </a:cubicBezTo>
                  <a:lnTo>
                    <a:pt x="1525808" y="2412750"/>
                  </a:lnTo>
                  <a:cubicBezTo>
                    <a:pt x="1485897" y="2470038"/>
                    <a:pt x="1499983" y="2548833"/>
                    <a:pt x="1557270" y="2588744"/>
                  </a:cubicBezTo>
                  <a:lnTo>
                    <a:pt x="1588748" y="2610675"/>
                  </a:lnTo>
                  <a:lnTo>
                    <a:pt x="1653984" y="2656124"/>
                  </a:lnTo>
                  <a:lnTo>
                    <a:pt x="1660997" y="2661010"/>
                  </a:lnTo>
                  <a:lnTo>
                    <a:pt x="1662476" y="2658888"/>
                  </a:lnTo>
                  <a:lnTo>
                    <a:pt x="1664965" y="2659697"/>
                  </a:lnTo>
                  <a:cubicBezTo>
                    <a:pt x="1878675" y="2710826"/>
                    <a:pt x="2128503" y="2647214"/>
                    <a:pt x="2312559" y="2488525"/>
                  </a:cubicBezTo>
                  <a:cubicBezTo>
                    <a:pt x="2500489" y="2326497"/>
                    <a:pt x="2579258" y="2101556"/>
                    <a:pt x="2532661" y="1907727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757341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825970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6"/>
            <p:cNvSpPr/>
            <p:nvPr/>
          </p:nvSpPr>
          <p:spPr>
            <a:xfrm rot="-5400000">
              <a:off x="8650458" y="2002706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 rot="-5400000">
              <a:off x="7376083" y="1985049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6"/>
            <p:cNvSpPr/>
            <p:nvPr/>
          </p:nvSpPr>
          <p:spPr>
            <a:xfrm rot="136594">
              <a:off x="7571734" y="1209715"/>
              <a:ext cx="1125288" cy="806739"/>
            </a:xfrm>
            <a:prstGeom prst="ellipse">
              <a:avLst/>
            </a:prstGeom>
            <a:solidFill>
              <a:srgbClr val="0000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6"/>
            <p:cNvSpPr/>
            <p:nvPr/>
          </p:nvSpPr>
          <p:spPr>
            <a:xfrm rot="795546">
              <a:off x="8119949" y="1397054"/>
              <a:ext cx="423797" cy="282629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6"/>
            <p:cNvSpPr/>
            <p:nvPr/>
          </p:nvSpPr>
          <p:spPr>
            <a:xfrm rot="800451">
              <a:off x="8305953" y="1758627"/>
              <a:ext cx="107912" cy="72113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8299131" y="2165049"/>
              <a:ext cx="271500" cy="172200"/>
            </a:xfrm>
            <a:prstGeom prst="roundRect">
              <a:avLst>
                <a:gd name="adj" fmla="val 16667"/>
              </a:avLst>
            </a:prstGeom>
            <a:solidFill>
              <a:srgbClr val="6C38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8331828" y="2400668"/>
              <a:ext cx="216000" cy="108000"/>
            </a:xfrm>
            <a:prstGeom prst="roundRect">
              <a:avLst>
                <a:gd name="adj" fmla="val 16667"/>
              </a:avLst>
            </a:prstGeom>
            <a:solidFill>
              <a:srgbClr val="66ECC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7" name="Google Shape;41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8" name="Google Shape;418;p16"/>
          <p:cNvSpPr txBox="1">
            <a:spLocks noGrp="1"/>
          </p:cNvSpPr>
          <p:nvPr>
            <p:ph type="title"/>
          </p:nvPr>
        </p:nvSpPr>
        <p:spPr>
          <a:xfrm>
            <a:off x="711800" y="12417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9" name="Google Shape;419;p16"/>
          <p:cNvSpPr txBox="1">
            <a:spLocks noGrp="1"/>
          </p:cNvSpPr>
          <p:nvPr>
            <p:ph type="subTitle" idx="1"/>
          </p:nvPr>
        </p:nvSpPr>
        <p:spPr>
          <a:xfrm>
            <a:off x="711800" y="28116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0" name="Google Shape;420;p16"/>
          <p:cNvSpPr/>
          <p:nvPr/>
        </p:nvSpPr>
        <p:spPr>
          <a:xfrm rot="10800000" flipH="1">
            <a:off x="2462110" y="45348"/>
            <a:ext cx="6634791" cy="3433099"/>
          </a:xfrm>
          <a:custGeom>
            <a:avLst/>
            <a:gdLst/>
            <a:ahLst/>
            <a:cxnLst/>
            <a:rect l="l" t="t" r="r" b="b"/>
            <a:pathLst>
              <a:path w="5910727" h="2074380" extrusionOk="0">
                <a:moveTo>
                  <a:pt x="5898774" y="2049958"/>
                </a:moveTo>
                <a:cubicBezTo>
                  <a:pt x="4912657" y="2113208"/>
                  <a:pt x="1008032" y="2031032"/>
                  <a:pt x="0" y="2052946"/>
                </a:cubicBezTo>
                <a:cubicBezTo>
                  <a:pt x="181285" y="1674436"/>
                  <a:pt x="468154" y="1050393"/>
                  <a:pt x="675338" y="890523"/>
                </a:cubicBezTo>
                <a:cubicBezTo>
                  <a:pt x="882522" y="730653"/>
                  <a:pt x="1025957" y="1240147"/>
                  <a:pt x="1243102" y="1093724"/>
                </a:cubicBezTo>
                <a:cubicBezTo>
                  <a:pt x="1412435" y="727167"/>
                  <a:pt x="1638546" y="313793"/>
                  <a:pt x="1876609" y="286899"/>
                </a:cubicBezTo>
                <a:cubicBezTo>
                  <a:pt x="2114672" y="260005"/>
                  <a:pt x="2476249" y="922397"/>
                  <a:pt x="2671480" y="932358"/>
                </a:cubicBezTo>
                <a:cubicBezTo>
                  <a:pt x="2916516" y="808844"/>
                  <a:pt x="3025088" y="440295"/>
                  <a:pt x="3263151" y="472169"/>
                </a:cubicBezTo>
                <a:cubicBezTo>
                  <a:pt x="3501214" y="504043"/>
                  <a:pt x="3837888" y="1082766"/>
                  <a:pt x="4099856" y="1123605"/>
                </a:cubicBezTo>
                <a:cubicBezTo>
                  <a:pt x="4233330" y="962240"/>
                  <a:pt x="4345887" y="737126"/>
                  <a:pt x="4500279" y="639511"/>
                </a:cubicBezTo>
                <a:cubicBezTo>
                  <a:pt x="4654671" y="541896"/>
                  <a:pt x="4887753" y="652461"/>
                  <a:pt x="5026208" y="537912"/>
                </a:cubicBezTo>
                <a:cubicBezTo>
                  <a:pt x="5111871" y="239088"/>
                  <a:pt x="5273237" y="-2960"/>
                  <a:pt x="5420657" y="28"/>
                </a:cubicBezTo>
                <a:cubicBezTo>
                  <a:pt x="5568077" y="3016"/>
                  <a:pt x="5872876" y="214186"/>
                  <a:pt x="5910727" y="555841"/>
                </a:cubicBezTo>
                <a:cubicBezTo>
                  <a:pt x="5906743" y="1065833"/>
                  <a:pt x="5904749" y="1406990"/>
                  <a:pt x="5898774" y="2049958"/>
                </a:cubicBezTo>
                <a:close/>
              </a:path>
            </a:pathLst>
          </a:custGeom>
          <a:gradFill>
            <a:gsLst>
              <a:gs pos="0">
                <a:srgbClr val="2B2356"/>
              </a:gs>
              <a:gs pos="22000">
                <a:srgbClr val="2B2356"/>
              </a:gs>
              <a:gs pos="88000">
                <a:srgbClr val="181032"/>
              </a:gs>
              <a:gs pos="100000">
                <a:srgbClr val="18103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6"/>
          <p:cNvSpPr/>
          <p:nvPr/>
        </p:nvSpPr>
        <p:spPr>
          <a:xfrm>
            <a:off x="-9" y="8575"/>
            <a:ext cx="9144000" cy="5126355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353570"/>
                </a:lnTo>
                <a:lnTo>
                  <a:pt x="12182289" y="3214781"/>
                </a:lnTo>
                <a:cubicBezTo>
                  <a:pt x="12180546" y="2167405"/>
                  <a:pt x="12181044" y="1118534"/>
                  <a:pt x="12186025" y="66675"/>
                </a:cubicBezTo>
                <a:cubicBezTo>
                  <a:pt x="11781306" y="617226"/>
                  <a:pt x="11740809" y="1272785"/>
                  <a:pt x="10949269" y="1660431"/>
                </a:cubicBezTo>
                <a:cubicBezTo>
                  <a:pt x="10157729" y="2048077"/>
                  <a:pt x="9232996" y="1351259"/>
                  <a:pt x="8727704" y="1711232"/>
                </a:cubicBezTo>
                <a:cubicBezTo>
                  <a:pt x="8222412" y="2071205"/>
                  <a:pt x="8296369" y="3237410"/>
                  <a:pt x="7917517" y="3820271"/>
                </a:cubicBezTo>
                <a:cubicBezTo>
                  <a:pt x="7538665" y="4403132"/>
                  <a:pt x="6477641" y="3927641"/>
                  <a:pt x="6454589" y="5208400"/>
                </a:cubicBezTo>
                <a:cubicBezTo>
                  <a:pt x="6439203" y="6063221"/>
                  <a:pt x="7297085" y="6347806"/>
                  <a:pt x="8205695" y="6419663"/>
                </a:cubicBezTo>
                <a:cubicBezTo>
                  <a:pt x="9000729" y="6482538"/>
                  <a:pt x="10439130" y="6401827"/>
                  <a:pt x="11676480" y="6365986"/>
                </a:cubicBezTo>
                <a:lnTo>
                  <a:pt x="12192000" y="635392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6"/>
          <p:cNvSpPr/>
          <p:nvPr/>
        </p:nvSpPr>
        <p:spPr>
          <a:xfrm>
            <a:off x="6542386" y="3880511"/>
            <a:ext cx="2281595" cy="1192058"/>
          </a:xfrm>
          <a:custGeom>
            <a:avLst/>
            <a:gdLst/>
            <a:ahLst/>
            <a:cxnLst/>
            <a:rect l="l" t="t" r="r" b="b"/>
            <a:pathLst>
              <a:path w="3042126" h="1594727" extrusionOk="0">
                <a:moveTo>
                  <a:pt x="1522823" y="0"/>
                </a:moveTo>
                <a:cubicBezTo>
                  <a:pt x="1827520" y="0"/>
                  <a:pt x="2081738" y="215953"/>
                  <a:pt x="2140531" y="503033"/>
                </a:cubicBezTo>
                <a:lnTo>
                  <a:pt x="2146707" y="564245"/>
                </a:lnTo>
                <a:lnTo>
                  <a:pt x="2198782" y="558996"/>
                </a:lnTo>
                <a:cubicBezTo>
                  <a:pt x="2442340" y="558996"/>
                  <a:pt x="2645546" y="731758"/>
                  <a:pt x="2692543" y="961422"/>
                </a:cubicBezTo>
                <a:lnTo>
                  <a:pt x="2700252" y="1037901"/>
                </a:lnTo>
                <a:lnTo>
                  <a:pt x="2717712" y="1032482"/>
                </a:lnTo>
                <a:cubicBezTo>
                  <a:pt x="2735288" y="1028885"/>
                  <a:pt x="2753486" y="1026996"/>
                  <a:pt x="2772126" y="1026996"/>
                </a:cubicBezTo>
                <a:cubicBezTo>
                  <a:pt x="2921243" y="1026996"/>
                  <a:pt x="3042126" y="1147879"/>
                  <a:pt x="3042126" y="1296996"/>
                </a:cubicBezTo>
                <a:cubicBezTo>
                  <a:pt x="3042126" y="1446113"/>
                  <a:pt x="2921243" y="1566996"/>
                  <a:pt x="2772126" y="1566996"/>
                </a:cubicBezTo>
                <a:cubicBezTo>
                  <a:pt x="2697567" y="1566996"/>
                  <a:pt x="2630067" y="1536776"/>
                  <a:pt x="2581207" y="1487915"/>
                </a:cubicBezTo>
                <a:lnTo>
                  <a:pt x="2542206" y="1430069"/>
                </a:lnTo>
                <a:lnTo>
                  <a:pt x="2480573" y="1480921"/>
                </a:lnTo>
                <a:cubicBezTo>
                  <a:pt x="2400135" y="1535264"/>
                  <a:pt x="2303164" y="1566996"/>
                  <a:pt x="2198782" y="1566996"/>
                </a:cubicBezTo>
                <a:cubicBezTo>
                  <a:pt x="2094400" y="1566996"/>
                  <a:pt x="1997429" y="1535265"/>
                  <a:pt x="1916991" y="1480921"/>
                </a:cubicBezTo>
                <a:lnTo>
                  <a:pt x="1888481" y="1458520"/>
                </a:lnTo>
                <a:lnTo>
                  <a:pt x="1867000" y="1484555"/>
                </a:lnTo>
                <a:cubicBezTo>
                  <a:pt x="1798930" y="1552625"/>
                  <a:pt x="1704892" y="1594727"/>
                  <a:pt x="1601021" y="1594727"/>
                </a:cubicBezTo>
                <a:cubicBezTo>
                  <a:pt x="1549086" y="1594727"/>
                  <a:pt x="1499608" y="1584202"/>
                  <a:pt x="1454606" y="1565167"/>
                </a:cubicBezTo>
                <a:lnTo>
                  <a:pt x="1444379" y="1559616"/>
                </a:lnTo>
                <a:lnTo>
                  <a:pt x="1405305" y="1563555"/>
                </a:lnTo>
                <a:cubicBezTo>
                  <a:pt x="1341357" y="1563555"/>
                  <a:pt x="1283463" y="1537635"/>
                  <a:pt x="1241556" y="1495728"/>
                </a:cubicBezTo>
                <a:lnTo>
                  <a:pt x="1196979" y="1429613"/>
                </a:lnTo>
                <a:lnTo>
                  <a:pt x="1109850" y="1491531"/>
                </a:lnTo>
                <a:cubicBezTo>
                  <a:pt x="1033336" y="1533096"/>
                  <a:pt x="945652" y="1556706"/>
                  <a:pt x="852454" y="1556706"/>
                </a:cubicBezTo>
                <a:cubicBezTo>
                  <a:pt x="777896" y="1556706"/>
                  <a:pt x="706866" y="1541596"/>
                  <a:pt x="642262" y="1514270"/>
                </a:cubicBezTo>
                <a:lnTo>
                  <a:pt x="579490" y="1480199"/>
                </a:lnTo>
                <a:lnTo>
                  <a:pt x="561280" y="1495224"/>
                </a:lnTo>
                <a:cubicBezTo>
                  <a:pt x="503823" y="1534041"/>
                  <a:pt x="434559" y="1556706"/>
                  <a:pt x="360000" y="1556706"/>
                </a:cubicBezTo>
                <a:cubicBezTo>
                  <a:pt x="161177" y="1556706"/>
                  <a:pt x="0" y="1395529"/>
                  <a:pt x="0" y="1196706"/>
                </a:cubicBezTo>
                <a:cubicBezTo>
                  <a:pt x="0" y="1022736"/>
                  <a:pt x="123401" y="877588"/>
                  <a:pt x="287447" y="844020"/>
                </a:cubicBezTo>
                <a:lnTo>
                  <a:pt x="303049" y="842447"/>
                </a:lnTo>
                <a:lnTo>
                  <a:pt x="282906" y="777611"/>
                </a:lnTo>
                <a:cubicBezTo>
                  <a:pt x="276637" y="747003"/>
                  <a:pt x="273345" y="715311"/>
                  <a:pt x="273345" y="682851"/>
                </a:cubicBezTo>
                <a:cubicBezTo>
                  <a:pt x="273345" y="423173"/>
                  <a:pt x="484029" y="212662"/>
                  <a:pt x="743921" y="212662"/>
                </a:cubicBezTo>
                <a:cubicBezTo>
                  <a:pt x="808894" y="212662"/>
                  <a:pt x="870792" y="225819"/>
                  <a:pt x="927090" y="249612"/>
                </a:cubicBezTo>
                <a:lnTo>
                  <a:pt x="995432" y="286676"/>
                </a:lnTo>
                <a:lnTo>
                  <a:pt x="1036285" y="229262"/>
                </a:lnTo>
                <a:cubicBezTo>
                  <a:pt x="1151931" y="89245"/>
                  <a:pt x="1326946" y="0"/>
                  <a:pt x="1522823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22000">
                <a:srgbClr val="F2F2F2"/>
              </a:gs>
              <a:gs pos="88000">
                <a:srgbClr val="FFFFFF"/>
              </a:gs>
              <a:gs pos="100000">
                <a:srgbClr val="FFFFFF"/>
              </a:gs>
            </a:gsLst>
            <a:lin ang="18900044" scaled="0"/>
          </a:gradFill>
          <a:ln>
            <a:noFill/>
          </a:ln>
          <a:effectLst>
            <a:outerShdw blurRad="63500" sx="102000" sy="102000" algn="ctr" rotWithShape="0">
              <a:srgbClr val="7F7F7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6"/>
          <p:cNvSpPr/>
          <p:nvPr/>
        </p:nvSpPr>
        <p:spPr>
          <a:xfrm flipH="1">
            <a:off x="6008290" y="1681658"/>
            <a:ext cx="1140797" cy="637891"/>
          </a:xfrm>
          <a:custGeom>
            <a:avLst/>
            <a:gdLst/>
            <a:ahLst/>
            <a:cxnLst/>
            <a:rect l="l" t="t" r="r" b="b"/>
            <a:pathLst>
              <a:path w="3042126" h="1594727" extrusionOk="0">
                <a:moveTo>
                  <a:pt x="1522823" y="0"/>
                </a:moveTo>
                <a:cubicBezTo>
                  <a:pt x="1827520" y="0"/>
                  <a:pt x="2081738" y="215953"/>
                  <a:pt x="2140531" y="503033"/>
                </a:cubicBezTo>
                <a:lnTo>
                  <a:pt x="2146707" y="564245"/>
                </a:lnTo>
                <a:lnTo>
                  <a:pt x="2198782" y="558996"/>
                </a:lnTo>
                <a:cubicBezTo>
                  <a:pt x="2442340" y="558996"/>
                  <a:pt x="2645546" y="731758"/>
                  <a:pt x="2692543" y="961422"/>
                </a:cubicBezTo>
                <a:lnTo>
                  <a:pt x="2700252" y="1037901"/>
                </a:lnTo>
                <a:lnTo>
                  <a:pt x="2717712" y="1032482"/>
                </a:lnTo>
                <a:cubicBezTo>
                  <a:pt x="2735288" y="1028885"/>
                  <a:pt x="2753486" y="1026996"/>
                  <a:pt x="2772126" y="1026996"/>
                </a:cubicBezTo>
                <a:cubicBezTo>
                  <a:pt x="2921243" y="1026996"/>
                  <a:pt x="3042126" y="1147879"/>
                  <a:pt x="3042126" y="1296996"/>
                </a:cubicBezTo>
                <a:cubicBezTo>
                  <a:pt x="3042126" y="1446113"/>
                  <a:pt x="2921243" y="1566996"/>
                  <a:pt x="2772126" y="1566996"/>
                </a:cubicBezTo>
                <a:cubicBezTo>
                  <a:pt x="2697567" y="1566996"/>
                  <a:pt x="2630067" y="1536776"/>
                  <a:pt x="2581207" y="1487915"/>
                </a:cubicBezTo>
                <a:lnTo>
                  <a:pt x="2542206" y="1430069"/>
                </a:lnTo>
                <a:lnTo>
                  <a:pt x="2480573" y="1480921"/>
                </a:lnTo>
                <a:cubicBezTo>
                  <a:pt x="2400135" y="1535264"/>
                  <a:pt x="2303164" y="1566996"/>
                  <a:pt x="2198782" y="1566996"/>
                </a:cubicBezTo>
                <a:cubicBezTo>
                  <a:pt x="2094400" y="1566996"/>
                  <a:pt x="1997429" y="1535265"/>
                  <a:pt x="1916991" y="1480921"/>
                </a:cubicBezTo>
                <a:lnTo>
                  <a:pt x="1888481" y="1458520"/>
                </a:lnTo>
                <a:lnTo>
                  <a:pt x="1867000" y="1484555"/>
                </a:lnTo>
                <a:cubicBezTo>
                  <a:pt x="1798930" y="1552625"/>
                  <a:pt x="1704892" y="1594727"/>
                  <a:pt x="1601021" y="1594727"/>
                </a:cubicBezTo>
                <a:cubicBezTo>
                  <a:pt x="1549086" y="1594727"/>
                  <a:pt x="1499608" y="1584202"/>
                  <a:pt x="1454606" y="1565167"/>
                </a:cubicBezTo>
                <a:lnTo>
                  <a:pt x="1444379" y="1559616"/>
                </a:lnTo>
                <a:lnTo>
                  <a:pt x="1405305" y="1563555"/>
                </a:lnTo>
                <a:cubicBezTo>
                  <a:pt x="1341357" y="1563555"/>
                  <a:pt x="1283463" y="1537635"/>
                  <a:pt x="1241556" y="1495728"/>
                </a:cubicBezTo>
                <a:lnTo>
                  <a:pt x="1196979" y="1429613"/>
                </a:lnTo>
                <a:lnTo>
                  <a:pt x="1109850" y="1491531"/>
                </a:lnTo>
                <a:cubicBezTo>
                  <a:pt x="1033336" y="1533096"/>
                  <a:pt x="945652" y="1556706"/>
                  <a:pt x="852454" y="1556706"/>
                </a:cubicBezTo>
                <a:cubicBezTo>
                  <a:pt x="777896" y="1556706"/>
                  <a:pt x="706866" y="1541596"/>
                  <a:pt x="642262" y="1514270"/>
                </a:cubicBezTo>
                <a:lnTo>
                  <a:pt x="579490" y="1480199"/>
                </a:lnTo>
                <a:lnTo>
                  <a:pt x="561280" y="1495224"/>
                </a:lnTo>
                <a:cubicBezTo>
                  <a:pt x="503823" y="1534041"/>
                  <a:pt x="434559" y="1556706"/>
                  <a:pt x="360000" y="1556706"/>
                </a:cubicBezTo>
                <a:cubicBezTo>
                  <a:pt x="161177" y="1556706"/>
                  <a:pt x="0" y="1395529"/>
                  <a:pt x="0" y="1196706"/>
                </a:cubicBezTo>
                <a:cubicBezTo>
                  <a:pt x="0" y="1022736"/>
                  <a:pt x="123401" y="877588"/>
                  <a:pt x="287447" y="844020"/>
                </a:cubicBezTo>
                <a:lnTo>
                  <a:pt x="303049" y="842447"/>
                </a:lnTo>
                <a:lnTo>
                  <a:pt x="282906" y="777611"/>
                </a:lnTo>
                <a:cubicBezTo>
                  <a:pt x="276637" y="747003"/>
                  <a:pt x="273345" y="715311"/>
                  <a:pt x="273345" y="682851"/>
                </a:cubicBezTo>
                <a:cubicBezTo>
                  <a:pt x="273345" y="423173"/>
                  <a:pt x="484029" y="212662"/>
                  <a:pt x="743921" y="212662"/>
                </a:cubicBezTo>
                <a:cubicBezTo>
                  <a:pt x="808894" y="212662"/>
                  <a:pt x="870792" y="225819"/>
                  <a:pt x="927090" y="249612"/>
                </a:cubicBezTo>
                <a:lnTo>
                  <a:pt x="995432" y="286676"/>
                </a:lnTo>
                <a:lnTo>
                  <a:pt x="1036285" y="229262"/>
                </a:lnTo>
                <a:cubicBezTo>
                  <a:pt x="1151931" y="89245"/>
                  <a:pt x="1326946" y="0"/>
                  <a:pt x="1522823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22000">
                <a:srgbClr val="F2F2F2"/>
              </a:gs>
              <a:gs pos="88000">
                <a:srgbClr val="FFFFFF"/>
              </a:gs>
              <a:gs pos="100000">
                <a:srgbClr val="FFFFFF"/>
              </a:gs>
            </a:gsLst>
            <a:lin ang="18900044" scaled="0"/>
          </a:gradFill>
          <a:ln>
            <a:noFill/>
          </a:ln>
          <a:effectLst>
            <a:outerShdw blurRad="63500" sx="102000" sy="102000" algn="ctr" rotWithShape="0">
              <a:srgbClr val="7F7F7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6"/>
          <p:cNvSpPr/>
          <p:nvPr/>
        </p:nvSpPr>
        <p:spPr>
          <a:xfrm>
            <a:off x="8010785" y="2314476"/>
            <a:ext cx="1467826" cy="721614"/>
          </a:xfrm>
          <a:custGeom>
            <a:avLst/>
            <a:gdLst/>
            <a:ahLst/>
            <a:cxnLst/>
            <a:rect l="l" t="t" r="r" b="b"/>
            <a:pathLst>
              <a:path w="3042126" h="1594727" extrusionOk="0">
                <a:moveTo>
                  <a:pt x="1522823" y="0"/>
                </a:moveTo>
                <a:cubicBezTo>
                  <a:pt x="1827520" y="0"/>
                  <a:pt x="2081738" y="215953"/>
                  <a:pt x="2140531" y="503033"/>
                </a:cubicBezTo>
                <a:lnTo>
                  <a:pt x="2146707" y="564245"/>
                </a:lnTo>
                <a:lnTo>
                  <a:pt x="2198782" y="558996"/>
                </a:lnTo>
                <a:cubicBezTo>
                  <a:pt x="2442340" y="558996"/>
                  <a:pt x="2645546" y="731758"/>
                  <a:pt x="2692543" y="961422"/>
                </a:cubicBezTo>
                <a:lnTo>
                  <a:pt x="2700252" y="1037901"/>
                </a:lnTo>
                <a:lnTo>
                  <a:pt x="2717712" y="1032482"/>
                </a:lnTo>
                <a:cubicBezTo>
                  <a:pt x="2735288" y="1028885"/>
                  <a:pt x="2753486" y="1026996"/>
                  <a:pt x="2772126" y="1026996"/>
                </a:cubicBezTo>
                <a:cubicBezTo>
                  <a:pt x="2921243" y="1026996"/>
                  <a:pt x="3042126" y="1147879"/>
                  <a:pt x="3042126" y="1296996"/>
                </a:cubicBezTo>
                <a:cubicBezTo>
                  <a:pt x="3042126" y="1446113"/>
                  <a:pt x="2921243" y="1566996"/>
                  <a:pt x="2772126" y="1566996"/>
                </a:cubicBezTo>
                <a:cubicBezTo>
                  <a:pt x="2697567" y="1566996"/>
                  <a:pt x="2630067" y="1536776"/>
                  <a:pt x="2581207" y="1487915"/>
                </a:cubicBezTo>
                <a:lnTo>
                  <a:pt x="2542206" y="1430069"/>
                </a:lnTo>
                <a:lnTo>
                  <a:pt x="2480573" y="1480921"/>
                </a:lnTo>
                <a:cubicBezTo>
                  <a:pt x="2400135" y="1535264"/>
                  <a:pt x="2303164" y="1566996"/>
                  <a:pt x="2198782" y="1566996"/>
                </a:cubicBezTo>
                <a:cubicBezTo>
                  <a:pt x="2094400" y="1566996"/>
                  <a:pt x="1997429" y="1535265"/>
                  <a:pt x="1916991" y="1480921"/>
                </a:cubicBezTo>
                <a:lnTo>
                  <a:pt x="1888481" y="1458520"/>
                </a:lnTo>
                <a:lnTo>
                  <a:pt x="1867000" y="1484555"/>
                </a:lnTo>
                <a:cubicBezTo>
                  <a:pt x="1798930" y="1552625"/>
                  <a:pt x="1704892" y="1594727"/>
                  <a:pt x="1601021" y="1594727"/>
                </a:cubicBezTo>
                <a:cubicBezTo>
                  <a:pt x="1549086" y="1594727"/>
                  <a:pt x="1499608" y="1584202"/>
                  <a:pt x="1454606" y="1565167"/>
                </a:cubicBezTo>
                <a:lnTo>
                  <a:pt x="1444379" y="1559616"/>
                </a:lnTo>
                <a:lnTo>
                  <a:pt x="1405305" y="1563555"/>
                </a:lnTo>
                <a:cubicBezTo>
                  <a:pt x="1341357" y="1563555"/>
                  <a:pt x="1283463" y="1537635"/>
                  <a:pt x="1241556" y="1495728"/>
                </a:cubicBezTo>
                <a:lnTo>
                  <a:pt x="1196979" y="1429613"/>
                </a:lnTo>
                <a:lnTo>
                  <a:pt x="1109850" y="1491531"/>
                </a:lnTo>
                <a:cubicBezTo>
                  <a:pt x="1033336" y="1533096"/>
                  <a:pt x="945652" y="1556706"/>
                  <a:pt x="852454" y="1556706"/>
                </a:cubicBezTo>
                <a:cubicBezTo>
                  <a:pt x="777896" y="1556706"/>
                  <a:pt x="706866" y="1541596"/>
                  <a:pt x="642262" y="1514270"/>
                </a:cubicBezTo>
                <a:lnTo>
                  <a:pt x="579490" y="1480199"/>
                </a:lnTo>
                <a:lnTo>
                  <a:pt x="561280" y="1495224"/>
                </a:lnTo>
                <a:cubicBezTo>
                  <a:pt x="503823" y="1534041"/>
                  <a:pt x="434559" y="1556706"/>
                  <a:pt x="360000" y="1556706"/>
                </a:cubicBezTo>
                <a:cubicBezTo>
                  <a:pt x="161177" y="1556706"/>
                  <a:pt x="0" y="1395529"/>
                  <a:pt x="0" y="1196706"/>
                </a:cubicBezTo>
                <a:cubicBezTo>
                  <a:pt x="0" y="1022736"/>
                  <a:pt x="123401" y="877588"/>
                  <a:pt x="287447" y="844020"/>
                </a:cubicBezTo>
                <a:lnTo>
                  <a:pt x="303049" y="842447"/>
                </a:lnTo>
                <a:lnTo>
                  <a:pt x="282906" y="777611"/>
                </a:lnTo>
                <a:cubicBezTo>
                  <a:pt x="276637" y="747003"/>
                  <a:pt x="273345" y="715311"/>
                  <a:pt x="273345" y="682851"/>
                </a:cubicBezTo>
                <a:cubicBezTo>
                  <a:pt x="273345" y="423173"/>
                  <a:pt x="484029" y="212662"/>
                  <a:pt x="743921" y="212662"/>
                </a:cubicBezTo>
                <a:cubicBezTo>
                  <a:pt x="808894" y="212662"/>
                  <a:pt x="870792" y="225819"/>
                  <a:pt x="927090" y="249612"/>
                </a:cubicBezTo>
                <a:lnTo>
                  <a:pt x="995432" y="286676"/>
                </a:lnTo>
                <a:lnTo>
                  <a:pt x="1036285" y="229262"/>
                </a:lnTo>
                <a:cubicBezTo>
                  <a:pt x="1151931" y="89245"/>
                  <a:pt x="1326946" y="0"/>
                  <a:pt x="1522823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22000">
                <a:srgbClr val="F2F2F2"/>
              </a:gs>
              <a:gs pos="88000">
                <a:srgbClr val="FFFFFF"/>
              </a:gs>
              <a:gs pos="100000">
                <a:srgbClr val="FFFFFF"/>
              </a:gs>
            </a:gsLst>
            <a:lin ang="18900044" scaled="0"/>
          </a:gradFill>
          <a:ln>
            <a:noFill/>
          </a:ln>
          <a:effectLst>
            <a:outerShdw blurRad="63500" sx="102000" sy="102000" algn="ctr" rotWithShape="0">
              <a:srgbClr val="7F7F7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6"/>
          <p:cNvSpPr/>
          <p:nvPr/>
        </p:nvSpPr>
        <p:spPr>
          <a:xfrm flipH="1">
            <a:off x="7217741" y="3016633"/>
            <a:ext cx="109200" cy="108900"/>
          </a:xfrm>
          <a:prstGeom prst="ellipse">
            <a:avLst/>
          </a:prstGeom>
          <a:gradFill>
            <a:gsLst>
              <a:gs pos="0">
                <a:srgbClr val="00B0F0"/>
              </a:gs>
              <a:gs pos="22000">
                <a:srgbClr val="00B0F0"/>
              </a:gs>
              <a:gs pos="88000">
                <a:srgbClr val="66ECCA"/>
              </a:gs>
              <a:gs pos="100000">
                <a:srgbClr val="66ECC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6" name="Google Shape;426;p16" descr="Imagen que contiene obje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8415811" y="1561148"/>
            <a:ext cx="154659" cy="161439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16"/>
          <p:cNvSpPr/>
          <p:nvPr/>
        </p:nvSpPr>
        <p:spPr>
          <a:xfrm flipH="1">
            <a:off x="5954023" y="3083232"/>
            <a:ext cx="109200" cy="108900"/>
          </a:xfrm>
          <a:prstGeom prst="ellipse">
            <a:avLst/>
          </a:prstGeom>
          <a:gradFill>
            <a:gsLst>
              <a:gs pos="0">
                <a:srgbClr val="424096"/>
              </a:gs>
              <a:gs pos="22000">
                <a:srgbClr val="424096"/>
              </a:gs>
              <a:gs pos="88000">
                <a:srgbClr val="6C38E2"/>
              </a:gs>
              <a:gs pos="100000">
                <a:srgbClr val="6C38E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8" name="Google Shape;428;p16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745553" y="2869570"/>
            <a:ext cx="77300" cy="8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6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751678" y="3693672"/>
            <a:ext cx="77300" cy="8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6" descr="Imagen que contiene obje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8592491" y="3497722"/>
            <a:ext cx="154659" cy="161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2092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Char char="●"/>
              <a:defRPr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Fira Sans"/>
              <a:buChar char="○"/>
              <a:defRPr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Fira Sans"/>
              <a:buChar char="■"/>
              <a:defRPr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Fira Sans"/>
              <a:buChar char="●"/>
              <a:defRPr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Fira Sans"/>
              <a:buChar char="○"/>
              <a:defRPr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Fira Sans"/>
              <a:buChar char="■"/>
              <a:defRPr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Fira Sans"/>
              <a:buChar char="●"/>
              <a:defRPr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Fira Sans"/>
              <a:buChar char="○"/>
              <a:defRPr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Fira Sans"/>
              <a:buChar char="■"/>
              <a:defRPr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9" r:id="rId4"/>
    <p:sldLayoutId id="214748366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bit.ly/JamboardOblak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s://bit.ly/EvaluacijaObla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7"/>
          <p:cNvSpPr txBox="1">
            <a:spLocks noGrp="1"/>
          </p:cNvSpPr>
          <p:nvPr>
            <p:ph type="ctrTitle"/>
          </p:nvPr>
        </p:nvSpPr>
        <p:spPr>
          <a:xfrm>
            <a:off x="336080" y="1156033"/>
            <a:ext cx="5125800" cy="1049842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Suradnja u oblaku</a:t>
            </a:r>
            <a:endParaRPr dirty="0"/>
          </a:p>
        </p:txBody>
      </p:sp>
      <p:sp>
        <p:nvSpPr>
          <p:cNvPr id="436" name="Google Shape;436;p17"/>
          <p:cNvSpPr txBox="1">
            <a:spLocks noGrp="1"/>
          </p:cNvSpPr>
          <p:nvPr>
            <p:ph type="subTitle" idx="1"/>
          </p:nvPr>
        </p:nvSpPr>
        <p:spPr>
          <a:xfrm>
            <a:off x="1136794" y="2205875"/>
            <a:ext cx="3123562" cy="1224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Aleksandra </a:t>
            </a:r>
            <a:r>
              <a:rPr lang="hr-HR" dirty="0" err="1"/>
              <a:t>Brmbota</a:t>
            </a: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Ella Rakovac Bekeš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Tina Marković</a:t>
            </a:r>
            <a:endParaRPr dirty="0"/>
          </a:p>
        </p:txBody>
      </p:sp>
      <p:sp>
        <p:nvSpPr>
          <p:cNvPr id="4" name="Google Shape;436;p17">
            <a:extLst>
              <a:ext uri="{FF2B5EF4-FFF2-40B4-BE49-F238E27FC236}">
                <a16:creationId xmlns:a16="http://schemas.microsoft.com/office/drawing/2014/main" id="{59212736-7AEF-492D-97DC-BEC7BA8BB448}"/>
              </a:ext>
            </a:extLst>
          </p:cNvPr>
          <p:cNvSpPr txBox="1">
            <a:spLocks/>
          </p:cNvSpPr>
          <p:nvPr/>
        </p:nvSpPr>
        <p:spPr>
          <a:xfrm>
            <a:off x="336080" y="3782363"/>
            <a:ext cx="4025302" cy="410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2400"/>
              <a:buFont typeface="IBM Plex Sans Light"/>
              <a:buNone/>
              <a:defRPr sz="2400" b="0" i="0" u="none" strike="noStrike" cap="none">
                <a:solidFill>
                  <a:srgbClr val="2B2356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2400"/>
              <a:buFont typeface="IBM Plex Sans Light"/>
              <a:buNone/>
              <a:defRPr sz="2400" b="0" i="0" u="none" strike="noStrike" cap="none">
                <a:solidFill>
                  <a:srgbClr val="2B2356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2400"/>
              <a:buFont typeface="IBM Plex Sans Light"/>
              <a:buNone/>
              <a:defRPr sz="2400" b="0" i="0" u="none" strike="noStrike" cap="none">
                <a:solidFill>
                  <a:srgbClr val="2B2356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2400"/>
              <a:buFont typeface="IBM Plex Sans Light"/>
              <a:buNone/>
              <a:defRPr sz="2400" b="0" i="0" u="none" strike="noStrike" cap="none">
                <a:solidFill>
                  <a:srgbClr val="2B2356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2400"/>
              <a:buFont typeface="IBM Plex Sans Light"/>
              <a:buNone/>
              <a:defRPr sz="2400" b="0" i="0" u="none" strike="noStrike" cap="none">
                <a:solidFill>
                  <a:srgbClr val="2B2356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2400"/>
              <a:buFont typeface="IBM Plex Sans Light"/>
              <a:buNone/>
              <a:defRPr sz="2400" b="0" i="0" u="none" strike="noStrike" cap="none">
                <a:solidFill>
                  <a:srgbClr val="2B2356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2400"/>
              <a:buFont typeface="IBM Plex Sans Light"/>
              <a:buNone/>
              <a:defRPr sz="2400" b="0" i="0" u="none" strike="noStrike" cap="none">
                <a:solidFill>
                  <a:srgbClr val="2B2356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2400"/>
              <a:buFont typeface="IBM Plex Sans Light"/>
              <a:buNone/>
              <a:defRPr sz="2400" b="0" i="0" u="none" strike="noStrike" cap="none">
                <a:solidFill>
                  <a:srgbClr val="2B2356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2400"/>
              <a:buFont typeface="IBM Plex Sans Light"/>
              <a:buNone/>
              <a:defRPr sz="2400" b="0" i="0" u="none" strike="noStrike" cap="none">
                <a:solidFill>
                  <a:srgbClr val="2B2356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 marL="0" indent="0"/>
            <a:r>
              <a:rPr lang="hr-HR" dirty="0"/>
              <a:t>CUC, Šibenik, 28. 10. 2022.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636855-327E-F65E-9696-F2D121D4C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842" y="4768243"/>
            <a:ext cx="614123" cy="37525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9C93CC2-9F38-A5CE-E15C-00E7C0FF0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322" y="4325920"/>
            <a:ext cx="1628507" cy="854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81E623-07AC-950C-C14F-B3C946040D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756" y="4652808"/>
            <a:ext cx="1248355" cy="4906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94C7AF-25F7-BCDF-C3F9-D0E37D29AB4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1087" y="731375"/>
            <a:ext cx="5739371" cy="4060554"/>
          </a:xfrm>
          <a:prstGeom prst="rect">
            <a:avLst/>
          </a:prstGeom>
        </p:spPr>
      </p:pic>
      <p:sp>
        <p:nvSpPr>
          <p:cNvPr id="502" name="Google Shape;502;p28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Naša suradnja</a:t>
            </a:r>
            <a:endParaRPr dirty="0"/>
          </a:p>
        </p:txBody>
      </p:sp>
      <p:grpSp>
        <p:nvGrpSpPr>
          <p:cNvPr id="504" name="Google Shape;504;p28"/>
          <p:cNvGrpSpPr/>
          <p:nvPr/>
        </p:nvGrpSpPr>
        <p:grpSpPr>
          <a:xfrm>
            <a:off x="5324391" y="1053719"/>
            <a:ext cx="462301" cy="533386"/>
            <a:chOff x="6864211" y="870783"/>
            <a:chExt cx="3257938" cy="3645836"/>
          </a:xfrm>
        </p:grpSpPr>
        <p:sp>
          <p:nvSpPr>
            <p:cNvPr id="505" name="Google Shape;505;p28"/>
            <p:cNvSpPr/>
            <p:nvPr/>
          </p:nvSpPr>
          <p:spPr>
            <a:xfrm rot="10800000">
              <a:off x="7436790" y="1918500"/>
              <a:ext cx="1435500" cy="15105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6CAD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8"/>
            <p:cNvSpPr/>
            <p:nvPr/>
          </p:nvSpPr>
          <p:spPr>
            <a:xfrm rot="137657">
              <a:off x="7397058" y="1336667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28"/>
            <p:cNvSpPr/>
            <p:nvPr/>
          </p:nvSpPr>
          <p:spPr>
            <a:xfrm rot="137657">
              <a:off x="8665724" y="1421055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28"/>
            <p:cNvSpPr/>
            <p:nvPr/>
          </p:nvSpPr>
          <p:spPr>
            <a:xfrm rot="136896">
              <a:off x="7481871" y="896113"/>
              <a:ext cx="1296128" cy="1179940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8"/>
            <p:cNvSpPr/>
            <p:nvPr/>
          </p:nvSpPr>
          <p:spPr>
            <a:xfrm rot="4478667" flipH="1">
              <a:off x="7219380" y="1594114"/>
              <a:ext cx="2547601" cy="2678948"/>
            </a:xfrm>
            <a:custGeom>
              <a:avLst/>
              <a:gdLst/>
              <a:ahLst/>
              <a:cxnLst/>
              <a:rect l="l" t="t" r="r" b="b"/>
              <a:pathLst>
                <a:path w="2545756" h="2677008" extrusionOk="0">
                  <a:moveTo>
                    <a:pt x="2532661" y="1907727"/>
                  </a:moveTo>
                  <a:cubicBezTo>
                    <a:pt x="2524895" y="1875422"/>
                    <a:pt x="2513646" y="1843981"/>
                    <a:pt x="2498840" y="1813840"/>
                  </a:cubicBezTo>
                  <a:lnTo>
                    <a:pt x="2463401" y="1758534"/>
                  </a:lnTo>
                  <a:lnTo>
                    <a:pt x="2226649" y="890387"/>
                  </a:lnTo>
                  <a:lnTo>
                    <a:pt x="2222502" y="854264"/>
                  </a:lnTo>
                  <a:cubicBezTo>
                    <a:pt x="2200433" y="755316"/>
                    <a:pt x="2143640" y="662183"/>
                    <a:pt x="2056574" y="586825"/>
                  </a:cubicBezTo>
                  <a:cubicBezTo>
                    <a:pt x="1974652" y="515921"/>
                    <a:pt x="1870760" y="464998"/>
                    <a:pt x="1756688" y="438750"/>
                  </a:cubicBezTo>
                  <a:lnTo>
                    <a:pt x="1725404" y="433978"/>
                  </a:lnTo>
                  <a:lnTo>
                    <a:pt x="1692481" y="421376"/>
                  </a:lnTo>
                  <a:cubicBezTo>
                    <a:pt x="1588994" y="366751"/>
                    <a:pt x="1519887" y="281929"/>
                    <a:pt x="1512891" y="192642"/>
                  </a:cubicBezTo>
                  <a:lnTo>
                    <a:pt x="1509322" y="192436"/>
                  </a:lnTo>
                  <a:lnTo>
                    <a:pt x="1510795" y="129857"/>
                  </a:lnTo>
                  <a:cubicBezTo>
                    <a:pt x="1512437" y="60058"/>
                    <a:pt x="1457184" y="2142"/>
                    <a:pt x="1387384" y="499"/>
                  </a:cubicBezTo>
                  <a:lnTo>
                    <a:pt x="1367650" y="35"/>
                  </a:lnTo>
                  <a:cubicBezTo>
                    <a:pt x="1297850" y="-1607"/>
                    <a:pt x="1239934" y="53646"/>
                    <a:pt x="1238292" y="123445"/>
                  </a:cubicBezTo>
                  <a:lnTo>
                    <a:pt x="1235319" y="249830"/>
                  </a:lnTo>
                  <a:lnTo>
                    <a:pt x="1258816" y="309353"/>
                  </a:lnTo>
                  <a:cubicBezTo>
                    <a:pt x="1298626" y="438395"/>
                    <a:pt x="1394260" y="554224"/>
                    <a:pt x="1525999" y="634697"/>
                  </a:cubicBezTo>
                  <a:lnTo>
                    <a:pt x="1609087" y="677750"/>
                  </a:lnTo>
                  <a:lnTo>
                    <a:pt x="1828213" y="758820"/>
                  </a:lnTo>
                  <a:cubicBezTo>
                    <a:pt x="1877004" y="788967"/>
                    <a:pt x="1912393" y="826747"/>
                    <a:pt x="1932368" y="868002"/>
                  </a:cubicBezTo>
                  <a:lnTo>
                    <a:pt x="1947132" y="920043"/>
                  </a:lnTo>
                  <a:lnTo>
                    <a:pt x="1641868" y="1003292"/>
                  </a:lnTo>
                  <a:lnTo>
                    <a:pt x="1641435" y="1001722"/>
                  </a:lnTo>
                  <a:lnTo>
                    <a:pt x="1018382" y="1173322"/>
                  </a:lnTo>
                  <a:lnTo>
                    <a:pt x="776057" y="1239407"/>
                  </a:lnTo>
                  <a:cubicBezTo>
                    <a:pt x="776112" y="1239611"/>
                    <a:pt x="776168" y="1239814"/>
                    <a:pt x="776223" y="1240018"/>
                  </a:cubicBezTo>
                  <a:lnTo>
                    <a:pt x="168384" y="1407428"/>
                  </a:lnTo>
                  <a:cubicBezTo>
                    <a:pt x="46354" y="1441038"/>
                    <a:pt x="-25325" y="1567208"/>
                    <a:pt x="8284" y="1689238"/>
                  </a:cubicBezTo>
                  <a:cubicBezTo>
                    <a:pt x="41894" y="1811269"/>
                    <a:pt x="168064" y="1882948"/>
                    <a:pt x="290094" y="1849338"/>
                  </a:cubicBezTo>
                  <a:lnTo>
                    <a:pt x="975883" y="1660459"/>
                  </a:lnTo>
                  <a:lnTo>
                    <a:pt x="1007167" y="1676435"/>
                  </a:lnTo>
                  <a:cubicBezTo>
                    <a:pt x="1032148" y="1694246"/>
                    <a:pt x="1050669" y="1718905"/>
                    <a:pt x="1058884" y="1748672"/>
                  </a:cubicBezTo>
                  <a:cubicBezTo>
                    <a:pt x="1071205" y="1793322"/>
                    <a:pt x="1057714" y="1839954"/>
                    <a:pt x="1026548" y="1876886"/>
                  </a:cubicBezTo>
                  <a:lnTo>
                    <a:pt x="1019694" y="1883089"/>
                  </a:lnTo>
                  <a:lnTo>
                    <a:pt x="350177" y="2067487"/>
                  </a:lnTo>
                  <a:cubicBezTo>
                    <a:pt x="228147" y="2101097"/>
                    <a:pt x="156468" y="2227267"/>
                    <a:pt x="190077" y="2349297"/>
                  </a:cubicBezTo>
                  <a:cubicBezTo>
                    <a:pt x="223687" y="2471328"/>
                    <a:pt x="349857" y="2543006"/>
                    <a:pt x="471887" y="2509397"/>
                  </a:cubicBezTo>
                  <a:lnTo>
                    <a:pt x="1944939" y="2103690"/>
                  </a:lnTo>
                  <a:lnTo>
                    <a:pt x="1944543" y="2102254"/>
                  </a:lnTo>
                  <a:lnTo>
                    <a:pt x="2263841" y="2015178"/>
                  </a:lnTo>
                  <a:lnTo>
                    <a:pt x="2265294" y="2033114"/>
                  </a:lnTo>
                  <a:cubicBezTo>
                    <a:pt x="2261731" y="2121023"/>
                    <a:pt x="2206238" y="2218292"/>
                    <a:pt x="2107270" y="2293070"/>
                  </a:cubicBezTo>
                  <a:cubicBezTo>
                    <a:pt x="2022441" y="2357166"/>
                    <a:pt x="1919091" y="2394031"/>
                    <a:pt x="1823517" y="2396993"/>
                  </a:cubicBezTo>
                  <a:lnTo>
                    <a:pt x="1748877" y="2390028"/>
                  </a:lnTo>
                  <a:lnTo>
                    <a:pt x="1713086" y="2365092"/>
                  </a:lnTo>
                  <a:cubicBezTo>
                    <a:pt x="1655799" y="2325181"/>
                    <a:pt x="1577004" y="2339267"/>
                    <a:pt x="1537093" y="2396554"/>
                  </a:cubicBezTo>
                  <a:lnTo>
                    <a:pt x="1525808" y="2412750"/>
                  </a:lnTo>
                  <a:cubicBezTo>
                    <a:pt x="1485897" y="2470038"/>
                    <a:pt x="1499983" y="2548833"/>
                    <a:pt x="1557270" y="2588744"/>
                  </a:cubicBezTo>
                  <a:lnTo>
                    <a:pt x="1588748" y="2610675"/>
                  </a:lnTo>
                  <a:lnTo>
                    <a:pt x="1653984" y="2656124"/>
                  </a:lnTo>
                  <a:lnTo>
                    <a:pt x="1660997" y="2661010"/>
                  </a:lnTo>
                  <a:lnTo>
                    <a:pt x="1662476" y="2658888"/>
                  </a:lnTo>
                  <a:lnTo>
                    <a:pt x="1664965" y="2659697"/>
                  </a:lnTo>
                  <a:cubicBezTo>
                    <a:pt x="1878675" y="2710826"/>
                    <a:pt x="2128503" y="2647214"/>
                    <a:pt x="2312559" y="2488525"/>
                  </a:cubicBezTo>
                  <a:cubicBezTo>
                    <a:pt x="2500489" y="2326497"/>
                    <a:pt x="2579258" y="2101556"/>
                    <a:pt x="2532661" y="1907727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757341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825970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8"/>
            <p:cNvSpPr/>
            <p:nvPr/>
          </p:nvSpPr>
          <p:spPr>
            <a:xfrm rot="-5400000">
              <a:off x="8650458" y="2002706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28"/>
            <p:cNvSpPr/>
            <p:nvPr/>
          </p:nvSpPr>
          <p:spPr>
            <a:xfrm rot="-5400000">
              <a:off x="7376083" y="1985049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28"/>
            <p:cNvSpPr/>
            <p:nvPr/>
          </p:nvSpPr>
          <p:spPr>
            <a:xfrm rot="136594">
              <a:off x="7571734" y="1209715"/>
              <a:ext cx="1125288" cy="806739"/>
            </a:xfrm>
            <a:prstGeom prst="ellipse">
              <a:avLst/>
            </a:prstGeom>
            <a:solidFill>
              <a:srgbClr val="000008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8"/>
            <p:cNvSpPr/>
            <p:nvPr/>
          </p:nvSpPr>
          <p:spPr>
            <a:xfrm rot="795546">
              <a:off x="8119949" y="1397054"/>
              <a:ext cx="423797" cy="282629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28"/>
            <p:cNvSpPr/>
            <p:nvPr/>
          </p:nvSpPr>
          <p:spPr>
            <a:xfrm rot="800451">
              <a:off x="8305953" y="1758627"/>
              <a:ext cx="107912" cy="72113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8299131" y="2165049"/>
              <a:ext cx="271500" cy="172200"/>
            </a:xfrm>
            <a:prstGeom prst="roundRect">
              <a:avLst>
                <a:gd name="adj" fmla="val 16667"/>
              </a:avLst>
            </a:prstGeom>
            <a:solidFill>
              <a:srgbClr val="6C38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8331828" y="2400668"/>
              <a:ext cx="216000" cy="108000"/>
            </a:xfrm>
            <a:prstGeom prst="roundRect">
              <a:avLst>
                <a:gd name="adj" fmla="val 16667"/>
              </a:avLst>
            </a:prstGeom>
            <a:solidFill>
              <a:srgbClr val="66ECC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9" name="Google Shape;519;p28"/>
          <p:cNvGrpSpPr/>
          <p:nvPr/>
        </p:nvGrpSpPr>
        <p:grpSpPr>
          <a:xfrm>
            <a:off x="4340849" y="2371441"/>
            <a:ext cx="462301" cy="533386"/>
            <a:chOff x="6864211" y="870783"/>
            <a:chExt cx="3257938" cy="3645836"/>
          </a:xfrm>
        </p:grpSpPr>
        <p:sp>
          <p:nvSpPr>
            <p:cNvPr id="520" name="Google Shape;520;p28"/>
            <p:cNvSpPr/>
            <p:nvPr/>
          </p:nvSpPr>
          <p:spPr>
            <a:xfrm rot="10800000">
              <a:off x="7436790" y="1918500"/>
              <a:ext cx="1435500" cy="15105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6CAD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28"/>
            <p:cNvSpPr/>
            <p:nvPr/>
          </p:nvSpPr>
          <p:spPr>
            <a:xfrm rot="137657">
              <a:off x="7397058" y="1336667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28"/>
            <p:cNvSpPr/>
            <p:nvPr/>
          </p:nvSpPr>
          <p:spPr>
            <a:xfrm rot="137657">
              <a:off x="8665724" y="1421055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28"/>
            <p:cNvSpPr/>
            <p:nvPr/>
          </p:nvSpPr>
          <p:spPr>
            <a:xfrm rot="136896">
              <a:off x="7481871" y="896113"/>
              <a:ext cx="1296128" cy="1179940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8"/>
            <p:cNvSpPr/>
            <p:nvPr/>
          </p:nvSpPr>
          <p:spPr>
            <a:xfrm rot="4478667" flipH="1">
              <a:off x="7219380" y="1594114"/>
              <a:ext cx="2547601" cy="2678948"/>
            </a:xfrm>
            <a:custGeom>
              <a:avLst/>
              <a:gdLst/>
              <a:ahLst/>
              <a:cxnLst/>
              <a:rect l="l" t="t" r="r" b="b"/>
              <a:pathLst>
                <a:path w="2545756" h="2677008" extrusionOk="0">
                  <a:moveTo>
                    <a:pt x="2532661" y="1907727"/>
                  </a:moveTo>
                  <a:cubicBezTo>
                    <a:pt x="2524895" y="1875422"/>
                    <a:pt x="2513646" y="1843981"/>
                    <a:pt x="2498840" y="1813840"/>
                  </a:cubicBezTo>
                  <a:lnTo>
                    <a:pt x="2463401" y="1758534"/>
                  </a:lnTo>
                  <a:lnTo>
                    <a:pt x="2226649" y="890387"/>
                  </a:lnTo>
                  <a:lnTo>
                    <a:pt x="2222502" y="854264"/>
                  </a:lnTo>
                  <a:cubicBezTo>
                    <a:pt x="2200433" y="755316"/>
                    <a:pt x="2143640" y="662183"/>
                    <a:pt x="2056574" y="586825"/>
                  </a:cubicBezTo>
                  <a:cubicBezTo>
                    <a:pt x="1974652" y="515921"/>
                    <a:pt x="1870760" y="464998"/>
                    <a:pt x="1756688" y="438750"/>
                  </a:cubicBezTo>
                  <a:lnTo>
                    <a:pt x="1725404" y="433978"/>
                  </a:lnTo>
                  <a:lnTo>
                    <a:pt x="1692481" y="421376"/>
                  </a:lnTo>
                  <a:cubicBezTo>
                    <a:pt x="1588994" y="366751"/>
                    <a:pt x="1519887" y="281929"/>
                    <a:pt x="1512891" y="192642"/>
                  </a:cubicBezTo>
                  <a:lnTo>
                    <a:pt x="1509322" y="192436"/>
                  </a:lnTo>
                  <a:lnTo>
                    <a:pt x="1510795" y="129857"/>
                  </a:lnTo>
                  <a:cubicBezTo>
                    <a:pt x="1512437" y="60058"/>
                    <a:pt x="1457184" y="2142"/>
                    <a:pt x="1387384" y="499"/>
                  </a:cubicBezTo>
                  <a:lnTo>
                    <a:pt x="1367650" y="35"/>
                  </a:lnTo>
                  <a:cubicBezTo>
                    <a:pt x="1297850" y="-1607"/>
                    <a:pt x="1239934" y="53646"/>
                    <a:pt x="1238292" y="123445"/>
                  </a:cubicBezTo>
                  <a:lnTo>
                    <a:pt x="1235319" y="249830"/>
                  </a:lnTo>
                  <a:lnTo>
                    <a:pt x="1258816" y="309353"/>
                  </a:lnTo>
                  <a:cubicBezTo>
                    <a:pt x="1298626" y="438395"/>
                    <a:pt x="1394260" y="554224"/>
                    <a:pt x="1525999" y="634697"/>
                  </a:cubicBezTo>
                  <a:lnTo>
                    <a:pt x="1609087" y="677750"/>
                  </a:lnTo>
                  <a:lnTo>
                    <a:pt x="1828213" y="758820"/>
                  </a:lnTo>
                  <a:cubicBezTo>
                    <a:pt x="1877004" y="788967"/>
                    <a:pt x="1912393" y="826747"/>
                    <a:pt x="1932368" y="868002"/>
                  </a:cubicBezTo>
                  <a:lnTo>
                    <a:pt x="1947132" y="920043"/>
                  </a:lnTo>
                  <a:lnTo>
                    <a:pt x="1641868" y="1003292"/>
                  </a:lnTo>
                  <a:lnTo>
                    <a:pt x="1641435" y="1001722"/>
                  </a:lnTo>
                  <a:lnTo>
                    <a:pt x="1018382" y="1173322"/>
                  </a:lnTo>
                  <a:lnTo>
                    <a:pt x="776057" y="1239407"/>
                  </a:lnTo>
                  <a:cubicBezTo>
                    <a:pt x="776112" y="1239611"/>
                    <a:pt x="776168" y="1239814"/>
                    <a:pt x="776223" y="1240018"/>
                  </a:cubicBezTo>
                  <a:lnTo>
                    <a:pt x="168384" y="1407428"/>
                  </a:lnTo>
                  <a:cubicBezTo>
                    <a:pt x="46354" y="1441038"/>
                    <a:pt x="-25325" y="1567208"/>
                    <a:pt x="8284" y="1689238"/>
                  </a:cubicBezTo>
                  <a:cubicBezTo>
                    <a:pt x="41894" y="1811269"/>
                    <a:pt x="168064" y="1882948"/>
                    <a:pt x="290094" y="1849338"/>
                  </a:cubicBezTo>
                  <a:lnTo>
                    <a:pt x="975883" y="1660459"/>
                  </a:lnTo>
                  <a:lnTo>
                    <a:pt x="1007167" y="1676435"/>
                  </a:lnTo>
                  <a:cubicBezTo>
                    <a:pt x="1032148" y="1694246"/>
                    <a:pt x="1050669" y="1718905"/>
                    <a:pt x="1058884" y="1748672"/>
                  </a:cubicBezTo>
                  <a:cubicBezTo>
                    <a:pt x="1071205" y="1793322"/>
                    <a:pt x="1057714" y="1839954"/>
                    <a:pt x="1026548" y="1876886"/>
                  </a:cubicBezTo>
                  <a:lnTo>
                    <a:pt x="1019694" y="1883089"/>
                  </a:lnTo>
                  <a:lnTo>
                    <a:pt x="350177" y="2067487"/>
                  </a:lnTo>
                  <a:cubicBezTo>
                    <a:pt x="228147" y="2101097"/>
                    <a:pt x="156468" y="2227267"/>
                    <a:pt x="190077" y="2349297"/>
                  </a:cubicBezTo>
                  <a:cubicBezTo>
                    <a:pt x="223687" y="2471328"/>
                    <a:pt x="349857" y="2543006"/>
                    <a:pt x="471887" y="2509397"/>
                  </a:cubicBezTo>
                  <a:lnTo>
                    <a:pt x="1944939" y="2103690"/>
                  </a:lnTo>
                  <a:lnTo>
                    <a:pt x="1944543" y="2102254"/>
                  </a:lnTo>
                  <a:lnTo>
                    <a:pt x="2263841" y="2015178"/>
                  </a:lnTo>
                  <a:lnTo>
                    <a:pt x="2265294" y="2033114"/>
                  </a:lnTo>
                  <a:cubicBezTo>
                    <a:pt x="2261731" y="2121023"/>
                    <a:pt x="2206238" y="2218292"/>
                    <a:pt x="2107270" y="2293070"/>
                  </a:cubicBezTo>
                  <a:cubicBezTo>
                    <a:pt x="2022441" y="2357166"/>
                    <a:pt x="1919091" y="2394031"/>
                    <a:pt x="1823517" y="2396993"/>
                  </a:cubicBezTo>
                  <a:lnTo>
                    <a:pt x="1748877" y="2390028"/>
                  </a:lnTo>
                  <a:lnTo>
                    <a:pt x="1713086" y="2365092"/>
                  </a:lnTo>
                  <a:cubicBezTo>
                    <a:pt x="1655799" y="2325181"/>
                    <a:pt x="1577004" y="2339267"/>
                    <a:pt x="1537093" y="2396554"/>
                  </a:cubicBezTo>
                  <a:lnTo>
                    <a:pt x="1525808" y="2412750"/>
                  </a:lnTo>
                  <a:cubicBezTo>
                    <a:pt x="1485897" y="2470038"/>
                    <a:pt x="1499983" y="2548833"/>
                    <a:pt x="1557270" y="2588744"/>
                  </a:cubicBezTo>
                  <a:lnTo>
                    <a:pt x="1588748" y="2610675"/>
                  </a:lnTo>
                  <a:lnTo>
                    <a:pt x="1653984" y="2656124"/>
                  </a:lnTo>
                  <a:lnTo>
                    <a:pt x="1660997" y="2661010"/>
                  </a:lnTo>
                  <a:lnTo>
                    <a:pt x="1662476" y="2658888"/>
                  </a:lnTo>
                  <a:lnTo>
                    <a:pt x="1664965" y="2659697"/>
                  </a:lnTo>
                  <a:cubicBezTo>
                    <a:pt x="1878675" y="2710826"/>
                    <a:pt x="2128503" y="2647214"/>
                    <a:pt x="2312559" y="2488525"/>
                  </a:cubicBezTo>
                  <a:cubicBezTo>
                    <a:pt x="2500489" y="2326497"/>
                    <a:pt x="2579258" y="2101556"/>
                    <a:pt x="2532661" y="1907727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757341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825970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8"/>
            <p:cNvSpPr/>
            <p:nvPr/>
          </p:nvSpPr>
          <p:spPr>
            <a:xfrm rot="-5400000">
              <a:off x="8650458" y="2002706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28"/>
            <p:cNvSpPr/>
            <p:nvPr/>
          </p:nvSpPr>
          <p:spPr>
            <a:xfrm rot="-5400000">
              <a:off x="7376083" y="1985049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28"/>
            <p:cNvSpPr/>
            <p:nvPr/>
          </p:nvSpPr>
          <p:spPr>
            <a:xfrm rot="136594">
              <a:off x="7571734" y="1209715"/>
              <a:ext cx="1125288" cy="806739"/>
            </a:xfrm>
            <a:prstGeom prst="ellipse">
              <a:avLst/>
            </a:prstGeom>
            <a:solidFill>
              <a:srgbClr val="000008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28"/>
            <p:cNvSpPr/>
            <p:nvPr/>
          </p:nvSpPr>
          <p:spPr>
            <a:xfrm rot="795546">
              <a:off x="8119949" y="1397054"/>
              <a:ext cx="423797" cy="282629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28"/>
            <p:cNvSpPr/>
            <p:nvPr/>
          </p:nvSpPr>
          <p:spPr>
            <a:xfrm rot="800451">
              <a:off x="8305953" y="1758627"/>
              <a:ext cx="107912" cy="72113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8299131" y="2165049"/>
              <a:ext cx="271500" cy="172200"/>
            </a:xfrm>
            <a:prstGeom prst="roundRect">
              <a:avLst>
                <a:gd name="adj" fmla="val 16667"/>
              </a:avLst>
            </a:prstGeom>
            <a:solidFill>
              <a:srgbClr val="6C38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8331828" y="2400668"/>
              <a:ext cx="216000" cy="108000"/>
            </a:xfrm>
            <a:prstGeom prst="roundRect">
              <a:avLst>
                <a:gd name="adj" fmla="val 16667"/>
              </a:avLst>
            </a:prstGeom>
            <a:solidFill>
              <a:srgbClr val="66ECC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4" name="Google Shape;534;p28"/>
          <p:cNvGrpSpPr/>
          <p:nvPr/>
        </p:nvGrpSpPr>
        <p:grpSpPr>
          <a:xfrm flipH="1">
            <a:off x="6695759" y="1362707"/>
            <a:ext cx="462301" cy="533386"/>
            <a:chOff x="6864211" y="870783"/>
            <a:chExt cx="3257938" cy="3645836"/>
          </a:xfrm>
        </p:grpSpPr>
        <p:sp>
          <p:nvSpPr>
            <p:cNvPr id="535" name="Google Shape;535;p28"/>
            <p:cNvSpPr/>
            <p:nvPr/>
          </p:nvSpPr>
          <p:spPr>
            <a:xfrm rot="10800000">
              <a:off x="7436790" y="1918500"/>
              <a:ext cx="1435500" cy="15105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6CAD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28"/>
            <p:cNvSpPr/>
            <p:nvPr/>
          </p:nvSpPr>
          <p:spPr>
            <a:xfrm rot="137657">
              <a:off x="7397058" y="1336667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28"/>
            <p:cNvSpPr/>
            <p:nvPr/>
          </p:nvSpPr>
          <p:spPr>
            <a:xfrm rot="137657">
              <a:off x="8665724" y="1421055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28"/>
            <p:cNvSpPr/>
            <p:nvPr/>
          </p:nvSpPr>
          <p:spPr>
            <a:xfrm rot="136896">
              <a:off x="7481871" y="896113"/>
              <a:ext cx="1296128" cy="1179940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28"/>
            <p:cNvSpPr/>
            <p:nvPr/>
          </p:nvSpPr>
          <p:spPr>
            <a:xfrm rot="4478667" flipH="1">
              <a:off x="7219380" y="1594114"/>
              <a:ext cx="2547601" cy="2678948"/>
            </a:xfrm>
            <a:custGeom>
              <a:avLst/>
              <a:gdLst/>
              <a:ahLst/>
              <a:cxnLst/>
              <a:rect l="l" t="t" r="r" b="b"/>
              <a:pathLst>
                <a:path w="2545756" h="2677008" extrusionOk="0">
                  <a:moveTo>
                    <a:pt x="2532661" y="1907727"/>
                  </a:moveTo>
                  <a:cubicBezTo>
                    <a:pt x="2524895" y="1875422"/>
                    <a:pt x="2513646" y="1843981"/>
                    <a:pt x="2498840" y="1813840"/>
                  </a:cubicBezTo>
                  <a:lnTo>
                    <a:pt x="2463401" y="1758534"/>
                  </a:lnTo>
                  <a:lnTo>
                    <a:pt x="2226649" y="890387"/>
                  </a:lnTo>
                  <a:lnTo>
                    <a:pt x="2222502" y="854264"/>
                  </a:lnTo>
                  <a:cubicBezTo>
                    <a:pt x="2200433" y="755316"/>
                    <a:pt x="2143640" y="662183"/>
                    <a:pt x="2056574" y="586825"/>
                  </a:cubicBezTo>
                  <a:cubicBezTo>
                    <a:pt x="1974652" y="515921"/>
                    <a:pt x="1870760" y="464998"/>
                    <a:pt x="1756688" y="438750"/>
                  </a:cubicBezTo>
                  <a:lnTo>
                    <a:pt x="1725404" y="433978"/>
                  </a:lnTo>
                  <a:lnTo>
                    <a:pt x="1692481" y="421376"/>
                  </a:lnTo>
                  <a:cubicBezTo>
                    <a:pt x="1588994" y="366751"/>
                    <a:pt x="1519887" y="281929"/>
                    <a:pt x="1512891" y="192642"/>
                  </a:cubicBezTo>
                  <a:lnTo>
                    <a:pt x="1509322" y="192436"/>
                  </a:lnTo>
                  <a:lnTo>
                    <a:pt x="1510795" y="129857"/>
                  </a:lnTo>
                  <a:cubicBezTo>
                    <a:pt x="1512437" y="60058"/>
                    <a:pt x="1457184" y="2142"/>
                    <a:pt x="1387384" y="499"/>
                  </a:cubicBezTo>
                  <a:lnTo>
                    <a:pt x="1367650" y="35"/>
                  </a:lnTo>
                  <a:cubicBezTo>
                    <a:pt x="1297850" y="-1607"/>
                    <a:pt x="1239934" y="53646"/>
                    <a:pt x="1238292" y="123445"/>
                  </a:cubicBezTo>
                  <a:lnTo>
                    <a:pt x="1235319" y="249830"/>
                  </a:lnTo>
                  <a:lnTo>
                    <a:pt x="1258816" y="309353"/>
                  </a:lnTo>
                  <a:cubicBezTo>
                    <a:pt x="1298626" y="438395"/>
                    <a:pt x="1394260" y="554224"/>
                    <a:pt x="1525999" y="634697"/>
                  </a:cubicBezTo>
                  <a:lnTo>
                    <a:pt x="1609087" y="677750"/>
                  </a:lnTo>
                  <a:lnTo>
                    <a:pt x="1828213" y="758820"/>
                  </a:lnTo>
                  <a:cubicBezTo>
                    <a:pt x="1877004" y="788967"/>
                    <a:pt x="1912393" y="826747"/>
                    <a:pt x="1932368" y="868002"/>
                  </a:cubicBezTo>
                  <a:lnTo>
                    <a:pt x="1947132" y="920043"/>
                  </a:lnTo>
                  <a:lnTo>
                    <a:pt x="1641868" y="1003292"/>
                  </a:lnTo>
                  <a:lnTo>
                    <a:pt x="1641435" y="1001722"/>
                  </a:lnTo>
                  <a:lnTo>
                    <a:pt x="1018382" y="1173322"/>
                  </a:lnTo>
                  <a:lnTo>
                    <a:pt x="776057" y="1239407"/>
                  </a:lnTo>
                  <a:cubicBezTo>
                    <a:pt x="776112" y="1239611"/>
                    <a:pt x="776168" y="1239814"/>
                    <a:pt x="776223" y="1240018"/>
                  </a:cubicBezTo>
                  <a:lnTo>
                    <a:pt x="168384" y="1407428"/>
                  </a:lnTo>
                  <a:cubicBezTo>
                    <a:pt x="46354" y="1441038"/>
                    <a:pt x="-25325" y="1567208"/>
                    <a:pt x="8284" y="1689238"/>
                  </a:cubicBezTo>
                  <a:cubicBezTo>
                    <a:pt x="41894" y="1811269"/>
                    <a:pt x="168064" y="1882948"/>
                    <a:pt x="290094" y="1849338"/>
                  </a:cubicBezTo>
                  <a:lnTo>
                    <a:pt x="975883" y="1660459"/>
                  </a:lnTo>
                  <a:lnTo>
                    <a:pt x="1007167" y="1676435"/>
                  </a:lnTo>
                  <a:cubicBezTo>
                    <a:pt x="1032148" y="1694246"/>
                    <a:pt x="1050669" y="1718905"/>
                    <a:pt x="1058884" y="1748672"/>
                  </a:cubicBezTo>
                  <a:cubicBezTo>
                    <a:pt x="1071205" y="1793322"/>
                    <a:pt x="1057714" y="1839954"/>
                    <a:pt x="1026548" y="1876886"/>
                  </a:cubicBezTo>
                  <a:lnTo>
                    <a:pt x="1019694" y="1883089"/>
                  </a:lnTo>
                  <a:lnTo>
                    <a:pt x="350177" y="2067487"/>
                  </a:lnTo>
                  <a:cubicBezTo>
                    <a:pt x="228147" y="2101097"/>
                    <a:pt x="156468" y="2227267"/>
                    <a:pt x="190077" y="2349297"/>
                  </a:cubicBezTo>
                  <a:cubicBezTo>
                    <a:pt x="223687" y="2471328"/>
                    <a:pt x="349857" y="2543006"/>
                    <a:pt x="471887" y="2509397"/>
                  </a:cubicBezTo>
                  <a:lnTo>
                    <a:pt x="1944939" y="2103690"/>
                  </a:lnTo>
                  <a:lnTo>
                    <a:pt x="1944543" y="2102254"/>
                  </a:lnTo>
                  <a:lnTo>
                    <a:pt x="2263841" y="2015178"/>
                  </a:lnTo>
                  <a:lnTo>
                    <a:pt x="2265294" y="2033114"/>
                  </a:lnTo>
                  <a:cubicBezTo>
                    <a:pt x="2261731" y="2121023"/>
                    <a:pt x="2206238" y="2218292"/>
                    <a:pt x="2107270" y="2293070"/>
                  </a:cubicBezTo>
                  <a:cubicBezTo>
                    <a:pt x="2022441" y="2357166"/>
                    <a:pt x="1919091" y="2394031"/>
                    <a:pt x="1823517" y="2396993"/>
                  </a:cubicBezTo>
                  <a:lnTo>
                    <a:pt x="1748877" y="2390028"/>
                  </a:lnTo>
                  <a:lnTo>
                    <a:pt x="1713086" y="2365092"/>
                  </a:lnTo>
                  <a:cubicBezTo>
                    <a:pt x="1655799" y="2325181"/>
                    <a:pt x="1577004" y="2339267"/>
                    <a:pt x="1537093" y="2396554"/>
                  </a:cubicBezTo>
                  <a:lnTo>
                    <a:pt x="1525808" y="2412750"/>
                  </a:lnTo>
                  <a:cubicBezTo>
                    <a:pt x="1485897" y="2470038"/>
                    <a:pt x="1499983" y="2548833"/>
                    <a:pt x="1557270" y="2588744"/>
                  </a:cubicBezTo>
                  <a:lnTo>
                    <a:pt x="1588748" y="2610675"/>
                  </a:lnTo>
                  <a:lnTo>
                    <a:pt x="1653984" y="2656124"/>
                  </a:lnTo>
                  <a:lnTo>
                    <a:pt x="1660997" y="2661010"/>
                  </a:lnTo>
                  <a:lnTo>
                    <a:pt x="1662476" y="2658888"/>
                  </a:lnTo>
                  <a:lnTo>
                    <a:pt x="1664965" y="2659697"/>
                  </a:lnTo>
                  <a:cubicBezTo>
                    <a:pt x="1878675" y="2710826"/>
                    <a:pt x="2128503" y="2647214"/>
                    <a:pt x="2312559" y="2488525"/>
                  </a:cubicBezTo>
                  <a:cubicBezTo>
                    <a:pt x="2500489" y="2326497"/>
                    <a:pt x="2579258" y="2101556"/>
                    <a:pt x="2532661" y="1907727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757341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825970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28"/>
            <p:cNvSpPr/>
            <p:nvPr/>
          </p:nvSpPr>
          <p:spPr>
            <a:xfrm rot="-5400000">
              <a:off x="8650458" y="2002706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28"/>
            <p:cNvSpPr/>
            <p:nvPr/>
          </p:nvSpPr>
          <p:spPr>
            <a:xfrm rot="-5400000">
              <a:off x="7376083" y="1985049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8"/>
            <p:cNvSpPr/>
            <p:nvPr/>
          </p:nvSpPr>
          <p:spPr>
            <a:xfrm rot="136594">
              <a:off x="7571734" y="1209715"/>
              <a:ext cx="1125288" cy="806739"/>
            </a:xfrm>
            <a:prstGeom prst="ellipse">
              <a:avLst/>
            </a:prstGeom>
            <a:solidFill>
              <a:srgbClr val="000008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8"/>
            <p:cNvSpPr/>
            <p:nvPr/>
          </p:nvSpPr>
          <p:spPr>
            <a:xfrm rot="795546">
              <a:off x="8119949" y="1397054"/>
              <a:ext cx="423797" cy="282629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28"/>
            <p:cNvSpPr/>
            <p:nvPr/>
          </p:nvSpPr>
          <p:spPr>
            <a:xfrm rot="800451">
              <a:off x="8305953" y="1758627"/>
              <a:ext cx="107912" cy="72113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28"/>
            <p:cNvSpPr/>
            <p:nvPr/>
          </p:nvSpPr>
          <p:spPr>
            <a:xfrm>
              <a:off x="8299131" y="2165049"/>
              <a:ext cx="271500" cy="172200"/>
            </a:xfrm>
            <a:prstGeom prst="roundRect">
              <a:avLst>
                <a:gd name="adj" fmla="val 16667"/>
              </a:avLst>
            </a:prstGeom>
            <a:solidFill>
              <a:srgbClr val="6C38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8"/>
            <p:cNvSpPr/>
            <p:nvPr/>
          </p:nvSpPr>
          <p:spPr>
            <a:xfrm>
              <a:off x="8331828" y="2400668"/>
              <a:ext cx="216000" cy="108000"/>
            </a:xfrm>
            <a:prstGeom prst="roundRect">
              <a:avLst>
                <a:gd name="adj" fmla="val 16667"/>
              </a:avLst>
            </a:prstGeom>
            <a:solidFill>
              <a:srgbClr val="66ECC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9" name="Google Shape;549;p28"/>
          <p:cNvGrpSpPr/>
          <p:nvPr/>
        </p:nvGrpSpPr>
        <p:grpSpPr>
          <a:xfrm flipH="1">
            <a:off x="7725111" y="3929119"/>
            <a:ext cx="462301" cy="533386"/>
            <a:chOff x="6864211" y="870783"/>
            <a:chExt cx="3257938" cy="3645836"/>
          </a:xfrm>
        </p:grpSpPr>
        <p:sp>
          <p:nvSpPr>
            <p:cNvPr id="550" name="Google Shape;550;p28"/>
            <p:cNvSpPr/>
            <p:nvPr/>
          </p:nvSpPr>
          <p:spPr>
            <a:xfrm rot="10800000">
              <a:off x="7436790" y="1918500"/>
              <a:ext cx="1435500" cy="15105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6CAD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28"/>
            <p:cNvSpPr/>
            <p:nvPr/>
          </p:nvSpPr>
          <p:spPr>
            <a:xfrm rot="137657">
              <a:off x="7397058" y="1336667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28"/>
            <p:cNvSpPr/>
            <p:nvPr/>
          </p:nvSpPr>
          <p:spPr>
            <a:xfrm rot="137657">
              <a:off x="8665724" y="1421055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28"/>
            <p:cNvSpPr/>
            <p:nvPr/>
          </p:nvSpPr>
          <p:spPr>
            <a:xfrm rot="136896">
              <a:off x="7481871" y="896113"/>
              <a:ext cx="1296128" cy="1179940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28"/>
            <p:cNvSpPr/>
            <p:nvPr/>
          </p:nvSpPr>
          <p:spPr>
            <a:xfrm rot="4478667" flipH="1">
              <a:off x="7219380" y="1594114"/>
              <a:ext cx="2547601" cy="2678948"/>
            </a:xfrm>
            <a:custGeom>
              <a:avLst/>
              <a:gdLst/>
              <a:ahLst/>
              <a:cxnLst/>
              <a:rect l="l" t="t" r="r" b="b"/>
              <a:pathLst>
                <a:path w="2545756" h="2677008" extrusionOk="0">
                  <a:moveTo>
                    <a:pt x="2532661" y="1907727"/>
                  </a:moveTo>
                  <a:cubicBezTo>
                    <a:pt x="2524895" y="1875422"/>
                    <a:pt x="2513646" y="1843981"/>
                    <a:pt x="2498840" y="1813840"/>
                  </a:cubicBezTo>
                  <a:lnTo>
                    <a:pt x="2463401" y="1758534"/>
                  </a:lnTo>
                  <a:lnTo>
                    <a:pt x="2226649" y="890387"/>
                  </a:lnTo>
                  <a:lnTo>
                    <a:pt x="2222502" y="854264"/>
                  </a:lnTo>
                  <a:cubicBezTo>
                    <a:pt x="2200433" y="755316"/>
                    <a:pt x="2143640" y="662183"/>
                    <a:pt x="2056574" y="586825"/>
                  </a:cubicBezTo>
                  <a:cubicBezTo>
                    <a:pt x="1974652" y="515921"/>
                    <a:pt x="1870760" y="464998"/>
                    <a:pt x="1756688" y="438750"/>
                  </a:cubicBezTo>
                  <a:lnTo>
                    <a:pt x="1725404" y="433978"/>
                  </a:lnTo>
                  <a:lnTo>
                    <a:pt x="1692481" y="421376"/>
                  </a:lnTo>
                  <a:cubicBezTo>
                    <a:pt x="1588994" y="366751"/>
                    <a:pt x="1519887" y="281929"/>
                    <a:pt x="1512891" y="192642"/>
                  </a:cubicBezTo>
                  <a:lnTo>
                    <a:pt x="1509322" y="192436"/>
                  </a:lnTo>
                  <a:lnTo>
                    <a:pt x="1510795" y="129857"/>
                  </a:lnTo>
                  <a:cubicBezTo>
                    <a:pt x="1512437" y="60058"/>
                    <a:pt x="1457184" y="2142"/>
                    <a:pt x="1387384" y="499"/>
                  </a:cubicBezTo>
                  <a:lnTo>
                    <a:pt x="1367650" y="35"/>
                  </a:lnTo>
                  <a:cubicBezTo>
                    <a:pt x="1297850" y="-1607"/>
                    <a:pt x="1239934" y="53646"/>
                    <a:pt x="1238292" y="123445"/>
                  </a:cubicBezTo>
                  <a:lnTo>
                    <a:pt x="1235319" y="249830"/>
                  </a:lnTo>
                  <a:lnTo>
                    <a:pt x="1258816" y="309353"/>
                  </a:lnTo>
                  <a:cubicBezTo>
                    <a:pt x="1298626" y="438395"/>
                    <a:pt x="1394260" y="554224"/>
                    <a:pt x="1525999" y="634697"/>
                  </a:cubicBezTo>
                  <a:lnTo>
                    <a:pt x="1609087" y="677750"/>
                  </a:lnTo>
                  <a:lnTo>
                    <a:pt x="1828213" y="758820"/>
                  </a:lnTo>
                  <a:cubicBezTo>
                    <a:pt x="1877004" y="788967"/>
                    <a:pt x="1912393" y="826747"/>
                    <a:pt x="1932368" y="868002"/>
                  </a:cubicBezTo>
                  <a:lnTo>
                    <a:pt x="1947132" y="920043"/>
                  </a:lnTo>
                  <a:lnTo>
                    <a:pt x="1641868" y="1003292"/>
                  </a:lnTo>
                  <a:lnTo>
                    <a:pt x="1641435" y="1001722"/>
                  </a:lnTo>
                  <a:lnTo>
                    <a:pt x="1018382" y="1173322"/>
                  </a:lnTo>
                  <a:lnTo>
                    <a:pt x="776057" y="1239407"/>
                  </a:lnTo>
                  <a:cubicBezTo>
                    <a:pt x="776112" y="1239611"/>
                    <a:pt x="776168" y="1239814"/>
                    <a:pt x="776223" y="1240018"/>
                  </a:cubicBezTo>
                  <a:lnTo>
                    <a:pt x="168384" y="1407428"/>
                  </a:lnTo>
                  <a:cubicBezTo>
                    <a:pt x="46354" y="1441038"/>
                    <a:pt x="-25325" y="1567208"/>
                    <a:pt x="8284" y="1689238"/>
                  </a:cubicBezTo>
                  <a:cubicBezTo>
                    <a:pt x="41894" y="1811269"/>
                    <a:pt x="168064" y="1882948"/>
                    <a:pt x="290094" y="1849338"/>
                  </a:cubicBezTo>
                  <a:lnTo>
                    <a:pt x="975883" y="1660459"/>
                  </a:lnTo>
                  <a:lnTo>
                    <a:pt x="1007167" y="1676435"/>
                  </a:lnTo>
                  <a:cubicBezTo>
                    <a:pt x="1032148" y="1694246"/>
                    <a:pt x="1050669" y="1718905"/>
                    <a:pt x="1058884" y="1748672"/>
                  </a:cubicBezTo>
                  <a:cubicBezTo>
                    <a:pt x="1071205" y="1793322"/>
                    <a:pt x="1057714" y="1839954"/>
                    <a:pt x="1026548" y="1876886"/>
                  </a:cubicBezTo>
                  <a:lnTo>
                    <a:pt x="1019694" y="1883089"/>
                  </a:lnTo>
                  <a:lnTo>
                    <a:pt x="350177" y="2067487"/>
                  </a:lnTo>
                  <a:cubicBezTo>
                    <a:pt x="228147" y="2101097"/>
                    <a:pt x="156468" y="2227267"/>
                    <a:pt x="190077" y="2349297"/>
                  </a:cubicBezTo>
                  <a:cubicBezTo>
                    <a:pt x="223687" y="2471328"/>
                    <a:pt x="349857" y="2543006"/>
                    <a:pt x="471887" y="2509397"/>
                  </a:cubicBezTo>
                  <a:lnTo>
                    <a:pt x="1944939" y="2103690"/>
                  </a:lnTo>
                  <a:lnTo>
                    <a:pt x="1944543" y="2102254"/>
                  </a:lnTo>
                  <a:lnTo>
                    <a:pt x="2263841" y="2015178"/>
                  </a:lnTo>
                  <a:lnTo>
                    <a:pt x="2265294" y="2033114"/>
                  </a:lnTo>
                  <a:cubicBezTo>
                    <a:pt x="2261731" y="2121023"/>
                    <a:pt x="2206238" y="2218292"/>
                    <a:pt x="2107270" y="2293070"/>
                  </a:cubicBezTo>
                  <a:cubicBezTo>
                    <a:pt x="2022441" y="2357166"/>
                    <a:pt x="1919091" y="2394031"/>
                    <a:pt x="1823517" y="2396993"/>
                  </a:cubicBezTo>
                  <a:lnTo>
                    <a:pt x="1748877" y="2390028"/>
                  </a:lnTo>
                  <a:lnTo>
                    <a:pt x="1713086" y="2365092"/>
                  </a:lnTo>
                  <a:cubicBezTo>
                    <a:pt x="1655799" y="2325181"/>
                    <a:pt x="1577004" y="2339267"/>
                    <a:pt x="1537093" y="2396554"/>
                  </a:cubicBezTo>
                  <a:lnTo>
                    <a:pt x="1525808" y="2412750"/>
                  </a:lnTo>
                  <a:cubicBezTo>
                    <a:pt x="1485897" y="2470038"/>
                    <a:pt x="1499983" y="2548833"/>
                    <a:pt x="1557270" y="2588744"/>
                  </a:cubicBezTo>
                  <a:lnTo>
                    <a:pt x="1588748" y="2610675"/>
                  </a:lnTo>
                  <a:lnTo>
                    <a:pt x="1653984" y="2656124"/>
                  </a:lnTo>
                  <a:lnTo>
                    <a:pt x="1660997" y="2661010"/>
                  </a:lnTo>
                  <a:lnTo>
                    <a:pt x="1662476" y="2658888"/>
                  </a:lnTo>
                  <a:lnTo>
                    <a:pt x="1664965" y="2659697"/>
                  </a:lnTo>
                  <a:cubicBezTo>
                    <a:pt x="1878675" y="2710826"/>
                    <a:pt x="2128503" y="2647214"/>
                    <a:pt x="2312559" y="2488525"/>
                  </a:cubicBezTo>
                  <a:cubicBezTo>
                    <a:pt x="2500489" y="2326497"/>
                    <a:pt x="2579258" y="2101556"/>
                    <a:pt x="2532661" y="1907727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28"/>
            <p:cNvSpPr/>
            <p:nvPr/>
          </p:nvSpPr>
          <p:spPr>
            <a:xfrm>
              <a:off x="757341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28"/>
            <p:cNvSpPr/>
            <p:nvPr/>
          </p:nvSpPr>
          <p:spPr>
            <a:xfrm>
              <a:off x="825970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28"/>
            <p:cNvSpPr/>
            <p:nvPr/>
          </p:nvSpPr>
          <p:spPr>
            <a:xfrm rot="-5400000">
              <a:off x="8650458" y="2002706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28"/>
            <p:cNvSpPr/>
            <p:nvPr/>
          </p:nvSpPr>
          <p:spPr>
            <a:xfrm rot="-5400000">
              <a:off x="7376083" y="1985049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28"/>
            <p:cNvSpPr/>
            <p:nvPr/>
          </p:nvSpPr>
          <p:spPr>
            <a:xfrm rot="136594">
              <a:off x="7571734" y="1209715"/>
              <a:ext cx="1125288" cy="806739"/>
            </a:xfrm>
            <a:prstGeom prst="ellipse">
              <a:avLst/>
            </a:prstGeom>
            <a:solidFill>
              <a:srgbClr val="000008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28"/>
            <p:cNvSpPr/>
            <p:nvPr/>
          </p:nvSpPr>
          <p:spPr>
            <a:xfrm rot="795546">
              <a:off x="8119949" y="1397054"/>
              <a:ext cx="423797" cy="282629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28"/>
            <p:cNvSpPr/>
            <p:nvPr/>
          </p:nvSpPr>
          <p:spPr>
            <a:xfrm rot="800451">
              <a:off x="8305953" y="1758627"/>
              <a:ext cx="107912" cy="72113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28"/>
            <p:cNvSpPr/>
            <p:nvPr/>
          </p:nvSpPr>
          <p:spPr>
            <a:xfrm>
              <a:off x="8299131" y="2165049"/>
              <a:ext cx="271500" cy="172200"/>
            </a:xfrm>
            <a:prstGeom prst="roundRect">
              <a:avLst>
                <a:gd name="adj" fmla="val 16667"/>
              </a:avLst>
            </a:prstGeom>
            <a:solidFill>
              <a:srgbClr val="6C38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28"/>
            <p:cNvSpPr/>
            <p:nvPr/>
          </p:nvSpPr>
          <p:spPr>
            <a:xfrm>
              <a:off x="8331828" y="2400668"/>
              <a:ext cx="216000" cy="108000"/>
            </a:xfrm>
            <a:prstGeom prst="roundRect">
              <a:avLst>
                <a:gd name="adj" fmla="val 16667"/>
              </a:avLst>
            </a:prstGeom>
            <a:solidFill>
              <a:srgbClr val="66ECC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" name="Google Shape;502;p28">
            <a:extLst>
              <a:ext uri="{FF2B5EF4-FFF2-40B4-BE49-F238E27FC236}">
                <a16:creationId xmlns:a16="http://schemas.microsoft.com/office/drawing/2014/main" id="{0E85F369-AD3C-4436-A6A2-317848E5E424}"/>
              </a:ext>
            </a:extLst>
          </p:cNvPr>
          <p:cNvSpPr txBox="1">
            <a:spLocks/>
          </p:cNvSpPr>
          <p:nvPr/>
        </p:nvSpPr>
        <p:spPr>
          <a:xfrm>
            <a:off x="8132236" y="3620193"/>
            <a:ext cx="57191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rPr lang="hr-HR" dirty="0"/>
              <a:t>??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4EDE76-13D1-E945-EA48-5FBA6819A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058" y="4552772"/>
            <a:ext cx="614123" cy="375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DE44FB8-0118-22BC-E6A0-FEC646ECB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747" y="3873873"/>
            <a:ext cx="1110995" cy="582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3C987F-49CF-AB0F-7E47-21730387DA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66" y="4426678"/>
            <a:ext cx="1248355" cy="4906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1"/>
          <p:cNvSpPr txBox="1">
            <a:spLocks noGrp="1"/>
          </p:cNvSpPr>
          <p:nvPr>
            <p:ph type="title"/>
          </p:nvPr>
        </p:nvSpPr>
        <p:spPr>
          <a:xfrm>
            <a:off x="3763675" y="667725"/>
            <a:ext cx="466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/>
              <a:t>Tina Marković</a:t>
            </a:r>
            <a:endParaRPr sz="3600" dirty="0"/>
          </a:p>
        </p:txBody>
      </p:sp>
      <p:sp>
        <p:nvSpPr>
          <p:cNvPr id="459" name="Google Shape;459;p21"/>
          <p:cNvSpPr txBox="1">
            <a:spLocks noGrp="1"/>
          </p:cNvSpPr>
          <p:nvPr>
            <p:ph type="body" idx="1"/>
          </p:nvPr>
        </p:nvSpPr>
        <p:spPr>
          <a:xfrm>
            <a:off x="3995275" y="2568590"/>
            <a:ext cx="4429800" cy="22832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One of the keys to an effective presentation is keeping it simple, concentrate on your core message.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”molim potpišite potpisnu listu?” </a:t>
            </a:r>
            <a:r>
              <a:rPr lang="hr-HR" dirty="0">
                <a:sym typeface="Wingdings" pitchFamily="2" charset="2"/>
              </a:rPr>
              <a:t>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D3C997-5CFC-37AD-66C3-3412D9C23F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55" t="11520" r="40934" b="14294"/>
          <a:stretch/>
        </p:blipFill>
        <p:spPr>
          <a:xfrm>
            <a:off x="3067158" y="667725"/>
            <a:ext cx="2263793" cy="254278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725370-5250-BF89-79F6-00F82D705867}"/>
              </a:ext>
            </a:extLst>
          </p:cNvPr>
          <p:cNvGrpSpPr/>
          <p:nvPr/>
        </p:nvGrpSpPr>
        <p:grpSpPr>
          <a:xfrm>
            <a:off x="4846020" y="4507441"/>
            <a:ext cx="3205071" cy="589704"/>
            <a:chOff x="4846020" y="4507441"/>
            <a:chExt cx="3205071" cy="5897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092E6CD-16AA-01EF-3782-1F6B6D303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174" y="4721888"/>
              <a:ext cx="614123" cy="37525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1D89021B-4F04-2B26-05FC-2121AEA66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0096" y="4507441"/>
              <a:ext cx="1110995" cy="5829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ED9DDC7-52A7-1D78-4341-8318411ED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020" y="4606453"/>
              <a:ext cx="1248355" cy="4906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1"/>
          <p:cNvSpPr txBox="1">
            <a:spLocks noGrp="1"/>
          </p:cNvSpPr>
          <p:nvPr>
            <p:ph type="title"/>
          </p:nvPr>
        </p:nvSpPr>
        <p:spPr>
          <a:xfrm>
            <a:off x="3763675" y="667725"/>
            <a:ext cx="466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/>
              <a:t>Aleksandra </a:t>
            </a:r>
            <a:r>
              <a:rPr lang="hr-HR" sz="3600" dirty="0" err="1"/>
              <a:t>Brmbota</a:t>
            </a:r>
            <a:endParaRPr sz="3600" dirty="0"/>
          </a:p>
        </p:txBody>
      </p:sp>
      <p:sp>
        <p:nvSpPr>
          <p:cNvPr id="459" name="Google Shape;459;p21"/>
          <p:cNvSpPr txBox="1">
            <a:spLocks noGrp="1"/>
          </p:cNvSpPr>
          <p:nvPr>
            <p:ph type="body" idx="1"/>
          </p:nvPr>
        </p:nvSpPr>
        <p:spPr>
          <a:xfrm>
            <a:off x="3995275" y="2571750"/>
            <a:ext cx="4429800" cy="22800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Srednja škola </a:t>
            </a: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/>
              <a:t>Markantuna</a:t>
            </a:r>
            <a:r>
              <a:rPr lang="hr-HR" dirty="0"/>
              <a:t> de Dominisa Rab</a:t>
            </a: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/>
              <a:t>Scientix</a:t>
            </a:r>
            <a:r>
              <a:rPr lang="hr-HR" dirty="0"/>
              <a:t> ambasador</a:t>
            </a: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„nema stajanja”</a:t>
            </a:r>
          </a:p>
        </p:txBody>
      </p:sp>
      <p:pic>
        <p:nvPicPr>
          <p:cNvPr id="3" name="Picture 2" descr="A picture containing remote, control&#10;&#10;Description automatically generated">
            <a:extLst>
              <a:ext uri="{FF2B5EF4-FFF2-40B4-BE49-F238E27FC236}">
                <a16:creationId xmlns:a16="http://schemas.microsoft.com/office/drawing/2014/main" id="{C0C21925-85C6-8969-CE62-35748E3679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19" r="18604"/>
          <a:stretch/>
        </p:blipFill>
        <p:spPr>
          <a:xfrm>
            <a:off x="3763675" y="954075"/>
            <a:ext cx="2381094" cy="299651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CB9F4F-623F-D906-9EF0-AA0AC2846982}"/>
              </a:ext>
            </a:extLst>
          </p:cNvPr>
          <p:cNvGrpSpPr/>
          <p:nvPr/>
        </p:nvGrpSpPr>
        <p:grpSpPr>
          <a:xfrm>
            <a:off x="4846020" y="4507441"/>
            <a:ext cx="3205071" cy="589704"/>
            <a:chOff x="4846020" y="4507441"/>
            <a:chExt cx="3205071" cy="58970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C6DE9F-FC49-48D5-E58F-3628C164C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174" y="4721888"/>
              <a:ext cx="614123" cy="37525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Slika 4">
              <a:extLst>
                <a:ext uri="{FF2B5EF4-FFF2-40B4-BE49-F238E27FC236}">
                  <a16:creationId xmlns:a16="http://schemas.microsoft.com/office/drawing/2014/main" id="{ADE49F44-AEAB-BFA4-E99A-4A7212B7B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0096" y="4507441"/>
              <a:ext cx="1110995" cy="5829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5A6D4F-E930-4417-720E-FDCB6A088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020" y="4606453"/>
              <a:ext cx="1248355" cy="490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396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1"/>
          <p:cNvSpPr txBox="1">
            <a:spLocks noGrp="1"/>
          </p:cNvSpPr>
          <p:nvPr>
            <p:ph type="title"/>
          </p:nvPr>
        </p:nvSpPr>
        <p:spPr>
          <a:xfrm>
            <a:off x="3763675" y="667725"/>
            <a:ext cx="466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/>
              <a:t>Ella Rakovac Bekeš</a:t>
            </a:r>
            <a:endParaRPr sz="3600" dirty="0"/>
          </a:p>
        </p:txBody>
      </p:sp>
      <p:sp>
        <p:nvSpPr>
          <p:cNvPr id="459" name="Google Shape;459;p21"/>
          <p:cNvSpPr txBox="1">
            <a:spLocks noGrp="1"/>
          </p:cNvSpPr>
          <p:nvPr>
            <p:ph type="body" idx="1"/>
          </p:nvPr>
        </p:nvSpPr>
        <p:spPr>
          <a:xfrm>
            <a:off x="3995275" y="2571750"/>
            <a:ext cx="4429800" cy="22800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I. gimnazija, Osijek</a:t>
            </a: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/>
              <a:t>Scientix</a:t>
            </a:r>
            <a:r>
              <a:rPr lang="hr-HR" dirty="0"/>
              <a:t> ambasador</a:t>
            </a: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„kad narastem imat ću farmu”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7BE5033-DF30-C237-7425-37AC0B6EAB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97" t="8711" r="38705" b="24978"/>
          <a:stretch/>
        </p:blipFill>
        <p:spPr>
          <a:xfrm>
            <a:off x="4480561" y="1416563"/>
            <a:ext cx="1371286" cy="199023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BB4F372-9415-85B3-B1AE-9EC3FA23A4F4}"/>
              </a:ext>
            </a:extLst>
          </p:cNvPr>
          <p:cNvGrpSpPr/>
          <p:nvPr/>
        </p:nvGrpSpPr>
        <p:grpSpPr>
          <a:xfrm>
            <a:off x="4846020" y="4507441"/>
            <a:ext cx="3205071" cy="589704"/>
            <a:chOff x="4846020" y="4507441"/>
            <a:chExt cx="3205071" cy="58970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38623F4-E82A-CBCF-3614-9D430F668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174" y="4721888"/>
              <a:ext cx="614123" cy="37525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Slika 4">
              <a:extLst>
                <a:ext uri="{FF2B5EF4-FFF2-40B4-BE49-F238E27FC236}">
                  <a16:creationId xmlns:a16="http://schemas.microsoft.com/office/drawing/2014/main" id="{3B6198DE-E23D-9842-5EB3-586E7D05C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0096" y="4507441"/>
              <a:ext cx="1110995" cy="5829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88E220-1C72-4778-B609-5892B3CC0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020" y="4606453"/>
              <a:ext cx="1248355" cy="490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3296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300" dirty="0"/>
              <a:t>JAMBOARD</a:t>
            </a:r>
            <a:endParaRPr sz="5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0"/>
          <p:cNvSpPr txBox="1">
            <a:spLocks noGrp="1"/>
          </p:cNvSpPr>
          <p:nvPr>
            <p:ph type="subTitle" idx="1"/>
          </p:nvPr>
        </p:nvSpPr>
        <p:spPr>
          <a:xfrm>
            <a:off x="279699" y="309160"/>
            <a:ext cx="5626249" cy="16490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2B2356"/>
                </a:solidFill>
              </a:rPr>
              <a:t>zamišljen</a:t>
            </a:r>
            <a:r>
              <a:rPr lang="en-US" sz="1600" dirty="0">
                <a:solidFill>
                  <a:srgbClr val="2B2356"/>
                </a:solidFill>
              </a:rPr>
              <a:t> </a:t>
            </a:r>
            <a:r>
              <a:rPr lang="en-US" sz="1600" dirty="0" err="1">
                <a:solidFill>
                  <a:srgbClr val="2B2356"/>
                </a:solidFill>
              </a:rPr>
              <a:t>kao</a:t>
            </a:r>
            <a:r>
              <a:rPr lang="en-US" sz="1600" dirty="0">
                <a:solidFill>
                  <a:srgbClr val="2B2356"/>
                </a:solidFill>
              </a:rPr>
              <a:t> </a:t>
            </a:r>
            <a:r>
              <a:rPr lang="en-US" sz="1600" dirty="0" err="1">
                <a:solidFill>
                  <a:srgbClr val="2B2356"/>
                </a:solidFill>
              </a:rPr>
              <a:t>središnja</a:t>
            </a:r>
            <a:r>
              <a:rPr lang="en-US" sz="1600" dirty="0">
                <a:solidFill>
                  <a:srgbClr val="2B2356"/>
                </a:solidFill>
              </a:rPr>
              <a:t> </a:t>
            </a:r>
            <a:r>
              <a:rPr lang="en-US" sz="1600" dirty="0" err="1">
                <a:solidFill>
                  <a:srgbClr val="2B2356"/>
                </a:solidFill>
              </a:rPr>
              <a:t>platforma</a:t>
            </a:r>
            <a:r>
              <a:rPr lang="en-US" sz="1600" dirty="0">
                <a:solidFill>
                  <a:srgbClr val="2B2356"/>
                </a:solidFill>
              </a:rPr>
              <a:t> za </a:t>
            </a:r>
            <a:r>
              <a:rPr lang="en-US" sz="1600" dirty="0" err="1">
                <a:solidFill>
                  <a:srgbClr val="2B2356"/>
                </a:solidFill>
              </a:rPr>
              <a:t>kreativno</a:t>
            </a:r>
            <a:r>
              <a:rPr lang="en-US" sz="1600" dirty="0">
                <a:solidFill>
                  <a:srgbClr val="2B2356"/>
                </a:solidFill>
              </a:rPr>
              <a:t> </a:t>
            </a:r>
            <a:r>
              <a:rPr lang="en-US" sz="1600" dirty="0" err="1">
                <a:solidFill>
                  <a:srgbClr val="2B2356"/>
                </a:solidFill>
              </a:rPr>
              <a:t>skupljanje</a:t>
            </a:r>
            <a:r>
              <a:rPr lang="en-US" sz="1600" dirty="0">
                <a:solidFill>
                  <a:srgbClr val="2B2356"/>
                </a:solidFill>
              </a:rPr>
              <a:t> </a:t>
            </a:r>
            <a:r>
              <a:rPr lang="en-US" sz="1600" dirty="0" err="1">
                <a:solidFill>
                  <a:srgbClr val="2B2356"/>
                </a:solidFill>
              </a:rPr>
              <a:t>i</a:t>
            </a:r>
            <a:r>
              <a:rPr lang="en-US" sz="1600" dirty="0">
                <a:solidFill>
                  <a:srgbClr val="2B2356"/>
                </a:solidFill>
              </a:rPr>
              <a:t> </a:t>
            </a:r>
            <a:r>
              <a:rPr lang="en-US" sz="1600" dirty="0" err="1">
                <a:solidFill>
                  <a:srgbClr val="2B2356"/>
                </a:solidFill>
              </a:rPr>
              <a:t>prezentiranje</a:t>
            </a:r>
            <a:r>
              <a:rPr lang="en-US" sz="1600" dirty="0">
                <a:solidFill>
                  <a:srgbClr val="2B2356"/>
                </a:solidFill>
              </a:rPr>
              <a:t> </a:t>
            </a:r>
            <a:r>
              <a:rPr lang="en-US" sz="1600" dirty="0" err="1">
                <a:solidFill>
                  <a:srgbClr val="2B2356"/>
                </a:solidFill>
              </a:rPr>
              <a:t>ideja</a:t>
            </a:r>
            <a:r>
              <a:rPr lang="en-US" sz="1600" dirty="0">
                <a:solidFill>
                  <a:srgbClr val="2B2356"/>
                </a:solidFill>
              </a:rPr>
              <a:t> </a:t>
            </a:r>
            <a:r>
              <a:rPr lang="en-US" sz="1600" dirty="0" err="1">
                <a:solidFill>
                  <a:srgbClr val="2B2356"/>
                </a:solidFill>
              </a:rPr>
              <a:t>više</a:t>
            </a:r>
            <a:r>
              <a:rPr lang="en-US" sz="1600" dirty="0">
                <a:solidFill>
                  <a:srgbClr val="2B2356"/>
                </a:solidFill>
              </a:rPr>
              <a:t> </a:t>
            </a:r>
            <a:r>
              <a:rPr lang="en-US" sz="1600" dirty="0" err="1">
                <a:solidFill>
                  <a:srgbClr val="2B2356"/>
                </a:solidFill>
              </a:rPr>
              <a:t>korisnika</a:t>
            </a:r>
            <a:r>
              <a:rPr lang="en-US" sz="1600" dirty="0">
                <a:solidFill>
                  <a:srgbClr val="2B2356"/>
                </a:solidFill>
              </a:rPr>
              <a:t> </a:t>
            </a:r>
            <a:r>
              <a:rPr lang="en-US" sz="1600" dirty="0" err="1">
                <a:solidFill>
                  <a:srgbClr val="2B2356"/>
                </a:solidFill>
              </a:rPr>
              <a:t>odjednom</a:t>
            </a:r>
            <a:endParaRPr lang="hr-HR" sz="1600" dirty="0">
              <a:solidFill>
                <a:srgbClr val="2B2356"/>
              </a:solidFill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2B2356"/>
                </a:solidFill>
              </a:rPr>
              <a:t>omogućuje</a:t>
            </a:r>
            <a:r>
              <a:rPr lang="en-US" sz="1600" dirty="0">
                <a:solidFill>
                  <a:srgbClr val="2B2356"/>
                </a:solidFill>
              </a:rPr>
              <a:t> </a:t>
            </a:r>
            <a:r>
              <a:rPr lang="en-US" sz="1600" dirty="0" err="1">
                <a:solidFill>
                  <a:srgbClr val="2B2356"/>
                </a:solidFill>
              </a:rPr>
              <a:t>suradnicima</a:t>
            </a:r>
            <a:r>
              <a:rPr lang="en-US" sz="1600" dirty="0">
                <a:solidFill>
                  <a:srgbClr val="2B2356"/>
                </a:solidFill>
              </a:rPr>
              <a:t> da </a:t>
            </a:r>
            <a:r>
              <a:rPr lang="en-US" sz="1600" dirty="0" err="1">
                <a:solidFill>
                  <a:srgbClr val="2B2356"/>
                </a:solidFill>
              </a:rPr>
              <a:t>doprinose</a:t>
            </a:r>
            <a:r>
              <a:rPr lang="en-US" sz="1600" dirty="0">
                <a:solidFill>
                  <a:srgbClr val="2B2356"/>
                </a:solidFill>
              </a:rPr>
              <a:t> </a:t>
            </a:r>
            <a:r>
              <a:rPr lang="en-US" sz="1600" dirty="0" err="1">
                <a:solidFill>
                  <a:srgbClr val="2B2356"/>
                </a:solidFill>
              </a:rPr>
              <a:t>sastanku</a:t>
            </a:r>
            <a:r>
              <a:rPr lang="en-US" sz="1600" dirty="0">
                <a:solidFill>
                  <a:srgbClr val="2B2356"/>
                </a:solidFill>
              </a:rPr>
              <a:t> </a:t>
            </a:r>
            <a:r>
              <a:rPr lang="en-US" sz="1600" dirty="0" err="1">
                <a:solidFill>
                  <a:srgbClr val="2B2356"/>
                </a:solidFill>
              </a:rPr>
              <a:t>i</a:t>
            </a:r>
            <a:r>
              <a:rPr lang="en-US" sz="1600" dirty="0">
                <a:solidFill>
                  <a:srgbClr val="2B2356"/>
                </a:solidFill>
              </a:rPr>
              <a:t> s </a:t>
            </a:r>
            <a:r>
              <a:rPr lang="en-US" sz="1600" dirty="0" err="1">
                <a:solidFill>
                  <a:srgbClr val="2B2356"/>
                </a:solidFill>
              </a:rPr>
              <a:t>udaljenih</a:t>
            </a:r>
            <a:r>
              <a:rPr lang="en-US" sz="1600" dirty="0">
                <a:solidFill>
                  <a:srgbClr val="2B2356"/>
                </a:solidFill>
              </a:rPr>
              <a:t> </a:t>
            </a:r>
            <a:r>
              <a:rPr lang="en-US" sz="1600" dirty="0" err="1">
                <a:solidFill>
                  <a:srgbClr val="2B2356"/>
                </a:solidFill>
              </a:rPr>
              <a:t>lokacija</a:t>
            </a:r>
            <a:r>
              <a:rPr lang="en-US" sz="1600" dirty="0">
                <a:solidFill>
                  <a:srgbClr val="2B2356"/>
                </a:solidFill>
              </a:rPr>
              <a:t> </a:t>
            </a:r>
            <a:endParaRPr lang="hr-HR" sz="1600" dirty="0">
              <a:solidFill>
                <a:srgbClr val="2B2356"/>
              </a:solidFill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2B2356"/>
                </a:solidFill>
              </a:rPr>
              <a:t>sve</a:t>
            </a:r>
            <a:r>
              <a:rPr lang="en-US" sz="1600" dirty="0">
                <a:solidFill>
                  <a:srgbClr val="2B2356"/>
                </a:solidFill>
              </a:rPr>
              <a:t> </a:t>
            </a:r>
            <a:r>
              <a:rPr lang="en-US" sz="1600" dirty="0" err="1">
                <a:solidFill>
                  <a:srgbClr val="2B2356"/>
                </a:solidFill>
              </a:rPr>
              <a:t>što</a:t>
            </a:r>
            <a:r>
              <a:rPr lang="en-US" sz="1600" dirty="0">
                <a:solidFill>
                  <a:srgbClr val="2B2356"/>
                </a:solidFill>
              </a:rPr>
              <a:t> se </a:t>
            </a:r>
            <a:r>
              <a:rPr lang="en-US" sz="1600" dirty="0" err="1">
                <a:solidFill>
                  <a:srgbClr val="2B2356"/>
                </a:solidFill>
              </a:rPr>
              <a:t>stvara</a:t>
            </a:r>
            <a:r>
              <a:rPr lang="en-US" sz="1600" dirty="0">
                <a:solidFill>
                  <a:srgbClr val="2B2356"/>
                </a:solidFill>
              </a:rPr>
              <a:t> </a:t>
            </a:r>
            <a:r>
              <a:rPr lang="en-US" sz="1600" dirty="0" err="1">
                <a:solidFill>
                  <a:srgbClr val="2B2356"/>
                </a:solidFill>
              </a:rPr>
              <a:t>snima</a:t>
            </a:r>
            <a:r>
              <a:rPr lang="hr-HR" sz="1600" dirty="0">
                <a:solidFill>
                  <a:srgbClr val="2B2356"/>
                </a:solidFill>
              </a:rPr>
              <a:t> se</a:t>
            </a:r>
            <a:r>
              <a:rPr lang="en-US" sz="1600" dirty="0">
                <a:solidFill>
                  <a:srgbClr val="2B2356"/>
                </a:solidFill>
              </a:rPr>
              <a:t> u </a:t>
            </a:r>
            <a:r>
              <a:rPr lang="en-US" sz="1600" dirty="0" err="1">
                <a:solidFill>
                  <a:srgbClr val="2B2356"/>
                </a:solidFill>
              </a:rPr>
              <a:t>oblaku</a:t>
            </a:r>
            <a:endParaRPr lang="en-US" sz="1600" dirty="0">
              <a:solidFill>
                <a:srgbClr val="2B2356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77180BE-B1EB-4FD2-AD64-5160CA3AD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400" y="179752"/>
            <a:ext cx="2814211" cy="904387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id="{A283F043-2AF7-4E99-897A-8F5E44FB1183}"/>
              </a:ext>
            </a:extLst>
          </p:cNvPr>
          <p:cNvGrpSpPr/>
          <p:nvPr/>
        </p:nvGrpSpPr>
        <p:grpSpPr>
          <a:xfrm>
            <a:off x="1336914" y="2248348"/>
            <a:ext cx="3016189" cy="2628151"/>
            <a:chOff x="832942" y="1977717"/>
            <a:chExt cx="3750590" cy="3103178"/>
          </a:xfrm>
        </p:grpSpPr>
        <p:grpSp>
          <p:nvGrpSpPr>
            <p:cNvPr id="583" name="Google Shape;583;p30"/>
            <p:cNvGrpSpPr/>
            <p:nvPr/>
          </p:nvGrpSpPr>
          <p:grpSpPr>
            <a:xfrm>
              <a:off x="832942" y="1977717"/>
              <a:ext cx="3750590" cy="3103178"/>
              <a:chOff x="1295330" y="1868507"/>
              <a:chExt cx="4365503" cy="3647530"/>
            </a:xfrm>
          </p:grpSpPr>
          <p:grpSp>
            <p:nvGrpSpPr>
              <p:cNvPr id="584" name="Google Shape;584;p30"/>
              <p:cNvGrpSpPr/>
              <p:nvPr/>
            </p:nvGrpSpPr>
            <p:grpSpPr>
              <a:xfrm>
                <a:off x="1295330" y="1868507"/>
                <a:ext cx="4365503" cy="3647530"/>
                <a:chOff x="6679223" y="1947864"/>
                <a:chExt cx="3956410" cy="3325308"/>
              </a:xfrm>
            </p:grpSpPr>
            <p:grpSp>
              <p:nvGrpSpPr>
                <p:cNvPr id="585" name="Google Shape;585;p30"/>
                <p:cNvGrpSpPr/>
                <p:nvPr/>
              </p:nvGrpSpPr>
              <p:grpSpPr>
                <a:xfrm>
                  <a:off x="7996402" y="4725653"/>
                  <a:ext cx="1328920" cy="547519"/>
                  <a:chOff x="7059929" y="5060917"/>
                  <a:chExt cx="1328920" cy="547519"/>
                </a:xfrm>
              </p:grpSpPr>
              <p:sp>
                <p:nvSpPr>
                  <p:cNvPr id="586" name="Google Shape;586;p30"/>
                  <p:cNvSpPr/>
                  <p:nvPr/>
                </p:nvSpPr>
                <p:spPr>
                  <a:xfrm rot="10800000">
                    <a:off x="7059929" y="5578436"/>
                    <a:ext cx="1322100" cy="30000"/>
                  </a:xfrm>
                  <a:prstGeom prst="trapezoid">
                    <a:avLst>
                      <a:gd name="adj" fmla="val 142327"/>
                    </a:avLst>
                  </a:prstGeom>
                  <a:solidFill>
                    <a:srgbClr val="707887"/>
                  </a:solidFill>
                  <a:ln>
                    <a:noFill/>
                  </a:ln>
                  <a:effectLst>
                    <a:outerShdw blurRad="63500" sx="102000" sy="102000" algn="ctr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7" name="Google Shape;587;p30"/>
                  <p:cNvSpPr/>
                  <p:nvPr/>
                </p:nvSpPr>
                <p:spPr>
                  <a:xfrm>
                    <a:off x="7187465" y="5060917"/>
                    <a:ext cx="1067100" cy="428400"/>
                  </a:xfrm>
                  <a:prstGeom prst="trapezoid">
                    <a:avLst>
                      <a:gd name="adj" fmla="val 15083"/>
                    </a:avLst>
                  </a:prstGeom>
                  <a:solidFill>
                    <a:srgbClr val="D8D8D8"/>
                  </a:solidFill>
                  <a:ln>
                    <a:noFill/>
                  </a:ln>
                  <a:effectLst>
                    <a:outerShdw blurRad="63500" sx="102000" sy="102000" algn="ctr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8" name="Google Shape;588;p30"/>
                  <p:cNvSpPr/>
                  <p:nvPr/>
                </p:nvSpPr>
                <p:spPr>
                  <a:xfrm>
                    <a:off x="7066749" y="5488243"/>
                    <a:ext cx="1322100" cy="93600"/>
                  </a:xfrm>
                  <a:prstGeom prst="trapezoid">
                    <a:avLst>
                      <a:gd name="adj" fmla="val 142327"/>
                    </a:avLst>
                  </a:prstGeom>
                  <a:solidFill>
                    <a:srgbClr val="FFFFFF"/>
                  </a:solidFill>
                  <a:ln>
                    <a:noFill/>
                  </a:ln>
                  <a:effectLst>
                    <a:outerShdw blurRad="63500" sx="102000" sy="102000" algn="ctr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9" name="Google Shape;589;p30"/>
                <p:cNvGrpSpPr/>
                <p:nvPr/>
              </p:nvGrpSpPr>
              <p:grpSpPr>
                <a:xfrm>
                  <a:off x="6679223" y="1947864"/>
                  <a:ext cx="3956410" cy="2777787"/>
                  <a:chOff x="5742750" y="2283128"/>
                  <a:chExt cx="3956410" cy="2777787"/>
                </a:xfrm>
              </p:grpSpPr>
              <p:sp>
                <p:nvSpPr>
                  <p:cNvPr id="590" name="Google Shape;590;p30"/>
                  <p:cNvSpPr/>
                  <p:nvPr/>
                </p:nvSpPr>
                <p:spPr>
                  <a:xfrm>
                    <a:off x="5742760" y="2283128"/>
                    <a:ext cx="3956400" cy="2777700"/>
                  </a:xfrm>
                  <a:prstGeom prst="roundRect">
                    <a:avLst>
                      <a:gd name="adj" fmla="val 3377"/>
                    </a:avLst>
                  </a:prstGeom>
                  <a:solidFill>
                    <a:srgbClr val="262626"/>
                  </a:solidFill>
                  <a:ln w="12700" cap="flat" cmpd="sng">
                    <a:solidFill>
                      <a:srgbClr val="393536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>
                    <a:outerShdw blurRad="63500" sx="102000" sy="102000" algn="ctr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1" name="Google Shape;591;p30"/>
                  <p:cNvSpPr/>
                  <p:nvPr/>
                </p:nvSpPr>
                <p:spPr>
                  <a:xfrm rot="10800000">
                    <a:off x="5742750" y="4752515"/>
                    <a:ext cx="3956400" cy="308400"/>
                  </a:xfrm>
                  <a:prstGeom prst="round2SameRect">
                    <a:avLst>
                      <a:gd name="adj1" fmla="val 19571"/>
                      <a:gd name="adj2" fmla="val 0"/>
                    </a:avLst>
                  </a:prstGeom>
                  <a:solidFill>
                    <a:srgbClr val="FFFFFF"/>
                  </a:solidFill>
                  <a:ln w="12700" cap="flat" cmpd="sng">
                    <a:solidFill>
                      <a:srgbClr val="C6CFD6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592" name="Google Shape;592;p30"/>
              <p:cNvSpPr/>
              <p:nvPr/>
            </p:nvSpPr>
            <p:spPr>
              <a:xfrm>
                <a:off x="3370018" y="1929853"/>
                <a:ext cx="108000" cy="10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" name="Slika 4" descr="Slika na kojoj se prikazuje tekst&#10;&#10;Opis je automatski generiran">
              <a:extLst>
                <a:ext uri="{FF2B5EF4-FFF2-40B4-BE49-F238E27FC236}">
                  <a16:creationId xmlns:a16="http://schemas.microsoft.com/office/drawing/2014/main" id="{DCA45E2E-ECFF-49D1-984A-A6ADD2A7B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9836" y="2021163"/>
              <a:ext cx="3589778" cy="22110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2"/>
          <p:cNvSpPr txBox="1">
            <a:spLocks noGrp="1"/>
          </p:cNvSpPr>
          <p:nvPr>
            <p:ph type="title"/>
          </p:nvPr>
        </p:nvSpPr>
        <p:spPr>
          <a:xfrm>
            <a:off x="2891274" y="365050"/>
            <a:ext cx="5402872" cy="7743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>
                <a:solidFill>
                  <a:srgbClr val="2B2356"/>
                </a:solidFill>
              </a:rPr>
              <a:t>Koristan i za nastavu</a:t>
            </a:r>
            <a:endParaRPr sz="3600" dirty="0">
              <a:solidFill>
                <a:srgbClr val="2B2356"/>
              </a:solidFill>
            </a:endParaRPr>
          </a:p>
        </p:txBody>
      </p:sp>
      <p:sp>
        <p:nvSpPr>
          <p:cNvPr id="619" name="Google Shape;619;p32"/>
          <p:cNvSpPr txBox="1">
            <a:spLocks noGrp="1"/>
          </p:cNvSpPr>
          <p:nvPr>
            <p:ph type="subTitle" idx="1"/>
          </p:nvPr>
        </p:nvSpPr>
        <p:spPr>
          <a:xfrm>
            <a:off x="3159165" y="1418806"/>
            <a:ext cx="1524900" cy="27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1200" dirty="0">
                <a:solidFill>
                  <a:srgbClr val="2B2356"/>
                </a:solidFill>
              </a:rPr>
              <a:t>Na vašim mjestima se nalaze papirići u bojama. Tim čine osobe s istom bojom papirića. Skeniranjem QR koda „rješavat” ćete u timu samo slajdove označene odgovarajućom bojom.</a:t>
            </a:r>
            <a:endParaRPr sz="1200" dirty="0">
              <a:solidFill>
                <a:srgbClr val="2B2356"/>
              </a:solidFill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125FD5CB-3B80-4FAD-8508-88298EA3E078}"/>
              </a:ext>
            </a:extLst>
          </p:cNvPr>
          <p:cNvGrpSpPr/>
          <p:nvPr/>
        </p:nvGrpSpPr>
        <p:grpSpPr>
          <a:xfrm>
            <a:off x="608257" y="347826"/>
            <a:ext cx="2098813" cy="3868480"/>
            <a:chOff x="511613" y="883316"/>
            <a:chExt cx="2098813" cy="3868480"/>
          </a:xfrm>
        </p:grpSpPr>
        <p:grpSp>
          <p:nvGrpSpPr>
            <p:cNvPr id="614" name="Google Shape;614;p32"/>
            <p:cNvGrpSpPr/>
            <p:nvPr/>
          </p:nvGrpSpPr>
          <p:grpSpPr>
            <a:xfrm>
              <a:off x="511613" y="883316"/>
              <a:ext cx="2098813" cy="3868480"/>
              <a:chOff x="8625436" y="1258061"/>
              <a:chExt cx="2388000" cy="4396500"/>
            </a:xfrm>
          </p:grpSpPr>
          <p:sp>
            <p:nvSpPr>
              <p:cNvPr id="615" name="Google Shape;615;p32"/>
              <p:cNvSpPr/>
              <p:nvPr/>
            </p:nvSpPr>
            <p:spPr>
              <a:xfrm>
                <a:off x="8625436" y="1258061"/>
                <a:ext cx="2388000" cy="4396500"/>
              </a:xfrm>
              <a:prstGeom prst="roundRect">
                <a:avLst>
                  <a:gd name="adj" fmla="val 4487"/>
                </a:avLst>
              </a:prstGeom>
              <a:solidFill>
                <a:srgbClr val="26262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32"/>
              <p:cNvSpPr/>
              <p:nvPr/>
            </p:nvSpPr>
            <p:spPr>
              <a:xfrm>
                <a:off x="10685218" y="1396453"/>
                <a:ext cx="97200" cy="97200"/>
              </a:xfrm>
              <a:prstGeom prst="ellipse">
                <a:avLst/>
              </a:pr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32"/>
              <p:cNvSpPr/>
              <p:nvPr/>
            </p:nvSpPr>
            <p:spPr>
              <a:xfrm>
                <a:off x="9725916" y="5324400"/>
                <a:ext cx="180000" cy="180000"/>
              </a:xfrm>
              <a:prstGeom prst="ellipse">
                <a:avLst/>
              </a:pr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620" name="Google Shape;620;p32"/>
            <p:cNvPicPr preferRelativeResize="0"/>
            <p:nvPr/>
          </p:nvPicPr>
          <p:blipFill rotWithShape="1">
            <a:blip r:embed="rId3">
              <a:alphaModFix/>
            </a:blip>
            <a:srcRect r="18580"/>
            <a:stretch/>
          </p:blipFill>
          <p:spPr>
            <a:xfrm>
              <a:off x="578325" y="1139425"/>
              <a:ext cx="1969875" cy="3234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Slika 2">
              <a:extLst>
                <a:ext uri="{FF2B5EF4-FFF2-40B4-BE49-F238E27FC236}">
                  <a16:creationId xmlns:a16="http://schemas.microsoft.com/office/drawing/2014/main" id="{13258FB2-E729-4CAA-94C2-1BCE87B4F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325" y="1821390"/>
              <a:ext cx="1969875" cy="1969875"/>
            </a:xfrm>
            <a:prstGeom prst="rect">
              <a:avLst/>
            </a:prstGeom>
          </p:spPr>
        </p:pic>
      </p:grpSp>
      <p:sp>
        <p:nvSpPr>
          <p:cNvPr id="5" name="TekstniOkvir 4">
            <a:extLst>
              <a:ext uri="{FF2B5EF4-FFF2-40B4-BE49-F238E27FC236}">
                <a16:creationId xmlns:a16="http://schemas.microsoft.com/office/drawing/2014/main" id="{11A1A73D-22FC-5F9C-19EC-DBAD91B60D90}"/>
              </a:ext>
            </a:extLst>
          </p:cNvPr>
          <p:cNvSpPr txBox="1"/>
          <p:nvPr/>
        </p:nvSpPr>
        <p:spPr>
          <a:xfrm>
            <a:off x="436520" y="4346037"/>
            <a:ext cx="52677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2B2356"/>
                </a:solidFill>
                <a:latin typeface="IBM Plex Sans"/>
                <a:hlinkClick r:id="rId5"/>
              </a:rPr>
              <a:t>https://bit.ly/JamboardOblak</a:t>
            </a:r>
            <a:r>
              <a:rPr lang="hr-HR" sz="2800" dirty="0">
                <a:solidFill>
                  <a:srgbClr val="2B2356"/>
                </a:solidFill>
                <a:latin typeface="IBM Plex San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4"/>
          <p:cNvSpPr txBox="1">
            <a:spLocks noGrp="1"/>
          </p:cNvSpPr>
          <p:nvPr>
            <p:ph type="title"/>
          </p:nvPr>
        </p:nvSpPr>
        <p:spPr>
          <a:xfrm>
            <a:off x="3181149" y="395056"/>
            <a:ext cx="3766331" cy="11286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8000" dirty="0">
                <a:solidFill>
                  <a:srgbClr val="2B2356"/>
                </a:solidFill>
              </a:rPr>
              <a:t>Hvala</a:t>
            </a:r>
            <a:r>
              <a:rPr lang="en-GB" sz="8000" dirty="0">
                <a:solidFill>
                  <a:srgbClr val="2B2356"/>
                </a:solidFill>
              </a:rPr>
              <a:t>!</a:t>
            </a:r>
            <a:endParaRPr sz="8000" dirty="0">
              <a:solidFill>
                <a:srgbClr val="2B2356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1F3F49-C38E-9A22-8A08-DD47E812D521}"/>
              </a:ext>
            </a:extLst>
          </p:cNvPr>
          <p:cNvGrpSpPr/>
          <p:nvPr/>
        </p:nvGrpSpPr>
        <p:grpSpPr>
          <a:xfrm>
            <a:off x="3976068" y="4211782"/>
            <a:ext cx="4814082" cy="931717"/>
            <a:chOff x="4846020" y="4507441"/>
            <a:chExt cx="3205071" cy="58970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3671F7-466C-EA68-7D5F-7E8EC817B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174" y="4721888"/>
              <a:ext cx="614123" cy="37525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" name="Slika 4">
              <a:extLst>
                <a:ext uri="{FF2B5EF4-FFF2-40B4-BE49-F238E27FC236}">
                  <a16:creationId xmlns:a16="http://schemas.microsoft.com/office/drawing/2014/main" id="{FC2DA04D-C2C2-5F37-1CD4-86F6DCFAA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0096" y="4507441"/>
              <a:ext cx="1110995" cy="5829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232F343-AAE5-3322-EF6C-96F781F30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020" y="4606453"/>
              <a:ext cx="1248355" cy="490692"/>
            </a:xfrm>
            <a:prstGeom prst="rect">
              <a:avLst/>
            </a:prstGeom>
          </p:spPr>
        </p:pic>
      </p:grpSp>
      <p:pic>
        <p:nvPicPr>
          <p:cNvPr id="7" name="Slika 6">
            <a:extLst>
              <a:ext uri="{FF2B5EF4-FFF2-40B4-BE49-F238E27FC236}">
                <a16:creationId xmlns:a16="http://schemas.microsoft.com/office/drawing/2014/main" id="{B5896190-2EB6-DF35-0875-1E64CE2839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9204" y="2449572"/>
            <a:ext cx="1875055" cy="1875055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0206325A-5BB9-FFF6-C86B-1045DE7FA8A1}"/>
              </a:ext>
            </a:extLst>
          </p:cNvPr>
          <p:cNvSpPr txBox="1"/>
          <p:nvPr/>
        </p:nvSpPr>
        <p:spPr>
          <a:xfrm>
            <a:off x="3526985" y="1733408"/>
            <a:ext cx="53791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000" dirty="0">
                <a:solidFill>
                  <a:srgbClr val="2B2356"/>
                </a:solidFill>
                <a:latin typeface="IBM Plex Sans"/>
                <a:sym typeface="IBM Plex Sans"/>
                <a:hlinkClick r:id="rId7"/>
              </a:rPr>
              <a:t>https</a:t>
            </a:r>
            <a:r>
              <a:rPr lang="hr-HR" sz="3000" dirty="0">
                <a:solidFill>
                  <a:srgbClr val="2B2356"/>
                </a:solidFill>
                <a:latin typeface="IBM Plex Sans"/>
                <a:hlinkClick r:id="rId7"/>
              </a:rPr>
              <a:t>://bit.ly/EvaluacijaOblak</a:t>
            </a:r>
            <a:r>
              <a:rPr lang="hr-HR" sz="3000" dirty="0">
                <a:solidFill>
                  <a:srgbClr val="2B2356"/>
                </a:solidFill>
                <a:latin typeface="IBM Plex Sans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e_Template_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165</Words>
  <Application>Microsoft Office PowerPoint</Application>
  <PresentationFormat>Prikaz na zaslonu (16:9)</PresentationFormat>
  <Paragraphs>29</Paragraphs>
  <Slides>9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IBM Plex Sans Light</vt:lpstr>
      <vt:lpstr>Fira Sans</vt:lpstr>
      <vt:lpstr>Arial</vt:lpstr>
      <vt:lpstr>Calibri</vt:lpstr>
      <vt:lpstr>IBM Plex Sans</vt:lpstr>
      <vt:lpstr>Base_Template_SlidesMania</vt:lpstr>
      <vt:lpstr>Suradnja u oblaku</vt:lpstr>
      <vt:lpstr>Naša suradnja</vt:lpstr>
      <vt:lpstr>Tina Marković</vt:lpstr>
      <vt:lpstr>Aleksandra Brmbota</vt:lpstr>
      <vt:lpstr>Ella Rakovac Bekeš</vt:lpstr>
      <vt:lpstr>JAMBOARD</vt:lpstr>
      <vt:lpstr>PowerPoint prezentacija</vt:lpstr>
      <vt:lpstr>Koristan i za nastavu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Suradnja u oblaku</dc:title>
  <dc:creator>Korisnik</dc:creator>
  <cp:lastModifiedBy>Aleksandra Brmbota</cp:lastModifiedBy>
  <cp:revision>7</cp:revision>
  <dcterms:modified xsi:type="dcterms:W3CDTF">2022-10-25T06:56:05Z</dcterms:modified>
</cp:coreProperties>
</file>