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Montserrat SemiBold"/>
      <p:regular r:id="rId40"/>
      <p:bold r:id="rId41"/>
      <p:italic r:id="rId42"/>
      <p:boldItalic r:id="rId43"/>
    </p:embeddedFont>
    <p:embeddedFont>
      <p:font typeface="Montserrat Black"/>
      <p:bold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  <p:embeddedFont>
      <p:font typeface="Montserrat Medium"/>
      <p:regular r:id="rId50"/>
      <p:bold r:id="rId51"/>
      <p:italic r:id="rId52"/>
      <p:boldItalic r:id="rId53"/>
    </p:embeddedFont>
    <p:embeddedFont>
      <p:font typeface="Montserrat Light"/>
      <p:regular r:id="rId54"/>
      <p:bold r:id="rId55"/>
      <p:italic r:id="rId56"/>
      <p:boldItalic r:id="rId57"/>
    </p:embeddedFont>
    <p:embeddedFont>
      <p:font typeface="Montserrat ExtraBold"/>
      <p:bold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regular.fntdata"/><Relationship Id="rId42" Type="http://schemas.openxmlformats.org/officeDocument/2006/relationships/font" Target="fonts/MontserratSemiBold-italic.fntdata"/><Relationship Id="rId41" Type="http://schemas.openxmlformats.org/officeDocument/2006/relationships/font" Target="fonts/MontserratSemiBold-bold.fntdata"/><Relationship Id="rId44" Type="http://schemas.openxmlformats.org/officeDocument/2006/relationships/font" Target="fonts/MontserratBlack-bold.fntdata"/><Relationship Id="rId43" Type="http://schemas.openxmlformats.org/officeDocument/2006/relationships/font" Target="fonts/MontserratSemiBold-boldItalic.fntdata"/><Relationship Id="rId46" Type="http://schemas.openxmlformats.org/officeDocument/2006/relationships/font" Target="fonts/Montserrat-regular.fntdata"/><Relationship Id="rId45" Type="http://schemas.openxmlformats.org/officeDocument/2006/relationships/font" Target="fonts/MontserratBlack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Medium-bold.fntdata"/><Relationship Id="rId50" Type="http://schemas.openxmlformats.org/officeDocument/2006/relationships/font" Target="fonts/MontserratMedium-regular.fntdata"/><Relationship Id="rId53" Type="http://schemas.openxmlformats.org/officeDocument/2006/relationships/font" Target="fonts/MontserratMedium-boldItalic.fntdata"/><Relationship Id="rId52" Type="http://schemas.openxmlformats.org/officeDocument/2006/relationships/font" Target="fonts/MontserratMedium-italic.fntdata"/><Relationship Id="rId11" Type="http://schemas.openxmlformats.org/officeDocument/2006/relationships/slide" Target="slides/slide6.xml"/><Relationship Id="rId55" Type="http://schemas.openxmlformats.org/officeDocument/2006/relationships/font" Target="fonts/MontserratLight-bold.fntdata"/><Relationship Id="rId10" Type="http://schemas.openxmlformats.org/officeDocument/2006/relationships/slide" Target="slides/slide5.xml"/><Relationship Id="rId54" Type="http://schemas.openxmlformats.org/officeDocument/2006/relationships/font" Target="fonts/MontserratLight-regular.fntdata"/><Relationship Id="rId13" Type="http://schemas.openxmlformats.org/officeDocument/2006/relationships/slide" Target="slides/slide8.xml"/><Relationship Id="rId57" Type="http://schemas.openxmlformats.org/officeDocument/2006/relationships/font" Target="fonts/MontserratLight-boldItalic.fntdata"/><Relationship Id="rId12" Type="http://schemas.openxmlformats.org/officeDocument/2006/relationships/slide" Target="slides/slide7.xml"/><Relationship Id="rId56" Type="http://schemas.openxmlformats.org/officeDocument/2006/relationships/font" Target="fonts/MontserratLight-italic.fntdata"/><Relationship Id="rId15" Type="http://schemas.openxmlformats.org/officeDocument/2006/relationships/slide" Target="slides/slide10.xml"/><Relationship Id="rId59" Type="http://schemas.openxmlformats.org/officeDocument/2006/relationships/font" Target="fonts/MontserratExtraBold-bold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Extra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72ad42d9a5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72ad42d9a5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dva najpoznatija doktora zbog kojih su se svi htjeli baviti medicinom, a sada ćemo vam predstaviti 3 edukativna programa zbog kojih će se svi htjeti baviti stemom"?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72ad42d9a5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72ad42d9a5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Neki učenici su se više usmjerili na dizajn a drugi na programiranje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72ad42d9a5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72ad42d9a5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Primjeri zadataka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72ad42d9a5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72ad42d9a5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Slušamo feedback - dodali python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72ad42d9a5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72ad42d9a5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Kako smo supportali prof i učenike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72ad42d9a5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72ad42d9a5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Kako smo supportali prof i učenike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Imali smo i konzultacije s učenicima i zaposlenicima tech tvrtki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2ad42d9a5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72ad42d9a5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Primjer dobre prakse: kako im dajemo uvid u rad u tech tvrtki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72ad42d9a5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72ad42d9a5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72ad42d9a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72ad42d9a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72ad42d9a5_1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72ad42d9a5_1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Ukratko što se radi u RAS-u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72ad42d9a5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72ad42d9a5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Kako izgleda Unit i prezentacije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72ad42d9a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72ad42d9a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72ad42d9a5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72ad42d9a5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Na koji smo način približili učenicima stručnjake iz industrije i kako se mogu informirati o mogućim poslovima unutar inženjerskih struka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72ad42d9a5_1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72ad42d9a5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Project based learning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Razvoj kritičkog mišljenja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Vještine 21. Stoljeća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Kolaboracija, suradničko učenje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Kreativnost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Najbolji dron – što znači najbolji dron? Kome je najbolji, zbog čega je najbolji, tko gleda koje karakteritike i zašto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72ad42d9a5_1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72ad42d9a5_1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Student paced materijali – npr. Kod slaganja hexapoda, učenici (ali i nastavnici) mogu upute pratiti na način koji njima najviše leži: putem tekstualnih uputa, video tutorijala i/ili uz pomoć 3D modela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72ad42d9a5_1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72ad42d9a5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Uvod u 3D modeliranje i u kojim sve zanimanjima/strukama im 3D modeliranje može pomoći da budu bolji inženjeri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Osnove 3D modeliranja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72ad42d9a5_1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72ad42d9a5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Rad u Onshape CAD softveru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Zadaci kroz koje će dobiti osnovno znanje u izradi 3D modela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Vještine logičkog razmišljanja i rješavanja problema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Modificiranje hexapoda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72ad42d9a5_1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72ad42d9a5_1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Kako povezati hexapod putem bluetootha s mobitelom i upravljati njime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Programiranje i upravljanje robotskim sustavima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72ad42d9a5_1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72ad42d9a5_1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Imamo svoj editor u kojem učenici rade, ne moraju nišra preinstalirati na svoje računalo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Direktno s naše platforme uče programirati hexapoda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72ad42d9a5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72ad42d9a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72ad42d9a5_1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72ad42d9a5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72ad42d9a5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72ad42d9a5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72ad42d9a5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72ad42d9a5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72ad42d9a5_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72ad42d9a5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Checklista kroz koju učenici prate razvoj biljke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Razvijamo i soft skills poput pisanja bloga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72ad42d9a5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72ad42d9a5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72ad42d9a5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72ad42d9a5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72ad42d9a5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72ad42d9a5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72ad42d9a5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72ad42d9a5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72ad42d9a5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72ad42d9a5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Most između tvrtki/idustrije i obrazovnog sustava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Partneri s vodećim tvrtkama u industriji (infobip), s njima radimo programe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Provest ukratko kroz 3 programa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72ad42d9a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72ad42d9a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72ad42d9a5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72ad42d9a5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Ukratko što se radi u AI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72ad42d9a5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72ad42d9a5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Kako izgleda unit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72ad42d9a5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72ad42d9a5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Stručnjaci iz industrije uče učenike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72ad42d9a5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72ad42d9a5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Razvoj soft skills/ meke vještine poput pisanja eseja, članaka…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Stvaramo interdisciplinarne, međugeneracijske programe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Predaju profesori različitog predmetnog profila: etika, filozofija, glazbeni, hrvatski, stručni suradnici… Ne samo STEM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gif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2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3.png"/><Relationship Id="rId4" Type="http://schemas.openxmlformats.org/officeDocument/2006/relationships/image" Target="../media/image76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+tekst_1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3335165" y="1461078"/>
            <a:ext cx="5939973" cy="28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0" l="0" r="51788" t="0"/>
          <a:stretch/>
        </p:blipFill>
        <p:spPr>
          <a:xfrm>
            <a:off x="5816025" y="-76125"/>
            <a:ext cx="3352373" cy="391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title"/>
          </p:nvPr>
        </p:nvSpPr>
        <p:spPr>
          <a:xfrm>
            <a:off x="854600" y="933200"/>
            <a:ext cx="303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2000"/>
              <a:buFont typeface="Montserrat Black"/>
              <a:buNone/>
              <a:defRPr sz="20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69225" y="73042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Montserrat Black"/>
              <a:buNone/>
              <a:defRPr sz="8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gradni_2">
  <p:cSld name="TITLE_AND_BODY_1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6176" y="-11151"/>
            <a:ext cx="9189701" cy="516920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07519" y="451153"/>
            <a:ext cx="3805670" cy="3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7922" y="312023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75281" y="-2284470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82164">
            <a:off x="3090752" y="3109419"/>
            <a:ext cx="8396673" cy="47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/>
          <p:nvPr>
            <p:ph type="title"/>
          </p:nvPr>
        </p:nvSpPr>
        <p:spPr>
          <a:xfrm>
            <a:off x="2536125" y="1563625"/>
            <a:ext cx="44490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Black"/>
              <a:buNone/>
              <a:defRPr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6" name="Google Shape;66;p11"/>
          <p:cNvSpPr txBox="1"/>
          <p:nvPr>
            <p:ph idx="1" type="subTitle"/>
          </p:nvPr>
        </p:nvSpPr>
        <p:spPr>
          <a:xfrm>
            <a:off x="1660275" y="13650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Black"/>
              <a:buNone/>
              <a:defRPr sz="1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/>
          <p:nvPr/>
        </p:nvSpPr>
        <p:spPr>
          <a:xfrm>
            <a:off x="0" y="0"/>
            <a:ext cx="9144000" cy="4342500"/>
          </a:xfrm>
          <a:prstGeom prst="rect">
            <a:avLst/>
          </a:prstGeom>
          <a:solidFill>
            <a:srgbClr val="2934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1500" y="1253900"/>
            <a:ext cx="4224774" cy="23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2475" y="-736250"/>
            <a:ext cx="4462075" cy="44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4650" y="1254048"/>
            <a:ext cx="692300" cy="6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 rotWithShape="1">
          <a:blip r:embed="rId5">
            <a:alphaModFix/>
          </a:blip>
          <a:srcRect b="0" l="14799" r="15427" t="-2291"/>
          <a:stretch/>
        </p:blipFill>
        <p:spPr>
          <a:xfrm rot="7622519">
            <a:off x="4982284" y="3424092"/>
            <a:ext cx="4145060" cy="3670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+tekst_2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/>
          <p:cNvPicPr preferRelativeResize="0"/>
          <p:nvPr/>
        </p:nvPicPr>
        <p:blipFill rotWithShape="1">
          <a:blip r:embed="rId2">
            <a:alphaModFix/>
          </a:blip>
          <a:srcRect b="0" l="14799" r="15427" t="48504"/>
          <a:stretch/>
        </p:blipFill>
        <p:spPr>
          <a:xfrm rot="899992">
            <a:off x="4603164" y="-417446"/>
            <a:ext cx="5606996" cy="249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647" y="571775"/>
            <a:ext cx="696300" cy="6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0" y="66"/>
            <a:ext cx="9144000" cy="15716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/>
          <p:nvPr>
            <p:ph type="title"/>
          </p:nvPr>
        </p:nvSpPr>
        <p:spPr>
          <a:xfrm>
            <a:off x="854600" y="933200"/>
            <a:ext cx="303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2000"/>
              <a:buFont typeface="Montserrat Black"/>
              <a:buNone/>
              <a:defRPr sz="20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8" name="Google Shape;78;p13"/>
          <p:cNvSpPr txBox="1"/>
          <p:nvPr>
            <p:ph idx="1" type="subTitle"/>
          </p:nvPr>
        </p:nvSpPr>
        <p:spPr>
          <a:xfrm>
            <a:off x="369225" y="73042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Montserrat Black"/>
              <a:buNone/>
              <a:defRPr sz="8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p_only">
  <p:cSld name="TITLE_ONLY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147" y="4392650"/>
            <a:ext cx="696300" cy="6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0" y="66"/>
            <a:ext cx="9144000" cy="15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n+text">
  <p:cSld name="TITLE_ONLY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147" y="4392650"/>
            <a:ext cx="696300" cy="6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0" y="66"/>
            <a:ext cx="9144000" cy="15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4">
            <a:alphaModFix/>
          </a:blip>
          <a:srcRect b="11108" l="54275" r="22995" t="10772"/>
          <a:stretch/>
        </p:blipFill>
        <p:spPr>
          <a:xfrm>
            <a:off x="7901125" y="598375"/>
            <a:ext cx="1750925" cy="338504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>
            <p:ph type="title"/>
          </p:nvPr>
        </p:nvSpPr>
        <p:spPr>
          <a:xfrm>
            <a:off x="854600" y="616825"/>
            <a:ext cx="303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2000"/>
              <a:buFont typeface="Montserrat Black"/>
              <a:buNone/>
              <a:defRPr sz="20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15"/>
          <p:cNvSpPr txBox="1"/>
          <p:nvPr>
            <p:ph idx="1" type="subTitle"/>
          </p:nvPr>
        </p:nvSpPr>
        <p:spPr>
          <a:xfrm>
            <a:off x="1449200" y="1406638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Montserrat Black"/>
              <a:buNone/>
              <a:defRPr sz="8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+tekst_3">
  <p:cSld name="ONE_COLUM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4675" y="3628012"/>
            <a:ext cx="5610301" cy="270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>
            <p:ph type="title"/>
          </p:nvPr>
        </p:nvSpPr>
        <p:spPr>
          <a:xfrm>
            <a:off x="854600" y="616825"/>
            <a:ext cx="303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2000"/>
              <a:buFont typeface="Montserrat Black"/>
              <a:buNone/>
              <a:defRPr sz="20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2" name="Google Shape;92;p16"/>
          <p:cNvSpPr txBox="1"/>
          <p:nvPr>
            <p:ph idx="1" type="subTitle"/>
          </p:nvPr>
        </p:nvSpPr>
        <p:spPr>
          <a:xfrm>
            <a:off x="1449200" y="1406638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Montserrat Black"/>
              <a:buNone/>
              <a:defRPr sz="8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77090">
            <a:off x="5158391" y="2286064"/>
            <a:ext cx="8187220" cy="4605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">
  <p:cSld name="MAIN_POI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28279" y="1408765"/>
            <a:ext cx="8839204" cy="426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0" y="3950400"/>
            <a:ext cx="9144000" cy="1193100"/>
          </a:xfrm>
          <a:prstGeom prst="rect">
            <a:avLst/>
          </a:prstGeom>
          <a:solidFill>
            <a:srgbClr val="2934A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2934A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950" y="283340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1" y="542361"/>
            <a:ext cx="3541646" cy="15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3350" y="-2092950"/>
            <a:ext cx="7946851" cy="455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>
            <p:ph idx="1" type="subTitle"/>
          </p:nvPr>
        </p:nvSpPr>
        <p:spPr>
          <a:xfrm>
            <a:off x="6723600" y="4402775"/>
            <a:ext cx="2003400" cy="3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ontserrat Black"/>
              <a:buNone/>
              <a:defRPr sz="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12925" y="464614"/>
            <a:ext cx="4950101" cy="2784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type="title"/>
          </p:nvPr>
        </p:nvSpPr>
        <p:spPr>
          <a:xfrm>
            <a:off x="854600" y="851375"/>
            <a:ext cx="303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2000"/>
              <a:buFont typeface="Montserrat ExtraBold"/>
              <a:buNone/>
              <a:defRPr sz="2000">
                <a:solidFill>
                  <a:srgbClr val="2255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5" name="Google Shape;105;p18"/>
          <p:cNvSpPr txBox="1"/>
          <p:nvPr>
            <p:ph idx="1" type="subTitle"/>
          </p:nvPr>
        </p:nvSpPr>
        <p:spPr>
          <a:xfrm>
            <a:off x="347400" y="6158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Montserrat ExtraBold"/>
              <a:buNone/>
              <a:defRPr sz="800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_only_1">
  <p:cSld name="CAPTION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47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1740" y="226242"/>
            <a:ext cx="941985" cy="94198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>
            <p:ph type="title"/>
          </p:nvPr>
        </p:nvSpPr>
        <p:spPr>
          <a:xfrm>
            <a:off x="854600" y="933200"/>
            <a:ext cx="351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4000"/>
              <a:buFont typeface="Montserrat ExtraBold"/>
              <a:buNone/>
              <a:defRPr sz="4000">
                <a:solidFill>
                  <a:srgbClr val="2255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75975"/>
            <a:ext cx="2852702" cy="3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_only_2">
  <p:cSld name="CAPTION_ONLY_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 rotWithShape="1">
          <a:blip r:embed="rId2">
            <a:alphaModFix/>
          </a:blip>
          <a:srcRect b="7149" l="0" r="0" t="0"/>
          <a:stretch/>
        </p:blipFill>
        <p:spPr>
          <a:xfrm>
            <a:off x="0" y="0"/>
            <a:ext cx="9144000" cy="47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115" y="2874192"/>
            <a:ext cx="941985" cy="94198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>
            <p:ph type="title"/>
          </p:nvPr>
        </p:nvSpPr>
        <p:spPr>
          <a:xfrm>
            <a:off x="3921650" y="1466600"/>
            <a:ext cx="351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4000"/>
              <a:buFont typeface="Montserrat ExtraBold"/>
              <a:buNone/>
              <a:defRPr sz="4000">
                <a:solidFill>
                  <a:srgbClr val="2255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75975"/>
            <a:ext cx="5343624" cy="3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_1">
  <p:cSld name="TITLE_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0" l="0" r="51788" t="0"/>
          <a:stretch/>
        </p:blipFill>
        <p:spPr>
          <a:xfrm>
            <a:off x="5816025" y="-76125"/>
            <a:ext cx="3352373" cy="391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4">
            <a:alphaModFix/>
          </a:blip>
          <a:srcRect b="11108" l="23758" r="22996" t="10772"/>
          <a:stretch/>
        </p:blipFill>
        <p:spPr>
          <a:xfrm>
            <a:off x="4827200" y="3609050"/>
            <a:ext cx="4101725" cy="338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13237" y="4493521"/>
            <a:ext cx="1024500" cy="10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_only_3">
  <p:cSld name="CAPTION_ONLY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2">
            <a:alphaModFix/>
          </a:blip>
          <a:srcRect b="7140" l="0" r="0" t="0"/>
          <a:stretch/>
        </p:blipFill>
        <p:spPr>
          <a:xfrm>
            <a:off x="0" y="0"/>
            <a:ext cx="9144000" cy="47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7720" y="1818397"/>
            <a:ext cx="659040" cy="6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989" y="3712631"/>
            <a:ext cx="5591199" cy="2494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type="title"/>
          </p:nvPr>
        </p:nvSpPr>
        <p:spPr>
          <a:xfrm>
            <a:off x="854600" y="1190375"/>
            <a:ext cx="351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4000"/>
              <a:buFont typeface="Montserrat ExtraBold"/>
              <a:buNone/>
              <a:defRPr sz="4000">
                <a:solidFill>
                  <a:srgbClr val="2255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775975"/>
            <a:ext cx="1571726" cy="3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_only_4">
  <p:cSld name="CAPTION_ONLY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2">
            <a:alphaModFix/>
          </a:blip>
          <a:srcRect b="7140" l="0" r="0" t="0"/>
          <a:stretch/>
        </p:blipFill>
        <p:spPr>
          <a:xfrm>
            <a:off x="0" y="0"/>
            <a:ext cx="9144000" cy="47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070" y="770647"/>
            <a:ext cx="659040" cy="65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989" y="3712631"/>
            <a:ext cx="5591199" cy="2494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>
            <p:ph type="title"/>
          </p:nvPr>
        </p:nvSpPr>
        <p:spPr>
          <a:xfrm>
            <a:off x="702200" y="2991775"/>
            <a:ext cx="54036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4000"/>
              <a:buFont typeface="Montserrat ExtraBold"/>
              <a:buNone/>
              <a:defRPr sz="4000">
                <a:solidFill>
                  <a:srgbClr val="2255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pic>
        <p:nvPicPr>
          <p:cNvPr id="128" name="Google Shape;1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775975"/>
            <a:ext cx="7458250" cy="3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_empty">
  <p:cSld name="BLANK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34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97925" y="240675"/>
            <a:ext cx="4298900" cy="42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425" y="1472350"/>
            <a:ext cx="4083950" cy="40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_2">
  <p:cSld name="BLANK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 txBox="1"/>
          <p:nvPr>
            <p:ph type="title"/>
          </p:nvPr>
        </p:nvSpPr>
        <p:spPr>
          <a:xfrm>
            <a:off x="518000" y="1132750"/>
            <a:ext cx="39393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Black"/>
              <a:buNone/>
              <a:defRPr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7" name="Google Shape;137;p25"/>
          <p:cNvSpPr txBox="1"/>
          <p:nvPr>
            <p:ph idx="1" type="subTitle"/>
          </p:nvPr>
        </p:nvSpPr>
        <p:spPr>
          <a:xfrm>
            <a:off x="547600" y="9014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Black"/>
              <a:buNone/>
              <a:defRPr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38" name="Google Shape;138;p25"/>
          <p:cNvPicPr preferRelativeResize="0"/>
          <p:nvPr/>
        </p:nvPicPr>
        <p:blipFill rotWithShape="1">
          <a:blip r:embed="rId2">
            <a:alphaModFix/>
          </a:blip>
          <a:srcRect b="5955" l="44988" r="8304" t="10870"/>
          <a:stretch/>
        </p:blipFill>
        <p:spPr>
          <a:xfrm>
            <a:off x="4832975" y="204200"/>
            <a:ext cx="4903498" cy="491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1800" y="3256374"/>
            <a:ext cx="7387973" cy="41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715" y="845480"/>
            <a:ext cx="941985" cy="94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5">
            <a:alphaModFix/>
          </a:blip>
          <a:srcRect b="709" l="0" r="0" t="-710"/>
          <a:stretch/>
        </p:blipFill>
        <p:spPr>
          <a:xfrm>
            <a:off x="229575" y="3059800"/>
            <a:ext cx="4603400" cy="46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578" y="4307076"/>
            <a:ext cx="328500" cy="40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_3">
  <p:cSld name="TITLE_3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lvl="0" rtl="0">
              <a:buNone/>
              <a:defRPr sz="500"/>
            </a:lvl1pPr>
            <a:lvl2pPr lvl="1" rtl="0">
              <a:buNone/>
              <a:defRPr sz="500"/>
            </a:lvl2pPr>
            <a:lvl3pPr lvl="2" rtl="0">
              <a:buNone/>
              <a:defRPr sz="500"/>
            </a:lvl3pPr>
            <a:lvl4pPr lvl="3" rtl="0">
              <a:buNone/>
              <a:defRPr sz="500"/>
            </a:lvl4pPr>
            <a:lvl5pPr lvl="4" rtl="0">
              <a:buNone/>
              <a:defRPr sz="500"/>
            </a:lvl5pPr>
            <a:lvl6pPr lvl="5" rtl="0">
              <a:buNone/>
              <a:defRPr sz="500"/>
            </a:lvl6pPr>
            <a:lvl7pPr lvl="6" rtl="0">
              <a:buNone/>
              <a:defRPr sz="500"/>
            </a:lvl7pPr>
            <a:lvl8pPr lvl="7" rtl="0">
              <a:buNone/>
              <a:defRPr sz="500"/>
            </a:lvl8pPr>
            <a:lvl9pPr lvl="8" rtl="0">
              <a:buNone/>
              <a:defRPr sz="5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6176" y="-11151"/>
            <a:ext cx="9189701" cy="5169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7922" y="312023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75281" y="-2284470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 b="0" l="39795" r="0" t="9346"/>
          <a:stretch/>
        </p:blipFill>
        <p:spPr>
          <a:xfrm>
            <a:off x="3658500" y="551800"/>
            <a:ext cx="5505024" cy="46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00000">
            <a:off x="-1976997" y="3442144"/>
            <a:ext cx="8396675" cy="472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3147" y="372025"/>
            <a:ext cx="696300" cy="6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>
            <p:ph type="title"/>
          </p:nvPr>
        </p:nvSpPr>
        <p:spPr>
          <a:xfrm>
            <a:off x="518000" y="1132750"/>
            <a:ext cx="39393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Black"/>
              <a:buNone/>
              <a:defRPr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2" name="Google Shape;152;p26"/>
          <p:cNvSpPr txBox="1"/>
          <p:nvPr>
            <p:ph idx="1" type="subTitle"/>
          </p:nvPr>
        </p:nvSpPr>
        <p:spPr>
          <a:xfrm>
            <a:off x="547600" y="9014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Black"/>
              <a:buNone/>
              <a:defRPr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5" name="Google Shape;155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6" name="Google Shape;15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9" name="Google Shape;159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0" name="Google Shape;16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lvl="0" rtl="0">
              <a:buNone/>
              <a:defRPr sz="500"/>
            </a:lvl1pPr>
            <a:lvl2pPr lvl="1" rtl="0">
              <a:buNone/>
              <a:defRPr sz="500"/>
            </a:lvl2pPr>
            <a:lvl3pPr lvl="2" rtl="0">
              <a:buNone/>
              <a:defRPr sz="500"/>
            </a:lvl3pPr>
            <a:lvl4pPr lvl="3" rtl="0">
              <a:buNone/>
              <a:defRPr sz="500"/>
            </a:lvl4pPr>
            <a:lvl5pPr lvl="4" rtl="0">
              <a:buNone/>
              <a:defRPr sz="500"/>
            </a:lvl5pPr>
            <a:lvl6pPr lvl="5" rtl="0">
              <a:buNone/>
              <a:defRPr sz="500"/>
            </a:lvl6pPr>
            <a:lvl7pPr lvl="6" rtl="0">
              <a:buNone/>
              <a:defRPr sz="500"/>
            </a:lvl7pPr>
            <a:lvl8pPr lvl="7" rtl="0">
              <a:buNone/>
              <a:defRPr sz="500"/>
            </a:lvl8pPr>
            <a:lvl9pPr lvl="8" rtl="0">
              <a:buNone/>
              <a:defRPr sz="5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3" name="Google Shape;163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4" name="Google Shape;16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lvl="0" rtl="0">
              <a:buNone/>
              <a:defRPr sz="500"/>
            </a:lvl1pPr>
            <a:lvl2pPr lvl="1" rtl="0">
              <a:buNone/>
              <a:defRPr sz="500"/>
            </a:lvl2pPr>
            <a:lvl3pPr lvl="2" rtl="0">
              <a:buNone/>
              <a:defRPr sz="500"/>
            </a:lvl3pPr>
            <a:lvl4pPr lvl="3" rtl="0">
              <a:buNone/>
              <a:defRPr sz="500"/>
            </a:lvl4pPr>
            <a:lvl5pPr lvl="4" rtl="0">
              <a:buNone/>
              <a:defRPr sz="500"/>
            </a:lvl5pPr>
            <a:lvl6pPr lvl="5" rtl="0">
              <a:buNone/>
              <a:defRPr sz="500"/>
            </a:lvl6pPr>
            <a:lvl7pPr lvl="6" rtl="0">
              <a:buNone/>
              <a:defRPr sz="500"/>
            </a:lvl7pPr>
            <a:lvl8pPr lvl="7" rtl="0">
              <a:buNone/>
              <a:defRPr sz="500"/>
            </a:lvl8pPr>
            <a:lvl9pPr lvl="8" rtl="0">
              <a:buNone/>
              <a:defRPr sz="5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_2">
  <p:cSld name="TITLE_1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66" l="51851" r="-62" t="-10883"/>
          <a:stretch/>
        </p:blipFill>
        <p:spPr>
          <a:xfrm>
            <a:off x="0" y="812925"/>
            <a:ext cx="3352373" cy="433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4">
            <a:alphaModFix/>
          </a:blip>
          <a:srcRect b="11108" l="23758" r="22996" t="10772"/>
          <a:stretch/>
        </p:blipFill>
        <p:spPr>
          <a:xfrm>
            <a:off x="4827200" y="3609050"/>
            <a:ext cx="4101725" cy="338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_3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 b="7551" l="9624" r="53116" t="14518"/>
          <a:stretch/>
        </p:blipFill>
        <p:spPr>
          <a:xfrm rot="5400000">
            <a:off x="5832174" y="1831675"/>
            <a:ext cx="3043176" cy="35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 rotWithShape="1">
          <a:blip r:embed="rId4">
            <a:alphaModFix/>
          </a:blip>
          <a:srcRect b="11108" l="54275" r="22995" t="10772"/>
          <a:stretch/>
        </p:blipFill>
        <p:spPr>
          <a:xfrm>
            <a:off x="0" y="805500"/>
            <a:ext cx="1750925" cy="338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+tekst_4">
  <p:cSld name="SECTION_HEADER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 b="7551" l="9624" r="53116" t="14518"/>
          <a:stretch/>
        </p:blipFill>
        <p:spPr>
          <a:xfrm rot="5400000">
            <a:off x="5832174" y="1831675"/>
            <a:ext cx="3043176" cy="35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 rotWithShape="1">
          <a:blip r:embed="rId4">
            <a:alphaModFix/>
          </a:blip>
          <a:srcRect b="11108" l="54275" r="22995" t="10772"/>
          <a:stretch/>
        </p:blipFill>
        <p:spPr>
          <a:xfrm>
            <a:off x="0" y="805500"/>
            <a:ext cx="1750925" cy="338504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>
            <p:ph type="title"/>
          </p:nvPr>
        </p:nvSpPr>
        <p:spPr>
          <a:xfrm>
            <a:off x="854600" y="933200"/>
            <a:ext cx="30345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55FF"/>
              </a:buClr>
              <a:buSzPts val="2000"/>
              <a:buFont typeface="Montserrat Black"/>
              <a:buNone/>
              <a:defRPr sz="20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" name="Google Shape;32;p6"/>
          <p:cNvSpPr txBox="1"/>
          <p:nvPr>
            <p:ph idx="1" type="subTitle"/>
          </p:nvPr>
        </p:nvSpPr>
        <p:spPr>
          <a:xfrm>
            <a:off x="369225" y="73042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Montserrat Black"/>
              <a:buNone/>
              <a:defRPr sz="800">
                <a:solidFill>
                  <a:srgbClr val="22222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_with_frame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426375" y="1398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Black"/>
              <a:buNone/>
              <a:defRPr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_with_frame 1">
  <p:cSld name="TITLE_AND_BODY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 b="1468" l="0" r="0" t="0"/>
          <a:stretch/>
        </p:blipFill>
        <p:spPr>
          <a:xfrm flipH="1" rot="10800000">
            <a:off x="-32725" y="0"/>
            <a:ext cx="9176724" cy="51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>
            <p:ph idx="1" type="subTitle"/>
          </p:nvPr>
        </p:nvSpPr>
        <p:spPr>
          <a:xfrm>
            <a:off x="426375" y="1398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Black"/>
              <a:buNone/>
              <a:defRPr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gradni_1">
  <p:cSld name="TITLE_AND_BODY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6176" y="-11151"/>
            <a:ext cx="9189701" cy="5169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806" y="-2053847"/>
            <a:ext cx="3805670" cy="38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7922" y="312023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75281" y="-2284470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00000">
            <a:off x="-1976997" y="3442144"/>
            <a:ext cx="8396675" cy="472312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/>
          <p:nvPr>
            <p:ph type="title"/>
          </p:nvPr>
        </p:nvSpPr>
        <p:spPr>
          <a:xfrm>
            <a:off x="2536125" y="1563625"/>
            <a:ext cx="44490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Black"/>
              <a:buNone/>
              <a:defRPr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565725" y="13650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Black"/>
              <a:buNone/>
              <a:defRPr sz="1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gradni_3">
  <p:cSld name="TITLE_AND_BODY_1_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6176" y="-11151"/>
            <a:ext cx="9189701" cy="5169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165" y="3610430"/>
            <a:ext cx="789675" cy="7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2047" y="366573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75281" y="-2284470"/>
            <a:ext cx="4083950" cy="4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00000">
            <a:off x="-1976997" y="3442144"/>
            <a:ext cx="8396675" cy="47231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/>
          <p:nvPr>
            <p:ph type="title"/>
          </p:nvPr>
        </p:nvSpPr>
        <p:spPr>
          <a:xfrm>
            <a:off x="2536125" y="1563625"/>
            <a:ext cx="44490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Black"/>
              <a:buNone/>
              <a:defRPr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10"/>
          <p:cNvSpPr txBox="1"/>
          <p:nvPr>
            <p:ph idx="1" type="subTitle"/>
          </p:nvPr>
        </p:nvSpPr>
        <p:spPr>
          <a:xfrm>
            <a:off x="2565725" y="1365075"/>
            <a:ext cx="34926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Black"/>
              <a:buNone/>
              <a:defRPr sz="14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57" name="Google Shape;5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-1409051" y="-1603225"/>
            <a:ext cx="5086601" cy="508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Black"/>
              <a:buChar char="●"/>
              <a:defRPr sz="18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○"/>
              <a:defRPr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■"/>
              <a:defRPr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●"/>
              <a:defRPr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○"/>
              <a:defRPr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Light"/>
              <a:buChar char="■"/>
              <a:defRPr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5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6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Relationship Id="rId4" Type="http://schemas.openxmlformats.org/officeDocument/2006/relationships/image" Target="../media/image7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7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3.png"/><Relationship Id="rId4" Type="http://schemas.openxmlformats.org/officeDocument/2006/relationships/image" Target="../media/image9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3.png"/><Relationship Id="rId4" Type="http://schemas.openxmlformats.org/officeDocument/2006/relationships/image" Target="../media/image8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5.png"/><Relationship Id="rId4" Type="http://schemas.openxmlformats.org/officeDocument/2006/relationships/image" Target="../media/image8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9.png"/><Relationship Id="rId4" Type="http://schemas.openxmlformats.org/officeDocument/2006/relationships/image" Target="../media/image82.png"/><Relationship Id="rId5" Type="http://schemas.openxmlformats.org/officeDocument/2006/relationships/image" Target="../media/image10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0.png"/><Relationship Id="rId4" Type="http://schemas.openxmlformats.org/officeDocument/2006/relationships/image" Target="../media/image8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113.png"/><Relationship Id="rId6" Type="http://schemas.openxmlformats.org/officeDocument/2006/relationships/image" Target="../media/image9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0.jp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4.png"/><Relationship Id="rId4" Type="http://schemas.openxmlformats.org/officeDocument/2006/relationships/image" Target="../media/image106.png"/><Relationship Id="rId5" Type="http://schemas.openxmlformats.org/officeDocument/2006/relationships/image" Target="../media/image10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3.png"/><Relationship Id="rId4" Type="http://schemas.openxmlformats.org/officeDocument/2006/relationships/image" Target="../media/image9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9.png"/><Relationship Id="rId4" Type="http://schemas.openxmlformats.org/officeDocument/2006/relationships/image" Target="../media/image101.png"/><Relationship Id="rId5" Type="http://schemas.openxmlformats.org/officeDocument/2006/relationships/image" Target="../media/image9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8.png"/><Relationship Id="rId4" Type="http://schemas.openxmlformats.org/officeDocument/2006/relationships/image" Target="../media/image107.png"/><Relationship Id="rId5" Type="http://schemas.openxmlformats.org/officeDocument/2006/relationships/image" Target="../media/image10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2.jpg"/><Relationship Id="rId4" Type="http://schemas.openxmlformats.org/officeDocument/2006/relationships/image" Target="../media/image100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9.png"/><Relationship Id="rId8" Type="http://schemas.openxmlformats.org/officeDocument/2006/relationships/image" Target="../media/image42.png"/><Relationship Id="rId11" Type="http://schemas.openxmlformats.org/officeDocument/2006/relationships/image" Target="../media/image45.png"/><Relationship Id="rId10" Type="http://schemas.openxmlformats.org/officeDocument/2006/relationships/image" Target="../media/image41.png"/><Relationship Id="rId13" Type="http://schemas.openxmlformats.org/officeDocument/2006/relationships/image" Target="../media/image38.png"/><Relationship Id="rId12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66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2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1500" y="95675"/>
            <a:ext cx="38556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613" y="152400"/>
            <a:ext cx="6137968" cy="499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900" y="152400"/>
            <a:ext cx="5331021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2225" y="189375"/>
            <a:ext cx="2876550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075" y="152400"/>
            <a:ext cx="7893188" cy="499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9350" y="181725"/>
            <a:ext cx="4676751" cy="496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175" y="247425"/>
            <a:ext cx="2380613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9438" y="247425"/>
            <a:ext cx="184109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3183" y="178175"/>
            <a:ext cx="4809468" cy="497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775" y="133288"/>
            <a:ext cx="5728456" cy="50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178" y="0"/>
            <a:ext cx="4557651" cy="73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925" y="72525"/>
            <a:ext cx="5743450" cy="49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525" y="376288"/>
            <a:ext cx="7556449" cy="43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00" y="534943"/>
            <a:ext cx="9021200" cy="407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4"/>
          <p:cNvPicPr preferRelativeResize="0"/>
          <p:nvPr/>
        </p:nvPicPr>
        <p:blipFill rotWithShape="1">
          <a:blip r:embed="rId3">
            <a:alphaModFix/>
          </a:blip>
          <a:srcRect b="0" l="0" r="0" t="11441"/>
          <a:stretch/>
        </p:blipFill>
        <p:spPr>
          <a:xfrm>
            <a:off x="47825" y="115875"/>
            <a:ext cx="9069404" cy="502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7439432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141" y="0"/>
            <a:ext cx="83668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6"/>
          <p:cNvPicPr preferRelativeResize="0"/>
          <p:nvPr/>
        </p:nvPicPr>
        <p:blipFill rotWithShape="1">
          <a:blip r:embed="rId3">
            <a:alphaModFix/>
          </a:blip>
          <a:srcRect b="0" l="0" r="0" t="7045"/>
          <a:stretch/>
        </p:blipFill>
        <p:spPr>
          <a:xfrm>
            <a:off x="0" y="0"/>
            <a:ext cx="9144003" cy="527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6"/>
          <p:cNvSpPr txBox="1"/>
          <p:nvPr/>
        </p:nvSpPr>
        <p:spPr>
          <a:xfrm>
            <a:off x="800100" y="526325"/>
            <a:ext cx="3380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ROBOTIKA</a:t>
            </a:r>
            <a:endParaRPr sz="29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2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50" y="152400"/>
            <a:ext cx="594167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30" y="0"/>
            <a:ext cx="827123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3123"/>
            <a:ext cx="9164948" cy="518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911728" y="2882747"/>
            <a:ext cx="4137600" cy="24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DOBRODOŠLI </a:t>
            </a:r>
            <a:endParaRPr sz="32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 BUDUĆNOST</a:t>
            </a:r>
            <a:endParaRPr sz="32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en" sz="3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OBRAZOVANJA</a:t>
            </a:r>
            <a:endParaRPr sz="5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32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76" name="Google Shape;176;p31"/>
          <p:cNvPicPr preferRelativeResize="0"/>
          <p:nvPr/>
        </p:nvPicPr>
        <p:blipFill rotWithShape="1">
          <a:blip r:embed="rId4">
            <a:alphaModFix/>
          </a:blip>
          <a:srcRect b="0" l="-1510" r="1510" t="0"/>
          <a:stretch/>
        </p:blipFill>
        <p:spPr>
          <a:xfrm>
            <a:off x="7023153" y="92844"/>
            <a:ext cx="1894699" cy="94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0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6776" y="191750"/>
            <a:ext cx="5514836" cy="4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98156" cy="499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2125" y="152400"/>
            <a:ext cx="3628417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38718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1849" y="152400"/>
            <a:ext cx="5450025" cy="47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8875" y="152400"/>
            <a:ext cx="686625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399058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0300" y="331100"/>
            <a:ext cx="5557826" cy="448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24" y="152400"/>
            <a:ext cx="714165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25" y="216175"/>
            <a:ext cx="782653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941975" cy="36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5123" y="1202700"/>
            <a:ext cx="4748875" cy="394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375" y="0"/>
            <a:ext cx="56299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5306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6800" y="152400"/>
            <a:ext cx="5337200" cy="493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50" name="Google Shape;350;p56"/>
          <p:cNvPicPr preferRelativeResize="0"/>
          <p:nvPr/>
        </p:nvPicPr>
        <p:blipFill rotWithShape="1">
          <a:blip r:embed="rId3">
            <a:alphaModFix/>
          </a:blip>
          <a:srcRect b="0" l="0" r="1263" t="0"/>
          <a:stretch/>
        </p:blipFill>
        <p:spPr>
          <a:xfrm>
            <a:off x="0" y="2261869"/>
            <a:ext cx="9144000" cy="288163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6"/>
          <p:cNvSpPr txBox="1"/>
          <p:nvPr/>
        </p:nvSpPr>
        <p:spPr>
          <a:xfrm>
            <a:off x="1220400" y="821466"/>
            <a:ext cx="327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50A3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KORIŠTENJE TEHNOLOGIJE ZA UZGOJ HRANE</a:t>
            </a:r>
            <a:endParaRPr sz="1000">
              <a:solidFill>
                <a:srgbClr val="2255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52" name="Google Shape;352;p56"/>
          <p:cNvSpPr txBox="1"/>
          <p:nvPr/>
        </p:nvSpPr>
        <p:spPr>
          <a:xfrm>
            <a:off x="583678" y="375947"/>
            <a:ext cx="468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GREENTECH</a:t>
            </a:r>
            <a:endParaRPr sz="2600">
              <a:solidFill>
                <a:srgbClr val="2934AC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53" name="Google Shape;35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7859">
            <a:off x="5305493" y="-1956932"/>
            <a:ext cx="7456626" cy="419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350" y="304800"/>
            <a:ext cx="638452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425" y="152400"/>
            <a:ext cx="5671913" cy="499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7"/>
          <p:cNvPicPr preferRelativeResize="0"/>
          <p:nvPr/>
        </p:nvPicPr>
        <p:blipFill rotWithShape="1">
          <a:blip r:embed="rId5">
            <a:alphaModFix/>
          </a:blip>
          <a:srcRect b="17455" l="67739" r="863" t="38284"/>
          <a:stretch/>
        </p:blipFill>
        <p:spPr>
          <a:xfrm>
            <a:off x="2042338" y="124338"/>
            <a:ext cx="5059315" cy="489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75" y="219350"/>
            <a:ext cx="848124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460600" y="884075"/>
            <a:ext cx="4369500" cy="18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Interaktivni STE(a)MI programi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50" y="209775"/>
            <a:ext cx="502338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0784" y="1395850"/>
            <a:ext cx="3653866" cy="2020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2388"/>
            <a:ext cx="8839198" cy="311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241" y="149600"/>
            <a:ext cx="85015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2625" y="214900"/>
            <a:ext cx="3173413" cy="523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474" y="0"/>
            <a:ext cx="71090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725" y="152400"/>
            <a:ext cx="534917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00" y="463275"/>
            <a:ext cx="9066899" cy="401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-1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100" y="1972600"/>
            <a:ext cx="445975" cy="44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5389" y="1665075"/>
            <a:ext cx="864922" cy="86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8954" y="3091249"/>
            <a:ext cx="364476" cy="36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1738" y="1636013"/>
            <a:ext cx="864900" cy="8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2829" y="2418574"/>
            <a:ext cx="364476" cy="36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0675" y="1836525"/>
            <a:ext cx="825350" cy="8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675" y="3427163"/>
            <a:ext cx="678225" cy="6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2"/>
          <p:cNvSpPr txBox="1"/>
          <p:nvPr/>
        </p:nvSpPr>
        <p:spPr>
          <a:xfrm>
            <a:off x="532975" y="369350"/>
            <a:ext cx="44751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50A3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STVARAMO</a:t>
            </a:r>
            <a:r>
              <a:rPr lang="en" sz="1300">
                <a:solidFill>
                  <a:srgbClr val="050A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300">
              <a:solidFill>
                <a:srgbClr val="050A3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DEEP EDUCATION EXPERIENCE PLATFORM </a:t>
            </a:r>
            <a:endParaRPr sz="2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Gradimo </a:t>
            </a:r>
            <a:r>
              <a:rPr lang="en" sz="1200">
                <a:solidFill>
                  <a:srgbClr val="FC46A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Netflix za obrazovanje</a:t>
            </a:r>
            <a:r>
              <a:rPr lang="en" sz="1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, operativni sustav za učenje orijentirano ka budućnosti</a:t>
            </a:r>
            <a:endParaRPr sz="1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50A3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744"/>
            <a:ext cx="9241800" cy="523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113" y="1683814"/>
            <a:ext cx="336724" cy="33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 txBox="1"/>
          <p:nvPr/>
        </p:nvSpPr>
        <p:spPr>
          <a:xfrm>
            <a:off x="2639975" y="4006750"/>
            <a:ext cx="78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Roboti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9" name="Google Shape;18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4800" y="3801900"/>
            <a:ext cx="512675" cy="5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3"/>
          <p:cNvSpPr txBox="1"/>
          <p:nvPr/>
        </p:nvSpPr>
        <p:spPr>
          <a:xfrm>
            <a:off x="2100025" y="1683825"/>
            <a:ext cx="9318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Umjetna inteligencija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5801" y="1282100"/>
            <a:ext cx="289000" cy="2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 txBox="1"/>
          <p:nvPr/>
        </p:nvSpPr>
        <p:spPr>
          <a:xfrm>
            <a:off x="6390938" y="1272700"/>
            <a:ext cx="110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Strojno učenje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7650" y="304651"/>
            <a:ext cx="289000" cy="2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3"/>
          <p:cNvSpPr txBox="1"/>
          <p:nvPr/>
        </p:nvSpPr>
        <p:spPr>
          <a:xfrm>
            <a:off x="4832950" y="295250"/>
            <a:ext cx="93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Chatbotovi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94675" y="4006750"/>
            <a:ext cx="307800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31275" y="1018750"/>
            <a:ext cx="307800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 txBox="1"/>
          <p:nvPr/>
        </p:nvSpPr>
        <p:spPr>
          <a:xfrm>
            <a:off x="3839075" y="1018750"/>
            <a:ext cx="202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Dronovi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8" name="Google Shape;198;p33"/>
          <p:cNvSpPr txBox="1"/>
          <p:nvPr/>
        </p:nvSpPr>
        <p:spPr>
          <a:xfrm>
            <a:off x="6390950" y="2008550"/>
            <a:ext cx="202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Razvoj igara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6059650" y="3969525"/>
            <a:ext cx="952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Električna vozila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83721" y="4488675"/>
            <a:ext cx="307800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/>
        </p:nvSpPr>
        <p:spPr>
          <a:xfrm>
            <a:off x="4926550" y="4488675"/>
            <a:ext cx="1379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Virtualna i proširena stvarnost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38550" y="657000"/>
            <a:ext cx="307800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3"/>
          <p:cNvSpPr txBox="1"/>
          <p:nvPr/>
        </p:nvSpPr>
        <p:spPr>
          <a:xfrm>
            <a:off x="5516550" y="641850"/>
            <a:ext cx="100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Kriptovalute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06400" y="2008550"/>
            <a:ext cx="307800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31699" y="3675229"/>
            <a:ext cx="307800" cy="30782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3"/>
          <p:cNvSpPr txBox="1"/>
          <p:nvPr/>
        </p:nvSpPr>
        <p:spPr>
          <a:xfrm>
            <a:off x="5077075" y="3711400"/>
            <a:ext cx="78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Big data</a:t>
            </a:r>
            <a:endParaRPr sz="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7" name="Google Shape;207;p33"/>
          <p:cNvSpPr txBox="1"/>
          <p:nvPr/>
        </p:nvSpPr>
        <p:spPr>
          <a:xfrm>
            <a:off x="549141" y="457969"/>
            <a:ext cx="2645700" cy="13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DOTICAJ SA KLJUČNIM ISKUSTVIMA ZA USPJEŠNU KARIJERU U TECH INDUSTRIJI</a:t>
            </a:r>
            <a:endParaRPr sz="18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7163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 rotWithShape="1">
          <a:blip r:embed="rId4">
            <a:alphaModFix/>
          </a:blip>
          <a:srcRect b="0" l="0" r="0" t="13822"/>
          <a:stretch/>
        </p:blipFill>
        <p:spPr>
          <a:xfrm>
            <a:off x="2941256" y="651356"/>
            <a:ext cx="6202743" cy="394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79334" y="2446171"/>
            <a:ext cx="5591194" cy="269732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/>
          <p:nvPr/>
        </p:nvSpPr>
        <p:spPr>
          <a:xfrm>
            <a:off x="0" y="637828"/>
            <a:ext cx="3138000" cy="397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4"/>
          <p:cNvSpPr txBox="1"/>
          <p:nvPr/>
        </p:nvSpPr>
        <p:spPr>
          <a:xfrm>
            <a:off x="839053" y="1093378"/>
            <a:ext cx="55914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UMJETNA </a:t>
            </a:r>
            <a:endParaRPr sz="3600">
              <a:solidFill>
                <a:srgbClr val="2255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55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INTELIGENCIJA</a:t>
            </a:r>
            <a:endParaRPr sz="3600">
              <a:solidFill>
                <a:srgbClr val="2255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2255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17" name="Google Shape;21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157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475" y="152400"/>
            <a:ext cx="602783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875" y="76200"/>
            <a:ext cx="724084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075"/>
            <a:ext cx="4564726" cy="31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0500" y="1049100"/>
            <a:ext cx="4723499" cy="40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175" y="183863"/>
            <a:ext cx="6509674" cy="500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213" y="504825"/>
            <a:ext cx="3190875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emi_tema">
  <a:themeElements>
    <a:clrScheme name="Simple Light">
      <a:dk1>
        <a:srgbClr val="2154FF"/>
      </a:dk1>
      <a:lt1>
        <a:srgbClr val="FFFFFF"/>
      </a:lt1>
      <a:dk2>
        <a:srgbClr val="050A33"/>
      </a:dk2>
      <a:lt2>
        <a:srgbClr val="2933AB"/>
      </a:lt2>
      <a:accent1>
        <a:srgbClr val="2933AB"/>
      </a:accent1>
      <a:accent2>
        <a:srgbClr val="2154FF"/>
      </a:accent2>
      <a:accent3>
        <a:srgbClr val="FE9668"/>
      </a:accent3>
      <a:accent4>
        <a:srgbClr val="F1F1F2"/>
      </a:accent4>
      <a:accent5>
        <a:srgbClr val="F63B82"/>
      </a:accent5>
      <a:accent6>
        <a:srgbClr val="050A33"/>
      </a:accent6>
      <a:hlink>
        <a:srgbClr val="2154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