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303" r:id="rId5"/>
    <p:sldId id="304" r:id="rId6"/>
    <p:sldId id="257" r:id="rId7"/>
    <p:sldId id="272" r:id="rId8"/>
    <p:sldId id="306" r:id="rId9"/>
    <p:sldId id="307" r:id="rId10"/>
    <p:sldId id="308" r:id="rId11"/>
    <p:sldId id="309" r:id="rId12"/>
    <p:sldId id="310" r:id="rId13"/>
    <p:sldId id="294" r:id="rId14"/>
    <p:sldId id="311" r:id="rId15"/>
    <p:sldId id="312" r:id="rId16"/>
    <p:sldId id="313" r:id="rId17"/>
    <p:sldId id="27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3985D-E2B2-4CAE-A708-19715740A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C6B370-4AE3-47E7-8FD3-4EE3015C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64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42301D-704A-4CDE-B8C3-FBAABD34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B710A53-04BE-40AF-BCC4-0720569D5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E1065A-9A18-4575-952D-F08385FE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B64C7D-C948-437E-8BAB-69F9DEFD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16ADD1-6BC8-470C-B93C-742A093B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6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679C166-3647-4FC1-B396-05C708433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80D7C0-E498-4EAA-B3D2-E93822A34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660FAE-796D-4D2D-A2D4-DFC7574D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8ED368-910F-4149-B197-CCEF310B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7E7DF8-A81B-49EE-8EF4-97663BA4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4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CAA66-C321-423A-9641-F5C231FC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8AF967-8021-4617-8843-1C8BFEEA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8DFB0F-2930-4069-A0E7-140D98AE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97D4D2-EE8E-4E8F-A694-7C30E1FA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896773-4C32-4AB1-915F-4AD5A635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16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F4E71B-E638-49CD-8FCD-14994585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F0ED6A-B05C-442D-A345-E2B87E13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323573-FB15-4ACF-AE8B-BD8E0F29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8B9225-5F53-449D-BF28-D791CC00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0013D-74FE-48E5-8E4D-53F5D9D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1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77F2A-69C3-41C1-9543-9960C640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903929-87CC-4155-8EC6-CACEFC5F6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222EEF-5575-4BB4-89DB-450FB09D0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E32129-09CD-4584-8A4E-ACA4C96F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73FA01-34E0-48F6-973A-1C7EBC4E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4AD692-E8E9-472D-B91D-AA05B206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75B90-589C-4173-B2A2-99A2FE62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B3F2E3-9D7E-43DC-B579-15A6ED9D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186CA1-81EC-4CF3-9DC5-2A380B88D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907CB19-8FF1-41EF-916A-A415F15F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DD016EA-C560-4535-98FE-D94E85CD9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B61FCE-96E9-4B36-8D33-0F721C78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4A37F91-EA49-4B56-BAA6-793BBBC1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8E2CCF3-508E-45B0-9E18-B1D9B65D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7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9554A-E0CE-441A-B443-33940DD4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06234E9-A625-473C-85E3-E964B1C7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94A6822-B51D-4372-A4D3-77C510BB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00F6248-CECA-48E4-8B43-CAABB3EF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6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BE26B18-1D83-421A-BAA2-721C1202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64C1660-04D4-4EE9-A55F-55939DFB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8D0C37-FC5D-41D6-8624-27E4BF6E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52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6952D-FA32-4EDD-A521-31AFA5A6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57C201-B4EF-4C61-AA18-3A37144F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1A40A4-B579-44E3-893E-80888214C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AAF40E-438E-4F91-AB55-38DB4D99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74773E-4375-44DC-9C2E-1B82979D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12D3EF-F620-471D-862A-F46CEAF0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2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9EC91D-1902-46FC-93D4-29ED1982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7E6304-3379-4D52-A205-0D644342E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F13A96-7CC1-4B1D-8FE5-FFF40BFE4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7900BA-155E-4D1E-A10B-56EA10DA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DDD5DD8-DBE9-404F-B325-3AFA5645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D5DE399-0197-42BE-A285-82FA577D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6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BDF396-3F76-4033-A1D6-BBDFFC27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6A2589-7427-467A-BA49-70E99D5B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0212BB-1410-466E-849E-76C8B0266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D31F-D9C6-4CEE-83AE-7F55B8599E79}" type="datetimeFigureOut">
              <a:rPr lang="hr-HR" smtClean="0"/>
              <a:t>26.10.2022.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577CF6-53EC-40C3-95E6-068AB80D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6502D5-F662-4842-B3F7-00436DEA8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46FA5-33B7-4742-9E8C-10FBB9C689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4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ja.borozan1@skole.hr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02E63EFD-9FFB-441B-9392-C7257A32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221" y="181546"/>
            <a:ext cx="9797143" cy="2948894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NEURONSKE MREŽE – korak dalje od papira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3F47D916-A107-4476-B651-101F824EE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992" y="3717701"/>
            <a:ext cx="9601200" cy="719591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Marija </a:t>
            </a:r>
            <a:r>
              <a:rPr lang="hr-HR" b="1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Gaurina</a:t>
            </a:r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prof. mentor, Tehnička i industrijska škola Ruđera Boškovića u Sinju</a:t>
            </a:r>
          </a:p>
          <a:p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Ivan Vulić, prof. mentor, Tehnička i industrijska škola Ruđera Boškovića u Sinju</a:t>
            </a:r>
          </a:p>
          <a:p>
            <a:endParaRPr lang="hr-HR" b="1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hr-H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1CB1F73-1E3B-4D61-B6BA-F080C2D7E2B1}"/>
              </a:ext>
            </a:extLst>
          </p:cNvPr>
          <p:cNvSpPr txBox="1"/>
          <p:nvPr/>
        </p:nvSpPr>
        <p:spPr>
          <a:xfrm>
            <a:off x="1088221" y="5744146"/>
            <a:ext cx="1000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Carnet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Users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Conference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(CUC ), Šibenik, 28.listopada 2022.godine</a:t>
            </a:r>
          </a:p>
          <a:p>
            <a:pPr algn="ctr"/>
            <a:endParaRPr lang="hr-H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F7CF4D-CF26-4853-AC74-03584E83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2" y="1090773"/>
            <a:ext cx="5551872" cy="24513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5323BB6-E463-4B67-85B2-F7D92FCD6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24" y="1090773"/>
            <a:ext cx="6236064" cy="242188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D7A617B-7E28-4217-BD69-D6AB2FECF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748" y="3686149"/>
            <a:ext cx="4291993" cy="30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7007CA-9339-4944-8E3C-A3E9D3B4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8" y="1352382"/>
            <a:ext cx="5421567" cy="231095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22480E8-5C3E-47F3-849C-D6968548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58" y="1362339"/>
            <a:ext cx="5520784" cy="23362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2FE7786-DBE2-4833-BF87-80D7F395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439" y="4228051"/>
            <a:ext cx="7252863" cy="24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F231EE2-3614-4996-A2E9-2C6E9370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68" y="1214713"/>
            <a:ext cx="7483064" cy="47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0EB1DC2-2DA2-4582-8742-488F23B5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1028825"/>
            <a:ext cx="5682970" cy="21087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A014FB9-C304-4CF0-B61A-DC89110F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15" y="1028825"/>
            <a:ext cx="5827382" cy="21371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369AFC2-7409-4AB8-9B11-8F63971E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090" y="3321662"/>
            <a:ext cx="5253014" cy="327074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9C830FD-5771-413F-A41E-A0DCBF5FC0BB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78FBA5B-13C4-4B19-8996-D42B040D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11" y="148621"/>
            <a:ext cx="7005110" cy="320706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E74A2AA-E49B-43E4-B0C3-21D2E7BBF384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F6720E2-2984-4BD9-BB27-EDB0C50E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03" y="3883253"/>
            <a:ext cx="7067418" cy="28371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35CC780-D61E-42D1-B623-8426361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825" y="1677886"/>
            <a:ext cx="3424399" cy="36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9E74A2AA-E49B-43E4-B0C3-21D2E7BBF384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1AEE417-3942-4AFF-97DB-DF0829B0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3" y="1050363"/>
            <a:ext cx="9319841" cy="34232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450F81E-A6F7-4864-8A63-36D84936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379" y="366783"/>
            <a:ext cx="13906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9E74A2AA-E49B-43E4-B0C3-21D2E7BBF384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Primjer za kraj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6FEE51-86C8-4EBF-B83E-500F8E82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79" y="946711"/>
            <a:ext cx="4184307" cy="54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3842999" y="909655"/>
            <a:ext cx="382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HVALA NA PAŽNJI!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441409-41FD-44BF-B274-906D2985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17" y="1889326"/>
            <a:ext cx="2906660" cy="290666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62B5F00-F3A0-40DA-A3D0-2BEA3E6B336D}"/>
              </a:ext>
            </a:extLst>
          </p:cNvPr>
          <p:cNvSpPr txBox="1"/>
          <p:nvPr/>
        </p:nvSpPr>
        <p:spPr>
          <a:xfrm>
            <a:off x="3539220" y="5129326"/>
            <a:ext cx="4691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Ivan.vulic3@skole.hr</a:t>
            </a:r>
          </a:p>
          <a:p>
            <a:pPr algn="ctr"/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marija.borozan1@skole.hr</a:t>
            </a:r>
            <a:endParaRPr lang="hr-HR" sz="3200" dirty="0">
              <a:solidFill>
                <a:schemeClr val="accent2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75" y="861296"/>
            <a:ext cx="12280738" cy="143968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umjetne</a:t>
            </a:r>
            <a:r>
              <a:rPr lang="en-US" dirty="0"/>
              <a:t> </a:t>
            </a:r>
            <a:r>
              <a:rPr lang="en-US" dirty="0" err="1"/>
              <a:t>neuronske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najlakše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primjeru</a:t>
            </a:r>
            <a:r>
              <a:rPr lang="en-US" dirty="0"/>
              <a:t> </a:t>
            </a:r>
            <a:r>
              <a:rPr lang="en-US" dirty="0" err="1"/>
              <a:t>jednostavnog</a:t>
            </a:r>
            <a:r>
              <a:rPr lang="en-US" dirty="0"/>
              <a:t> </a:t>
            </a:r>
            <a:r>
              <a:rPr lang="hr-HR" dirty="0"/>
              <a:t>neurona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75934" y="214965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 papirnatog neurona…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C0CD413-FC07-4A88-ADCE-024438746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84" y="2367950"/>
            <a:ext cx="6105707" cy="23347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D2FDB92-EF35-440E-A3F8-7420A662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4" y="4975026"/>
            <a:ext cx="5681654" cy="165932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847FFE5-CE9B-467C-929D-19A5BFC1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13" y="4983707"/>
            <a:ext cx="5957587" cy="16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75934" y="214965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5A0922-116A-4AAB-8C13-17DA8552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89" y="761628"/>
            <a:ext cx="6754168" cy="266737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A8231A1-7ADA-46A5-A591-13C0F0F2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2" y="3429000"/>
            <a:ext cx="5776593" cy="314250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D3131FA-12AA-4787-8033-DFDCA020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27" y="3429000"/>
            <a:ext cx="5861545" cy="31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12702" y="230063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…preko jednostavne…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21D37A1-647F-4019-AD9B-99B868F4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5" y="5492717"/>
            <a:ext cx="5306165" cy="847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22BB47-717E-4E71-A325-6EA11C31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936144"/>
            <a:ext cx="8238079" cy="449682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EE11D2C-814A-45B7-8CA8-4CBE318A787B}"/>
              </a:ext>
            </a:extLst>
          </p:cNvPr>
          <p:cNvSpPr txBox="1"/>
          <p:nvPr/>
        </p:nvSpPr>
        <p:spPr>
          <a:xfrm>
            <a:off x="7284328" y="5731972"/>
            <a:ext cx="433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AKTIVACIJSKA FUNKCIJA - SIGMOIDALNA</a:t>
            </a:r>
            <a:endParaRPr lang="en-US" b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4" y="884549"/>
            <a:ext cx="10551615" cy="335521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Nadogradnja jednostavne višeslojne mreže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Ulazni sloj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Skriveni sloj </a:t>
            </a:r>
          </a:p>
          <a:p>
            <a:pPr lvl="1">
              <a:lnSpc>
                <a:spcPct val="160000"/>
              </a:lnSpc>
            </a:pPr>
            <a:r>
              <a:rPr lang="hr-HR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Izlazni sloj</a:t>
            </a:r>
          </a:p>
          <a:p>
            <a:pPr>
              <a:lnSpc>
                <a:spcPct val="160000"/>
              </a:lnSpc>
            </a:pP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Arhitektura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konvolucijskih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neuronskih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mreža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pokazala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izrazito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dobra u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radu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slikama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prepoznavanju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zna</a:t>
            </a:r>
            <a:r>
              <a:rPr lang="hr-H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č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ajki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lang="en-US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istih</a:t>
            </a:r>
            <a:endParaRPr lang="hr-HR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195924" y="238218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…do </a:t>
            </a:r>
            <a:r>
              <a:rPr lang="hr-HR" sz="3600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konvolucijske</a:t>
            </a:r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neuronske mreže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A3E6EFE-B3CB-40A9-823A-384772E8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1" y="4122319"/>
            <a:ext cx="726858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39" y="852958"/>
            <a:ext cx="11470321" cy="384487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Cilj - uvođenje koncepta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konvolucijske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neuronske mreže kroz prepoznavanje objekata sa slike.</a:t>
            </a:r>
          </a:p>
          <a:p>
            <a:pPr lv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aktivnost zahtijeva osnovno razumijevanje matematike koja stoji iza umjetnih neurona (uključuje osnovnu matematiku, uključujući zbroj višekratnika i korištenje negativnih brojeva.</a:t>
            </a:r>
            <a:r>
              <a:rPr lang="hr-HR" altLang="sr-Latn-R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altLang="sr-Latn-RS" sz="20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lv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Radni listići za učenike</a:t>
            </a:r>
          </a:p>
          <a:p>
            <a:pPr lvl="1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Umjesto pitanja – PRIMJER U EXCELU</a:t>
            </a: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70000"/>
              </a:lnSpc>
            </a:pPr>
            <a:endParaRPr lang="hr-HR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9E3A208-D72B-47C4-B768-C037929E2CBD}"/>
              </a:ext>
            </a:extLst>
          </p:cNvPr>
          <p:cNvSpPr txBox="1"/>
          <p:nvPr/>
        </p:nvSpPr>
        <p:spPr>
          <a:xfrm>
            <a:off x="271897" y="97419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 aktivnosti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D23432-A8A7-4A1D-90B5-80D4B6C68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06" y="4391513"/>
            <a:ext cx="406027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3BFF7-2EF3-4546-8A1A-4901E046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92" y="1253331"/>
            <a:ext cx="11793208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Nakon provedene aktivnosti učenici će moći: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Jednostavnim riječima objasniti što je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konvolucijska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neuronska mreža i kako djeluje.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Pokazati rad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konvolucijskog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sloja i sloja sažimanja na jednostavnom primjeru.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Koristite operacije zbrajanja i množenja kako bi razradili aktivnost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konvolucijske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neuronske mreže.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Predvidjeti sliku korištenjem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konvolucijske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neuronske mreže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Objasniti kako primjena </a:t>
            </a:r>
            <a:r>
              <a:rPr lang="hr-HR" altLang="sr-Latn-RS" sz="2400" b="1" dirty="0" err="1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konvolucijskih</a:t>
            </a:r>
            <a:r>
              <a:rPr lang="hr-HR" altLang="sr-Latn-RS" sz="2400" b="1" dirty="0">
                <a:solidFill>
                  <a:srgbClr val="20212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neuronskih mreža može pomoći u rješavanju različitih stvarnih problema u različitim domenama.</a:t>
            </a:r>
            <a:r>
              <a:rPr lang="hr-HR" altLang="sr-Latn-R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endParaRPr lang="hr-H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22579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Tijek aktivnosti…zadatak…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3923F7E-E690-4C04-A28C-F1229A89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11" y="1189757"/>
            <a:ext cx="7188250" cy="25972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ACCDBEA-BC47-4BB2-A2AB-B360C7D5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7" y="1139776"/>
            <a:ext cx="2954802" cy="2657874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E8BD14D5-255B-48E0-9805-F331A6DEF898}"/>
              </a:ext>
            </a:extLst>
          </p:cNvPr>
          <p:cNvSpPr/>
          <p:nvPr/>
        </p:nvSpPr>
        <p:spPr>
          <a:xfrm>
            <a:off x="10184235" y="1139777"/>
            <a:ext cx="1567626" cy="14859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732FC20-ED12-49FB-83F6-BBCC2AF4D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69" y="4040696"/>
            <a:ext cx="10456764" cy="24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3B576E8-C2C9-4823-9DD8-F1BF725E5166}"/>
              </a:ext>
            </a:extLst>
          </p:cNvPr>
          <p:cNvSpPr txBox="1"/>
          <p:nvPr/>
        </p:nvSpPr>
        <p:spPr>
          <a:xfrm>
            <a:off x="288203" y="300380"/>
            <a:ext cx="729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r>
              <a:rPr lang="hr-HR" sz="3600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konvolucija</a:t>
            </a:r>
            <a:r>
              <a:rPr lang="hr-HR" sz="36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slike…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AA19B2D-BFEF-4380-9A22-8422FC41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" y="1136342"/>
            <a:ext cx="5593311" cy="252562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D9B5BD1-5FE7-4DA9-8AD2-A7F8EF281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64" y="1096874"/>
            <a:ext cx="5744868" cy="256509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C0ED465-87AD-4DBF-8BA9-5710CA43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5" y="4155663"/>
            <a:ext cx="5593311" cy="240195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48E9200-8866-4976-852C-0D9EEA86D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964" y="4155663"/>
            <a:ext cx="5811981" cy="24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261</Words>
  <Application>Microsoft Office PowerPoint</Application>
  <PresentationFormat>Široki zaslon</PresentationFormat>
  <Paragraphs>39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Semilight</vt:lpstr>
      <vt:lpstr>Times New Roman</vt:lpstr>
      <vt:lpstr>Tema sustava Office</vt:lpstr>
      <vt:lpstr>NEURONSKE MREŽE – korak dalje od papira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 učenje – pristup u nastavi fizike</dc:title>
  <dc:creator>Marija Gaurina</dc:creator>
  <cp:lastModifiedBy>Marija Gaurina</cp:lastModifiedBy>
  <cp:revision>62</cp:revision>
  <dcterms:created xsi:type="dcterms:W3CDTF">2021-10-23T06:35:48Z</dcterms:created>
  <dcterms:modified xsi:type="dcterms:W3CDTF">2022-10-27T09:08:33Z</dcterms:modified>
</cp:coreProperties>
</file>