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0E81F-2A7B-404B-8683-D32D7C4DC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79611E0-E8E0-4D8A-AB09-1F2DFB1A3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3F31BA0-B5C3-42B7-B0B5-B2DA692E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47C4B4-F204-4E34-8C7E-9ACEB4C0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973FE66-35D6-4B11-9EA9-34E10F4D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158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01506F-D56A-4F14-9B78-3B23B274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F6302C2-9AD7-42A2-913A-6C9F8F6F3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C36248C-1F00-455A-AAA8-50CF54F5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62D148E-72D8-4C05-A59B-42ED0548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ECB08DE-5727-4EB9-8388-2B0F976A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949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012B001-192C-4765-8F64-427DF9ED0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D5C3DF4-B578-4325-833C-59ED3980E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3D29A3-C876-483B-9349-1A623174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7B01507-1C88-44E7-B393-74F1B150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DF6877F-A9E1-4173-94EF-E64E1133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697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852ADD-7A1D-4D51-AC3A-E16E3DE5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2C0962-29F0-4B10-BF44-5460380C3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F4BA6A7-B36E-4099-B3E1-9E1C9EC1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6734F9-3FFF-4B98-8F70-0BFE048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DDC641-7998-4224-AAC7-DEAB17F6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596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0CFD3C-49E8-463C-ACEB-8A6C8154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09A4DDF-5A11-4A7C-9613-2810DCC30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0C306D-00A3-4430-9497-9C0FB215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899B0C-EC40-4F57-9F2A-6EAC6517A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36906FE-00F7-4EC8-8B60-10E3DE10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195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8617B9-6A7E-4168-B685-E140BF42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7C2786-ED5A-48A1-96E7-8448F9EE0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AC57F72-4AC0-48D4-98E3-8C51B9941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48BCF97-7611-4393-8242-A024515E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947D01A-93AE-499E-A469-230F98B4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B8F7F2B-7331-42B0-A16C-E8AB5924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769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CAF00D-F98D-4123-BFAC-FEB7844B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B3F578-7D73-48C3-9C7B-CD0206DE9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F4B5B24-16D5-418C-8113-0B780CC7B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A6778C3-7B22-4EDF-88D3-60C0CD920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AD90E94-6026-47BF-9B19-AFD157A79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A85B9C8-0E47-4D6B-B5F9-4726A8F5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5795B03-BE48-4F40-9D4B-BC8C9246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92C77C7-490C-4016-82D6-7A8C912F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01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8AA188-3009-4095-9C60-0ED1DE48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FBD6AEB-A957-49BB-906C-ED3FB1E8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D38A991-29AE-4471-B846-723FE493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938336D-9FA8-400C-8E33-FA825F5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68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5BEBC5B-E56D-41A4-AA7D-4BF4E2E4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56EE99B-B044-4B07-BA2A-E3FEB7C2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7F3FB15-B154-4259-8594-B4172871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608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2A739F-0E7B-4703-9F67-CAA6FAE4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679C75-98E2-4E14-AAA9-0E60211E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76E172C-D90E-4924-94BE-075875A8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ACC2007-EC45-43A6-8454-1AFF6D79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511C3B1-3C18-40E0-9AA0-93E3E618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D7AB43C-A59D-4B13-85D3-36B8E3F9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962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1DBC19-132F-4336-A1AE-CDEB76D9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0634F53-DD29-4C10-8587-47F758D35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A29AF1D-6CBE-49A7-BB52-607CBCEF3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324DF49-1F11-485C-AC45-2AE15EBD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7466098-CCE5-4796-A37B-6089EA47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86939A6-629B-4E91-A46D-1043E65A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867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1DE20E9-3A11-4060-B4BB-0589178A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C42812D-AFDF-43A0-9C15-8F014D6E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CCC115-4407-4C92-9A83-05ED22324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0958-F5EA-4AAE-B526-837F3E8B093F}" type="datetimeFigureOut">
              <a:rPr lang="hr-HR" smtClean="0"/>
              <a:t>16.9.2022.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334A6D0-44BA-46EC-A71F-CAFA79458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BC1F253-905D-428E-85A3-B19DCF201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FB211-18D2-4628-9AD9-4ECBC4BE1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56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30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96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490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557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869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8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114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68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04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509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6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32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65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35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20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53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4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74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65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88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Široki zaslon</PresentationFormat>
  <Paragraphs>0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Ivana Norac</dc:creator>
  <cp:lastModifiedBy>Ivana Norac</cp:lastModifiedBy>
  <cp:revision>1</cp:revision>
  <dcterms:created xsi:type="dcterms:W3CDTF">2022-09-16T10:20:01Z</dcterms:created>
  <dcterms:modified xsi:type="dcterms:W3CDTF">2022-09-16T10:26:20Z</dcterms:modified>
</cp:coreProperties>
</file>