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Barlow Condensed" panose="020B0604020202020204" charset="-18"/>
      <p:regular r:id="rId25"/>
      <p:bold r:id="rId26"/>
      <p:italic r:id="rId27"/>
      <p:boldItalic r:id="rId28"/>
    </p:embeddedFont>
    <p:embeddedFont>
      <p:font typeface="Chewy" panose="020B0604020202020204" charset="0"/>
      <p:regular r:id="rId29"/>
    </p:embeddedFont>
    <p:embeddedFont>
      <p:font typeface="Bookman Old Style" panose="02050604050505020204" pitchFamily="18" charset="0"/>
      <p:regular r:id="rId30"/>
      <p:bold r:id="rId31"/>
      <p:italic r:id="rId32"/>
      <p:boldItalic r:id="rId33"/>
    </p:embeddedFont>
    <p:embeddedFont>
      <p:font typeface="Griffy" panose="020B0604020202020204" charset="0"/>
      <p:regular r:id="rId34"/>
    </p:embeddedFont>
    <p:embeddedFont>
      <p:font typeface="Poppins" panose="020B0604020202020204" charset="-18"/>
      <p:regular r:id="rId35"/>
      <p:bold r:id="rId36"/>
      <p:italic r:id="rId37"/>
      <p:boldItalic r:id="rId38"/>
    </p:embeddedFont>
    <p:embeddedFont>
      <p:font typeface="Abril Fatface" panose="020B0604020202020204" charset="-18"/>
      <p:regular r:id="rId39"/>
    </p:embeddedFont>
    <p:embeddedFont>
      <p:font typeface="Happy Monkey" panose="020B0604020202020204" charset="0"/>
      <p:regular r:id="rId40"/>
    </p:embeddedFont>
    <p:embeddedFont>
      <p:font typeface="Homemade Apple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8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1408815e2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1408815e2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408815e2f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1408815e2f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5b795c69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15b795c69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073618e60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a073618e60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a073618e60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a073618e60_0_7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15f9a6a359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15f9a6a359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5f9a6a3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5f9a6a35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5f9a6a359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5f9a6a359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c36fb0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c36fb0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5b76b1f2e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5b76b1f2e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hyperlink" Target="https://www.instagram.com/slidesmani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66950" y="2036975"/>
            <a:ext cx="7658100" cy="239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650076" y="1744276"/>
            <a:ext cx="358028" cy="335921"/>
            <a:chOff x="2495301" y="1749451"/>
            <a:chExt cx="358028" cy="335921"/>
          </a:xfrm>
        </p:grpSpPr>
        <p:sp>
          <p:nvSpPr>
            <p:cNvPr id="14" name="Google Shape;14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3120626">
            <a:off x="2081936" y="2126765"/>
            <a:ext cx="358018" cy="335911"/>
            <a:chOff x="2495301" y="1749451"/>
            <a:chExt cx="358028" cy="335921"/>
          </a:xfrm>
        </p:grpSpPr>
        <p:sp>
          <p:nvSpPr>
            <p:cNvPr id="19" name="Google Shape;19;p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3960651" y="4283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46636" y="4411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9959871" y="5848480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603451" y="5488751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9300450" y="5125677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 rot="3560054" flipH="1">
            <a:off x="237327" y="4206068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 rot="1147042">
            <a:off x="11267817" y="10963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601625" y="540404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 flipH="1">
            <a:off x="10398319" y="10604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10294524" y="6219701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>
            <a:spLocks noGrp="1"/>
          </p:cNvSpPr>
          <p:nvPr>
            <p:ph type="subTitle" idx="1"/>
          </p:nvPr>
        </p:nvSpPr>
        <p:spPr>
          <a:xfrm>
            <a:off x="2393782" y="1729975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2" name="Google Shape;212;p11"/>
          <p:cNvSpPr txBox="1">
            <a:spLocks noGrp="1"/>
          </p:cNvSpPr>
          <p:nvPr>
            <p:ph type="subTitle" idx="2"/>
          </p:nvPr>
        </p:nvSpPr>
        <p:spPr>
          <a:xfrm>
            <a:off x="2393782" y="3334868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3" name="Google Shape;213;p11"/>
          <p:cNvSpPr txBox="1">
            <a:spLocks noGrp="1"/>
          </p:cNvSpPr>
          <p:nvPr>
            <p:ph type="subTitle" idx="3"/>
          </p:nvPr>
        </p:nvSpPr>
        <p:spPr>
          <a:xfrm>
            <a:off x="2393782" y="4939762"/>
            <a:ext cx="8062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5" name="Google Shape;215;p11"/>
          <p:cNvSpPr txBox="1">
            <a:spLocks noGrp="1"/>
          </p:cNvSpPr>
          <p:nvPr>
            <p:ph type="body" idx="4"/>
          </p:nvPr>
        </p:nvSpPr>
        <p:spPr>
          <a:xfrm>
            <a:off x="2393775" y="2167925"/>
            <a:ext cx="8062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6" name="Google Shape;216;p11"/>
          <p:cNvSpPr txBox="1">
            <a:spLocks noGrp="1"/>
          </p:cNvSpPr>
          <p:nvPr>
            <p:ph type="body" idx="5"/>
          </p:nvPr>
        </p:nvSpPr>
        <p:spPr>
          <a:xfrm>
            <a:off x="2393775" y="3761388"/>
            <a:ext cx="8062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7" name="Google Shape;217;p11"/>
          <p:cNvSpPr txBox="1">
            <a:spLocks noGrp="1"/>
          </p:cNvSpPr>
          <p:nvPr>
            <p:ph type="body" idx="6"/>
          </p:nvPr>
        </p:nvSpPr>
        <p:spPr>
          <a:xfrm>
            <a:off x="2393775" y="5353050"/>
            <a:ext cx="8063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218" name="Google Shape;218;p1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985470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CUSTOM_8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3" name="Google Shape;223;p12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4" name="Google Shape;224;p12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7" name="Google Shape;227;p12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8" name="Google Shape;228;p12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229" name="Google Shape;229;p12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1" name="Google Shape;231;p12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232" name="Google Shape;232;p1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Google Shape;234;p12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2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2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1 Background image">
  <p:cSld name="CUSTOM_10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"/>
          <p:cNvSpPr txBox="1">
            <a:spLocks noGrp="1"/>
          </p:cNvSpPr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2" name="Google Shape;242;p14"/>
          <p:cNvGrpSpPr/>
          <p:nvPr/>
        </p:nvGrpSpPr>
        <p:grpSpPr>
          <a:xfrm rot="-8363420">
            <a:off x="11270385" y="259689"/>
            <a:ext cx="425298" cy="399037"/>
            <a:chOff x="2495301" y="1749451"/>
            <a:chExt cx="358028" cy="335921"/>
          </a:xfrm>
        </p:grpSpPr>
        <p:sp>
          <p:nvSpPr>
            <p:cNvPr id="243" name="Google Shape;24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4"/>
          <p:cNvGrpSpPr/>
          <p:nvPr/>
        </p:nvGrpSpPr>
        <p:grpSpPr>
          <a:xfrm rot="3120774">
            <a:off x="10884627" y="648640"/>
            <a:ext cx="425282" cy="398996"/>
            <a:chOff x="2495301" y="1749451"/>
            <a:chExt cx="358028" cy="335921"/>
          </a:xfrm>
        </p:grpSpPr>
        <p:sp>
          <p:nvSpPr>
            <p:cNvPr id="248" name="Google Shape;248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4"/>
          <p:cNvGrpSpPr/>
          <p:nvPr/>
        </p:nvGrpSpPr>
        <p:grpSpPr>
          <a:xfrm rot="3120774">
            <a:off x="11387000" y="796053"/>
            <a:ext cx="425282" cy="398996"/>
            <a:chOff x="2495301" y="1749451"/>
            <a:chExt cx="358028" cy="335921"/>
          </a:xfrm>
        </p:grpSpPr>
        <p:sp>
          <p:nvSpPr>
            <p:cNvPr id="253" name="Google Shape;253;p14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7" name="Google Shape;257;p14"/>
          <p:cNvSpPr/>
          <p:nvPr/>
        </p:nvSpPr>
        <p:spPr>
          <a:xfrm>
            <a:off x="10202655" y="6119608"/>
            <a:ext cx="1332283" cy="1043342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9887449" y="5795738"/>
            <a:ext cx="1929615" cy="1366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4"/>
          <p:cNvSpPr/>
          <p:nvPr/>
        </p:nvSpPr>
        <p:spPr>
          <a:xfrm>
            <a:off x="9619471" y="5468854"/>
            <a:ext cx="2512849" cy="1777032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314904" y="4204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4"/>
          <p:cNvSpPr/>
          <p:nvPr/>
        </p:nvSpPr>
        <p:spPr>
          <a:xfrm rot="1147042">
            <a:off x="827142" y="1390262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4"/>
          <p:cNvSpPr/>
          <p:nvPr/>
        </p:nvSpPr>
        <p:spPr>
          <a:xfrm rot="2941947">
            <a:off x="221452" y="1147957"/>
            <a:ext cx="684153" cy="70131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CUSTOM_11">
    <p:bg>
      <p:bgPr>
        <a:solidFill>
          <a:schemeClr val="accent4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5" name="Google Shape;265;p15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" name="Google Shape;267;p15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8" name="Google Shape;268;p15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71" name="Google Shape;271;p15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5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5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6" name="Google Shape;286;p16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7" name="Google Shape;287;p16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8" name="Google Shape;288;p16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9" name="Google Shape;289;p16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6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4 Map">
  <p:cSld name="CUSTOM_13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7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7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7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296" name="Google Shape;296;p1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17"/>
          <p:cNvSpPr/>
          <p:nvPr/>
        </p:nvSpPr>
        <p:spPr>
          <a:xfrm rot="3560054" flipH="1">
            <a:off x="322102" y="60599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17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1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ubTitle" idx="2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body" idx="3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06" name="Google Shape;306;p17"/>
          <p:cNvSpPr txBox="1">
            <a:spLocks noGrp="1"/>
          </p:cNvSpPr>
          <p:nvPr>
            <p:ph type="body" idx="4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CUSTOM_14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8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8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18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8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8"/>
          <p:cNvSpPr/>
          <p:nvPr/>
        </p:nvSpPr>
        <p:spPr>
          <a:xfrm flipH="1">
            <a:off x="1122046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18"/>
          <p:cNvSpPr/>
          <p:nvPr/>
        </p:nvSpPr>
        <p:spPr>
          <a:xfrm flipH="1">
            <a:off x="112631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8"/>
          <p:cNvSpPr/>
          <p:nvPr/>
        </p:nvSpPr>
        <p:spPr>
          <a:xfrm rot="-704196" flipH="1">
            <a:off x="10611569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8"/>
          <p:cNvSpPr/>
          <p:nvPr/>
        </p:nvSpPr>
        <p:spPr>
          <a:xfrm rot="-704196" flipH="1">
            <a:off x="10648353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2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subTitle" idx="3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subTitle" idx="5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23" name="Google Shape;323;p18"/>
          <p:cNvSpPr txBox="1">
            <a:spLocks noGrp="1"/>
          </p:cNvSpPr>
          <p:nvPr>
            <p:ph type="body" idx="6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4" name="Google Shape;324;p18"/>
          <p:cNvSpPr txBox="1">
            <a:spLocks noGrp="1"/>
          </p:cNvSpPr>
          <p:nvPr>
            <p:ph type="body" idx="7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body" idx="8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6" name="Google Shape;326;p18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body" idx="13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CUSTOM_15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9"/>
          <p:cNvSpPr txBox="1">
            <a:spLocks noGrp="1"/>
          </p:cNvSpPr>
          <p:nvPr>
            <p:ph type="title"/>
          </p:nvPr>
        </p:nvSpPr>
        <p:spPr>
          <a:xfrm>
            <a:off x="1636511" y="4289775"/>
            <a:ext cx="8865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body" idx="1"/>
          </p:nvPr>
        </p:nvSpPr>
        <p:spPr>
          <a:xfrm>
            <a:off x="1636275" y="5108300"/>
            <a:ext cx="8865000" cy="144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19"/>
          <p:cNvSpPr/>
          <p:nvPr/>
        </p:nvSpPr>
        <p:spPr>
          <a:xfrm>
            <a:off x="-83922" y="-17300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9"/>
          <p:cNvSpPr/>
          <p:nvPr/>
        </p:nvSpPr>
        <p:spPr>
          <a:xfrm>
            <a:off x="-148981" y="-100750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9"/>
          <p:cNvSpPr/>
          <p:nvPr/>
        </p:nvSpPr>
        <p:spPr>
          <a:xfrm>
            <a:off x="-149120" y="-63677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9"/>
          <p:cNvSpPr/>
          <p:nvPr/>
        </p:nvSpPr>
        <p:spPr>
          <a:xfrm>
            <a:off x="-121226" y="-91457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9"/>
          <p:cNvSpPr/>
          <p:nvPr/>
        </p:nvSpPr>
        <p:spPr>
          <a:xfrm>
            <a:off x="-177425" y="-45107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4126564" y="61920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812549" y="63194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9"/>
          <p:cNvSpPr/>
          <p:nvPr/>
        </p:nvSpPr>
        <p:spPr>
          <a:xfrm rot="-4871988" flipH="1">
            <a:off x="11410267" y="155408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393025" y="56291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CUSTOM_16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0"/>
          <p:cNvSpPr/>
          <p:nvPr/>
        </p:nvSpPr>
        <p:spPr>
          <a:xfrm flipH="1">
            <a:off x="12049781" y="-57875"/>
            <a:ext cx="250550" cy="788765"/>
          </a:xfrm>
          <a:custGeom>
            <a:avLst/>
            <a:gdLst/>
            <a:ahLst/>
            <a:cxnLst/>
            <a:rect l="l" t="t" r="r" b="b"/>
            <a:pathLst>
              <a:path w="149137" h="469503" extrusionOk="0">
                <a:moveTo>
                  <a:pt x="74513" y="470218"/>
                </a:moveTo>
                <a:cubicBezTo>
                  <a:pt x="33332" y="470218"/>
                  <a:pt x="-56" y="436830"/>
                  <a:pt x="-56" y="395649"/>
                </a:cubicBezTo>
                <a:lnTo>
                  <a:pt x="-56" y="75283"/>
                </a:lnTo>
                <a:cubicBezTo>
                  <a:pt x="-56" y="34102"/>
                  <a:pt x="33332" y="714"/>
                  <a:pt x="74513" y="714"/>
                </a:cubicBezTo>
                <a:cubicBezTo>
                  <a:pt x="115693" y="714"/>
                  <a:pt x="149082" y="34102"/>
                  <a:pt x="149082" y="75283"/>
                </a:cubicBezTo>
                <a:lnTo>
                  <a:pt x="149082" y="395649"/>
                </a:lnTo>
                <a:cubicBezTo>
                  <a:pt x="149082" y="436830"/>
                  <a:pt x="115693" y="470218"/>
                  <a:pt x="74513" y="4702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 flipH="1">
            <a:off x="11716736" y="-141325"/>
            <a:ext cx="648655" cy="1333364"/>
          </a:xfrm>
          <a:custGeom>
            <a:avLst/>
            <a:gdLst/>
            <a:ahLst/>
            <a:cxnLst/>
            <a:rect l="l" t="t" r="r" b="b"/>
            <a:pathLst>
              <a:path w="386104" h="793669" extrusionOk="0">
                <a:moveTo>
                  <a:pt x="131777" y="794382"/>
                </a:moveTo>
                <a:cubicBezTo>
                  <a:pt x="104616" y="794261"/>
                  <a:pt x="77631" y="789917"/>
                  <a:pt x="51802" y="781519"/>
                </a:cubicBezTo>
                <a:cubicBezTo>
                  <a:pt x="12579" y="768964"/>
                  <a:pt x="-9037" y="726991"/>
                  <a:pt x="3510" y="687768"/>
                </a:cubicBezTo>
                <a:cubicBezTo>
                  <a:pt x="3519" y="687759"/>
                  <a:pt x="3519" y="687759"/>
                  <a:pt x="3519" y="687749"/>
                </a:cubicBezTo>
                <a:cubicBezTo>
                  <a:pt x="16074" y="648563"/>
                  <a:pt x="58001" y="626957"/>
                  <a:pt x="97196" y="639466"/>
                </a:cubicBezTo>
                <a:cubicBezTo>
                  <a:pt x="117190" y="646559"/>
                  <a:pt x="138964" y="646913"/>
                  <a:pt x="159181" y="640491"/>
                </a:cubicBezTo>
                <a:cubicBezTo>
                  <a:pt x="198983" y="625857"/>
                  <a:pt x="216786" y="576362"/>
                  <a:pt x="225361" y="552593"/>
                </a:cubicBezTo>
                <a:cubicBezTo>
                  <a:pt x="241394" y="507945"/>
                  <a:pt x="237851" y="473550"/>
                  <a:pt x="231327" y="411192"/>
                </a:cubicBezTo>
                <a:cubicBezTo>
                  <a:pt x="229835" y="396278"/>
                  <a:pt x="228157" y="380525"/>
                  <a:pt x="226666" y="363375"/>
                </a:cubicBezTo>
                <a:cubicBezTo>
                  <a:pt x="218463" y="265456"/>
                  <a:pt x="218463" y="167026"/>
                  <a:pt x="226666" y="69107"/>
                </a:cubicBezTo>
                <a:cubicBezTo>
                  <a:pt x="230078" y="28085"/>
                  <a:pt x="266085" y="-2413"/>
                  <a:pt x="307107" y="970"/>
                </a:cubicBezTo>
                <a:cubicBezTo>
                  <a:pt x="348157" y="4335"/>
                  <a:pt x="378702" y="40333"/>
                  <a:pt x="375338" y="81374"/>
                </a:cubicBezTo>
                <a:cubicBezTo>
                  <a:pt x="375338" y="81393"/>
                  <a:pt x="375338" y="81402"/>
                  <a:pt x="375338" y="81411"/>
                </a:cubicBezTo>
                <a:cubicBezTo>
                  <a:pt x="367788" y="170950"/>
                  <a:pt x="367788" y="260973"/>
                  <a:pt x="375338" y="350511"/>
                </a:cubicBezTo>
                <a:cubicBezTo>
                  <a:pt x="376736" y="366730"/>
                  <a:pt x="378321" y="381644"/>
                  <a:pt x="379812" y="395719"/>
                </a:cubicBezTo>
                <a:cubicBezTo>
                  <a:pt x="387082" y="465813"/>
                  <a:pt x="393421" y="526214"/>
                  <a:pt x="365737" y="603206"/>
                </a:cubicBezTo>
                <a:cubicBezTo>
                  <a:pt x="352035" y="641050"/>
                  <a:pt x="315776" y="741718"/>
                  <a:pt x="210913" y="780307"/>
                </a:cubicBezTo>
                <a:cubicBezTo>
                  <a:pt x="185588" y="789675"/>
                  <a:pt x="158780" y="794448"/>
                  <a:pt x="131777" y="7943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0"/>
          <p:cNvSpPr/>
          <p:nvPr/>
        </p:nvSpPr>
        <p:spPr>
          <a:xfrm flipH="1">
            <a:off x="11240927" y="-104252"/>
            <a:ext cx="1124604" cy="1651769"/>
          </a:xfrm>
          <a:custGeom>
            <a:avLst/>
            <a:gdLst/>
            <a:ahLst/>
            <a:cxnLst/>
            <a:rect l="l" t="t" r="r" b="b"/>
            <a:pathLst>
              <a:path w="669407" h="983196" extrusionOk="0">
                <a:moveTo>
                  <a:pt x="74535" y="983910"/>
                </a:moveTo>
                <a:cubicBezTo>
                  <a:pt x="34035" y="983920"/>
                  <a:pt x="926" y="951603"/>
                  <a:pt x="-34" y="911113"/>
                </a:cubicBezTo>
                <a:cubicBezTo>
                  <a:pt x="-1022" y="869941"/>
                  <a:pt x="31546" y="835761"/>
                  <a:pt x="72717" y="834773"/>
                </a:cubicBezTo>
                <a:cubicBezTo>
                  <a:pt x="72736" y="834773"/>
                  <a:pt x="72745" y="834773"/>
                  <a:pt x="72764" y="834773"/>
                </a:cubicBezTo>
                <a:cubicBezTo>
                  <a:pt x="133071" y="833468"/>
                  <a:pt x="247907" y="818927"/>
                  <a:pt x="339907" y="737554"/>
                </a:cubicBezTo>
                <a:cubicBezTo>
                  <a:pt x="411865" y="673891"/>
                  <a:pt x="437872" y="597737"/>
                  <a:pt x="467885" y="509653"/>
                </a:cubicBezTo>
                <a:cubicBezTo>
                  <a:pt x="514090" y="372390"/>
                  <a:pt x="529992" y="226748"/>
                  <a:pt x="514491" y="82746"/>
                </a:cubicBezTo>
                <a:cubicBezTo>
                  <a:pt x="510371" y="41771"/>
                  <a:pt x="540254" y="5214"/>
                  <a:pt x="581230" y="1093"/>
                </a:cubicBezTo>
                <a:cubicBezTo>
                  <a:pt x="581230" y="1093"/>
                  <a:pt x="581230" y="1093"/>
                  <a:pt x="581230" y="1093"/>
                </a:cubicBezTo>
                <a:cubicBezTo>
                  <a:pt x="622206" y="-3027"/>
                  <a:pt x="658763" y="26857"/>
                  <a:pt x="662882" y="67832"/>
                </a:cubicBezTo>
                <a:cubicBezTo>
                  <a:pt x="662882" y="67832"/>
                  <a:pt x="662882" y="67832"/>
                  <a:pt x="662882" y="67832"/>
                </a:cubicBezTo>
                <a:cubicBezTo>
                  <a:pt x="680481" y="233152"/>
                  <a:pt x="662072" y="400316"/>
                  <a:pt x="608914" y="557843"/>
                </a:cubicBezTo>
                <a:cubicBezTo>
                  <a:pt x="576662" y="652359"/>
                  <a:pt x="540124" y="759365"/>
                  <a:pt x="438617" y="849220"/>
                </a:cubicBezTo>
                <a:cubicBezTo>
                  <a:pt x="344008" y="933110"/>
                  <a:pt x="214910" y="980741"/>
                  <a:pt x="76026" y="98391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0"/>
          <p:cNvSpPr/>
          <p:nvPr/>
        </p:nvSpPr>
        <p:spPr>
          <a:xfrm flipH="1">
            <a:off x="10789601" y="-132032"/>
            <a:ext cx="1548034" cy="1985839"/>
          </a:xfrm>
          <a:custGeom>
            <a:avLst/>
            <a:gdLst/>
            <a:ahLst/>
            <a:cxnLst/>
            <a:rect l="l" t="t" r="r" b="b"/>
            <a:pathLst>
              <a:path w="921449" h="1182047" extrusionOk="0">
                <a:moveTo>
                  <a:pt x="74528" y="1182762"/>
                </a:moveTo>
                <a:cubicBezTo>
                  <a:pt x="33916" y="1182771"/>
                  <a:pt x="770" y="1150287"/>
                  <a:pt x="-41" y="1109684"/>
                </a:cubicBezTo>
                <a:cubicBezTo>
                  <a:pt x="-870" y="1068531"/>
                  <a:pt x="31791" y="1034491"/>
                  <a:pt x="72944" y="1033624"/>
                </a:cubicBezTo>
                <a:cubicBezTo>
                  <a:pt x="210392" y="1031778"/>
                  <a:pt x="344075" y="988463"/>
                  <a:pt x="456507" y="909373"/>
                </a:cubicBezTo>
                <a:cubicBezTo>
                  <a:pt x="618414" y="793885"/>
                  <a:pt x="679281" y="635893"/>
                  <a:pt x="711905" y="551070"/>
                </a:cubicBezTo>
                <a:cubicBezTo>
                  <a:pt x="768102" y="402809"/>
                  <a:pt x="785654" y="242682"/>
                  <a:pt x="762891" y="85761"/>
                </a:cubicBezTo>
                <a:cubicBezTo>
                  <a:pt x="757084" y="44990"/>
                  <a:pt x="785420" y="7231"/>
                  <a:pt x="826191" y="1414"/>
                </a:cubicBezTo>
                <a:cubicBezTo>
                  <a:pt x="826219" y="1414"/>
                  <a:pt x="826247" y="1405"/>
                  <a:pt x="826275" y="1405"/>
                </a:cubicBezTo>
                <a:cubicBezTo>
                  <a:pt x="866905" y="-4131"/>
                  <a:pt x="904386" y="24186"/>
                  <a:pt x="910165" y="64789"/>
                </a:cubicBezTo>
                <a:cubicBezTo>
                  <a:pt x="936618" y="246904"/>
                  <a:pt x="916149" y="432767"/>
                  <a:pt x="850696" y="604760"/>
                </a:cubicBezTo>
                <a:cubicBezTo>
                  <a:pt x="815090" y="697039"/>
                  <a:pt x="741080" y="889240"/>
                  <a:pt x="543100" y="1030734"/>
                </a:cubicBezTo>
                <a:cubicBezTo>
                  <a:pt x="406285" y="1127320"/>
                  <a:pt x="243473" y="1180310"/>
                  <a:pt x="76019" y="11827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0"/>
          <p:cNvSpPr/>
          <p:nvPr/>
        </p:nvSpPr>
        <p:spPr>
          <a:xfrm flipH="1">
            <a:off x="10371400" y="-85682"/>
            <a:ext cx="2022434" cy="2292157"/>
          </a:xfrm>
          <a:custGeom>
            <a:avLst/>
            <a:gdLst/>
            <a:ahLst/>
            <a:cxnLst/>
            <a:rect l="l" t="t" r="r" b="b"/>
            <a:pathLst>
              <a:path w="1203830" h="1364379" extrusionOk="0">
                <a:moveTo>
                  <a:pt x="74786" y="1365092"/>
                </a:moveTo>
                <a:cubicBezTo>
                  <a:pt x="35954" y="1365232"/>
                  <a:pt x="3517" y="1335554"/>
                  <a:pt x="217" y="1296862"/>
                </a:cubicBezTo>
                <a:cubicBezTo>
                  <a:pt x="-3278" y="1255830"/>
                  <a:pt x="27146" y="1219739"/>
                  <a:pt x="68168" y="1216234"/>
                </a:cubicBezTo>
                <a:cubicBezTo>
                  <a:pt x="224567" y="1203213"/>
                  <a:pt x="376464" y="1157316"/>
                  <a:pt x="513903" y="1081544"/>
                </a:cubicBezTo>
                <a:cubicBezTo>
                  <a:pt x="575702" y="1047522"/>
                  <a:pt x="763615" y="943965"/>
                  <a:pt x="901101" y="725944"/>
                </a:cubicBezTo>
                <a:cubicBezTo>
                  <a:pt x="1059560" y="474834"/>
                  <a:pt x="1062450" y="214775"/>
                  <a:pt x="1050239" y="82229"/>
                </a:cubicBezTo>
                <a:cubicBezTo>
                  <a:pt x="1046409" y="41225"/>
                  <a:pt x="1076534" y="4882"/>
                  <a:pt x="1117538" y="1042"/>
                </a:cubicBezTo>
                <a:cubicBezTo>
                  <a:pt x="1158541" y="-2789"/>
                  <a:pt x="1194884" y="27337"/>
                  <a:pt x="1198724" y="68341"/>
                </a:cubicBezTo>
                <a:cubicBezTo>
                  <a:pt x="1212799" y="219809"/>
                  <a:pt x="1209257" y="517058"/>
                  <a:pt x="1027310" y="805546"/>
                </a:cubicBezTo>
                <a:cubicBezTo>
                  <a:pt x="869410" y="1056004"/>
                  <a:pt x="656050" y="1173543"/>
                  <a:pt x="585955" y="1212226"/>
                </a:cubicBezTo>
                <a:cubicBezTo>
                  <a:pt x="430339" y="1298008"/>
                  <a:pt x="258384" y="1350001"/>
                  <a:pt x="81311" y="13648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0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7" name="Google Shape;347;p20"/>
          <p:cNvSpPr txBox="1">
            <a:spLocks noGrp="1"/>
          </p:cNvSpPr>
          <p:nvPr>
            <p:ph type="body" idx="1"/>
          </p:nvPr>
        </p:nvSpPr>
        <p:spPr>
          <a:xfrm>
            <a:off x="5978300" y="2508425"/>
            <a:ext cx="5581500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8" name="Google Shape;348;p20"/>
          <p:cNvSpPr/>
          <p:nvPr/>
        </p:nvSpPr>
        <p:spPr>
          <a:xfrm rot="4871988">
            <a:off x="-209234" y="166283"/>
            <a:ext cx="972158" cy="718164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0"/>
          <p:cNvSpPr/>
          <p:nvPr/>
        </p:nvSpPr>
        <p:spPr>
          <a:xfrm flipH="1">
            <a:off x="10487827" y="56499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1"/>
          <p:cNvSpPr/>
          <p:nvPr/>
        </p:nvSpPr>
        <p:spPr>
          <a:xfrm>
            <a:off x="2240450" y="1086700"/>
            <a:ext cx="7718404" cy="3710814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1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1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1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21"/>
          <p:cNvGrpSpPr/>
          <p:nvPr/>
        </p:nvGrpSpPr>
        <p:grpSpPr>
          <a:xfrm rot="3120626">
            <a:off x="2140698" y="1558902"/>
            <a:ext cx="358018" cy="335911"/>
            <a:chOff x="2495301" y="1749451"/>
            <a:chExt cx="358028" cy="335921"/>
          </a:xfrm>
        </p:grpSpPr>
        <p:sp>
          <p:nvSpPr>
            <p:cNvPr id="356" name="Google Shape;35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21"/>
          <p:cNvGrpSpPr/>
          <p:nvPr/>
        </p:nvGrpSpPr>
        <p:grpSpPr>
          <a:xfrm rot="3120626">
            <a:off x="2563623" y="1683002"/>
            <a:ext cx="358018" cy="335911"/>
            <a:chOff x="2495301" y="1749451"/>
            <a:chExt cx="358028" cy="335921"/>
          </a:xfrm>
        </p:grpSpPr>
        <p:sp>
          <p:nvSpPr>
            <p:cNvPr id="361" name="Google Shape;36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5" name="Google Shape;365;p21"/>
          <p:cNvGrpSpPr/>
          <p:nvPr/>
        </p:nvGrpSpPr>
        <p:grpSpPr>
          <a:xfrm rot="-8363512">
            <a:off x="2465386" y="1231561"/>
            <a:ext cx="358038" cy="335930"/>
            <a:chOff x="2495301" y="1749451"/>
            <a:chExt cx="358028" cy="335921"/>
          </a:xfrm>
        </p:grpSpPr>
        <p:sp>
          <p:nvSpPr>
            <p:cNvPr id="366" name="Google Shape;36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" name="Google Shape;370;p21"/>
          <p:cNvGrpSpPr/>
          <p:nvPr/>
        </p:nvGrpSpPr>
        <p:grpSpPr>
          <a:xfrm rot="3120626">
            <a:off x="9182673" y="4155102"/>
            <a:ext cx="358018" cy="335911"/>
            <a:chOff x="2495301" y="1749451"/>
            <a:chExt cx="358028" cy="335921"/>
          </a:xfrm>
        </p:grpSpPr>
        <p:sp>
          <p:nvSpPr>
            <p:cNvPr id="371" name="Google Shape;37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" name="Google Shape;375;p21"/>
          <p:cNvGrpSpPr/>
          <p:nvPr/>
        </p:nvGrpSpPr>
        <p:grpSpPr>
          <a:xfrm rot="3120626">
            <a:off x="9605598" y="4279202"/>
            <a:ext cx="358018" cy="335911"/>
            <a:chOff x="2495301" y="1749451"/>
            <a:chExt cx="358028" cy="335921"/>
          </a:xfrm>
        </p:grpSpPr>
        <p:sp>
          <p:nvSpPr>
            <p:cNvPr id="376" name="Google Shape;376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0" name="Google Shape;380;p21"/>
          <p:cNvGrpSpPr/>
          <p:nvPr/>
        </p:nvGrpSpPr>
        <p:grpSpPr>
          <a:xfrm rot="-8363512">
            <a:off x="9507361" y="3827761"/>
            <a:ext cx="358038" cy="335930"/>
            <a:chOff x="2495301" y="1749451"/>
            <a:chExt cx="358028" cy="335921"/>
          </a:xfrm>
        </p:grpSpPr>
        <p:sp>
          <p:nvSpPr>
            <p:cNvPr id="381" name="Google Shape;381;p2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21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21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7" name="Google Shape;387;p21"/>
          <p:cNvPicPr preferRelativeResize="0"/>
          <p:nvPr/>
        </p:nvPicPr>
        <p:blipFill rotWithShape="1">
          <a:blip r:embed="rId2">
            <a:alphaModFix amt="79000"/>
          </a:blip>
          <a:srcRect l="12671"/>
          <a:stretch/>
        </p:blipFill>
        <p:spPr>
          <a:xfrm rot="4983019" flipH="1">
            <a:off x="7458999" y="319275"/>
            <a:ext cx="1050001" cy="120235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1"/>
          <p:cNvSpPr txBox="1">
            <a:spLocks noGrp="1"/>
          </p:cNvSpPr>
          <p:nvPr>
            <p:ph type="subTitle" idx="1"/>
          </p:nvPr>
        </p:nvSpPr>
        <p:spPr>
          <a:xfrm>
            <a:off x="3305225" y="2775350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89" name="Google Shape;389;p21"/>
          <p:cNvSpPr txBox="1">
            <a:spLocks noGrp="1"/>
          </p:cNvSpPr>
          <p:nvPr>
            <p:ph type="title"/>
          </p:nvPr>
        </p:nvSpPr>
        <p:spPr>
          <a:xfrm>
            <a:off x="3305225" y="1918700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0" name="Google Shape;390;p21"/>
          <p:cNvSpPr txBox="1">
            <a:spLocks noGrp="1"/>
          </p:cNvSpPr>
          <p:nvPr>
            <p:ph type="body" idx="2"/>
          </p:nvPr>
        </p:nvSpPr>
        <p:spPr>
          <a:xfrm>
            <a:off x="3305275" y="3259150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2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2"/>
          <p:cNvSpPr/>
          <p:nvPr/>
        </p:nvSpPr>
        <p:spPr>
          <a:xfrm>
            <a:off x="607175" y="1642675"/>
            <a:ext cx="3386603" cy="2557801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2"/>
          <p:cNvSpPr/>
          <p:nvPr/>
        </p:nvSpPr>
        <p:spPr>
          <a:xfrm>
            <a:off x="5200637" y="5940625"/>
            <a:ext cx="1790796" cy="1391863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2"/>
          <p:cNvSpPr/>
          <p:nvPr/>
        </p:nvSpPr>
        <p:spPr>
          <a:xfrm>
            <a:off x="4895238" y="5559825"/>
            <a:ext cx="2401577" cy="1715919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22"/>
          <p:cNvSpPr/>
          <p:nvPr/>
        </p:nvSpPr>
        <p:spPr>
          <a:xfrm>
            <a:off x="4673713" y="5220238"/>
            <a:ext cx="2844632" cy="195725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22"/>
          <p:cNvSpPr/>
          <p:nvPr/>
        </p:nvSpPr>
        <p:spPr>
          <a:xfrm>
            <a:off x="4339425" y="1971325"/>
            <a:ext cx="3178914" cy="3001268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22"/>
          <p:cNvSpPr/>
          <p:nvPr/>
        </p:nvSpPr>
        <p:spPr>
          <a:xfrm rot="-5400000">
            <a:off x="7752656" y="2224291"/>
            <a:ext cx="4247030" cy="3730842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22"/>
          <p:cNvSpPr txBox="1">
            <a:spLocks noGrp="1"/>
          </p:cNvSpPr>
          <p:nvPr>
            <p:ph type="title"/>
          </p:nvPr>
        </p:nvSpPr>
        <p:spPr>
          <a:xfrm>
            <a:off x="248550" y="244825"/>
            <a:ext cx="11711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/>
          <p:nvPr/>
        </p:nvSpPr>
        <p:spPr>
          <a:xfrm>
            <a:off x="607175" y="4820803"/>
            <a:ext cx="3386603" cy="1759561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2"/>
          <p:cNvSpPr/>
          <p:nvPr/>
        </p:nvSpPr>
        <p:spPr>
          <a:xfrm>
            <a:off x="925575" y="12527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446816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/>
          <p:nvPr/>
        </p:nvSpPr>
        <p:spPr>
          <a:xfrm>
            <a:off x="925563" y="43439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22"/>
          <p:cNvSpPr/>
          <p:nvPr/>
        </p:nvSpPr>
        <p:spPr>
          <a:xfrm>
            <a:off x="8418913" y="1264325"/>
            <a:ext cx="2749812" cy="557613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2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22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22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22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0" name="Google Shape;410;p22"/>
          <p:cNvGrpSpPr/>
          <p:nvPr/>
        </p:nvGrpSpPr>
        <p:grpSpPr>
          <a:xfrm rot="3120626">
            <a:off x="7760573" y="5224202"/>
            <a:ext cx="358018" cy="335911"/>
            <a:chOff x="2495301" y="1749451"/>
            <a:chExt cx="358028" cy="335921"/>
          </a:xfrm>
        </p:grpSpPr>
        <p:sp>
          <p:nvSpPr>
            <p:cNvPr id="411" name="Google Shape;41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2"/>
          <p:cNvGrpSpPr/>
          <p:nvPr/>
        </p:nvGrpSpPr>
        <p:grpSpPr>
          <a:xfrm rot="3120626">
            <a:off x="8183498" y="5348302"/>
            <a:ext cx="358018" cy="335911"/>
            <a:chOff x="2495301" y="1749451"/>
            <a:chExt cx="358028" cy="335921"/>
          </a:xfrm>
        </p:grpSpPr>
        <p:sp>
          <p:nvSpPr>
            <p:cNvPr id="416" name="Google Shape;416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2"/>
          <p:cNvGrpSpPr/>
          <p:nvPr/>
        </p:nvGrpSpPr>
        <p:grpSpPr>
          <a:xfrm rot="-8363512">
            <a:off x="8085261" y="4896861"/>
            <a:ext cx="358038" cy="335930"/>
            <a:chOff x="2495301" y="1749451"/>
            <a:chExt cx="358028" cy="335921"/>
          </a:xfrm>
        </p:grpSpPr>
        <p:sp>
          <p:nvSpPr>
            <p:cNvPr id="421" name="Google Shape;421;p22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2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5" name="Google Shape;425;p22"/>
          <p:cNvGrpSpPr/>
          <p:nvPr/>
        </p:nvGrpSpPr>
        <p:grpSpPr>
          <a:xfrm rot="-8670537">
            <a:off x="4671648" y="4526945"/>
            <a:ext cx="358103" cy="1075775"/>
            <a:chOff x="5847863" y="4281335"/>
            <a:chExt cx="358150" cy="1075915"/>
          </a:xfrm>
        </p:grpSpPr>
        <p:sp>
          <p:nvSpPr>
            <p:cNvPr id="426" name="Google Shape;426;p22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2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3"/>
          <p:cNvSpPr/>
          <p:nvPr/>
        </p:nvSpPr>
        <p:spPr>
          <a:xfrm>
            <a:off x="549850" y="436800"/>
            <a:ext cx="11092292" cy="5527597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1950450" y="305500"/>
            <a:ext cx="8291099" cy="98273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23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23"/>
          <p:cNvSpPr/>
          <p:nvPr/>
        </p:nvSpPr>
        <p:spPr>
          <a:xfrm flipH="1">
            <a:off x="11373544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5"/>
          </a:solidFill>
          <a:ln w="952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23"/>
          <p:cNvSpPr/>
          <p:nvPr/>
        </p:nvSpPr>
        <p:spPr>
          <a:xfrm flipH="1">
            <a:off x="11416219" y="55598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23"/>
          <p:cNvSpPr/>
          <p:nvPr/>
        </p:nvSpPr>
        <p:spPr>
          <a:xfrm rot="-704196" flipH="1">
            <a:off x="10764644" y="59522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2"/>
          </a:solidFill>
          <a:ln w="952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/>
          <p:nvPr/>
        </p:nvSpPr>
        <p:spPr>
          <a:xfrm rot="-704196" flipH="1">
            <a:off x="10801428" y="59445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23"/>
          <p:cNvGrpSpPr/>
          <p:nvPr/>
        </p:nvGrpSpPr>
        <p:grpSpPr>
          <a:xfrm rot="3120626">
            <a:off x="485773" y="4968452"/>
            <a:ext cx="358018" cy="335911"/>
            <a:chOff x="2495301" y="1749451"/>
            <a:chExt cx="358028" cy="335921"/>
          </a:xfrm>
        </p:grpSpPr>
        <p:sp>
          <p:nvSpPr>
            <p:cNvPr id="438" name="Google Shape;43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3"/>
          <p:cNvGrpSpPr/>
          <p:nvPr/>
        </p:nvGrpSpPr>
        <p:grpSpPr>
          <a:xfrm rot="3120626">
            <a:off x="908698" y="5092552"/>
            <a:ext cx="358018" cy="335911"/>
            <a:chOff x="2495301" y="1749451"/>
            <a:chExt cx="358028" cy="335921"/>
          </a:xfrm>
        </p:grpSpPr>
        <p:sp>
          <p:nvSpPr>
            <p:cNvPr id="443" name="Google Shape;443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3"/>
          <p:cNvGrpSpPr/>
          <p:nvPr/>
        </p:nvGrpSpPr>
        <p:grpSpPr>
          <a:xfrm rot="-8363512">
            <a:off x="810461" y="4641111"/>
            <a:ext cx="358038" cy="335930"/>
            <a:chOff x="2495301" y="1749451"/>
            <a:chExt cx="358028" cy="335921"/>
          </a:xfrm>
        </p:grpSpPr>
        <p:sp>
          <p:nvSpPr>
            <p:cNvPr id="448" name="Google Shape;448;p23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3"/>
          <p:cNvSpPr/>
          <p:nvPr/>
        </p:nvSpPr>
        <p:spPr>
          <a:xfrm>
            <a:off x="591475" y="570367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3"/>
          <p:cNvSpPr/>
          <p:nvPr/>
        </p:nvSpPr>
        <p:spPr>
          <a:xfrm>
            <a:off x="5333108" y="6081505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3"/>
          <p:cNvSpPr/>
          <p:nvPr/>
        </p:nvSpPr>
        <p:spPr>
          <a:xfrm>
            <a:off x="4976689" y="5721776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3"/>
          <p:cNvSpPr/>
          <p:nvPr/>
        </p:nvSpPr>
        <p:spPr>
          <a:xfrm>
            <a:off x="4673687" y="5358702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3"/>
          <p:cNvSpPr/>
          <p:nvPr/>
        </p:nvSpPr>
        <p:spPr>
          <a:xfrm>
            <a:off x="5667762" y="6452726"/>
            <a:ext cx="856468" cy="717020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CUSTOM_20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9" name="Google Shape;459;p2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</a:ext>
                    </a:extLst>
                  </a:hlinkClick>
                </a:rPr>
                <a:t>FAQ</a:t>
              </a:r>
              <a:r>
                <a:rPr lang="en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1" name="Google Shape;461;p2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462" name="Google Shape;462;p24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2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2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" name="Google Shape;465;p2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6" name="Google Shape;466;p2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467" name="Google Shape;467;p24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2069274" y="2719975"/>
            <a:ext cx="80535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2069236" y="4124275"/>
            <a:ext cx="80535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/>
          <p:nvPr/>
        </p:nvSpPr>
        <p:spPr>
          <a:xfrm rot="-7429286" flipH="1">
            <a:off x="11136629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4216676" y="6210778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4902661" y="6338244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0400" y="2162000"/>
            <a:ext cx="7769400" cy="336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/>
          <p:nvPr/>
        </p:nvSpPr>
        <p:spPr>
          <a:xfrm rot="1147042">
            <a:off x="10065592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11364769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5"/>
          <p:cNvSpPr/>
          <p:nvPr/>
        </p:nvSpPr>
        <p:spPr>
          <a:xfrm rot="-3772208" flipH="1">
            <a:off x="11599428" y="4123816"/>
            <a:ext cx="972589" cy="71848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rot="-9469379">
            <a:off x="132391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rot="1147042">
            <a:off x="10126567" y="5030037"/>
            <a:ext cx="769442" cy="789377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Google Shape;56;p5"/>
          <p:cNvGrpSpPr/>
          <p:nvPr/>
        </p:nvGrpSpPr>
        <p:grpSpPr>
          <a:xfrm rot="-8670537">
            <a:off x="481073" y="5670895"/>
            <a:ext cx="358103" cy="1075775"/>
            <a:chOff x="5847863" y="4281335"/>
            <a:chExt cx="358150" cy="1075915"/>
          </a:xfrm>
        </p:grpSpPr>
        <p:sp>
          <p:nvSpPr>
            <p:cNvPr id="57" name="Google Shape;57;p5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59;p5"/>
          <p:cNvSpPr/>
          <p:nvPr/>
        </p:nvSpPr>
        <p:spPr>
          <a:xfrm flipH="1">
            <a:off x="11407444" y="269737"/>
            <a:ext cx="648886" cy="619436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5"/>
          <p:cNvSpPr/>
          <p:nvPr/>
        </p:nvSpPr>
        <p:spPr>
          <a:xfrm rot="-704196" flipH="1">
            <a:off x="10755869" y="662126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solidFill>
            <a:schemeClr val="accent4"/>
          </a:solidFill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5"/>
          <p:cNvSpPr/>
          <p:nvPr/>
        </p:nvSpPr>
        <p:spPr>
          <a:xfrm rot="-704196" flipH="1">
            <a:off x="10792653" y="654475"/>
            <a:ext cx="571684" cy="545738"/>
          </a:xfrm>
          <a:custGeom>
            <a:avLst/>
            <a:gdLst/>
            <a:ahLst/>
            <a:cxnLst/>
            <a:rect l="l" t="t" r="r" b="b"/>
            <a:pathLst>
              <a:path w="310101" h="296027" extrusionOk="0">
                <a:moveTo>
                  <a:pt x="28953" y="164195"/>
                </a:moveTo>
                <a:cubicBezTo>
                  <a:pt x="7235" y="135672"/>
                  <a:pt x="-9636" y="96990"/>
                  <a:pt x="6116" y="64739"/>
                </a:cubicBezTo>
                <a:cubicBezTo>
                  <a:pt x="24758" y="26895"/>
                  <a:pt x="79567" y="20836"/>
                  <a:pt x="116292" y="41436"/>
                </a:cubicBezTo>
                <a:cubicBezTo>
                  <a:pt x="153017" y="62036"/>
                  <a:pt x="175481" y="100345"/>
                  <a:pt x="196267" y="136884"/>
                </a:cubicBezTo>
                <a:cubicBezTo>
                  <a:pt x="186862" y="115660"/>
                  <a:pt x="181098" y="93000"/>
                  <a:pt x="179209" y="69865"/>
                </a:cubicBezTo>
                <a:cubicBezTo>
                  <a:pt x="177558" y="46320"/>
                  <a:pt x="187859" y="23521"/>
                  <a:pt x="206613" y="9185"/>
                </a:cubicBezTo>
                <a:cubicBezTo>
                  <a:pt x="230643" y="-4760"/>
                  <a:pt x="260992" y="-1227"/>
                  <a:pt x="281182" y="17853"/>
                </a:cubicBezTo>
                <a:cubicBezTo>
                  <a:pt x="300495" y="36934"/>
                  <a:pt x="310944" y="63238"/>
                  <a:pt x="309984" y="90372"/>
                </a:cubicBezTo>
                <a:cubicBezTo>
                  <a:pt x="308838" y="117235"/>
                  <a:pt x="302937" y="143679"/>
                  <a:pt x="292554" y="168482"/>
                </a:cubicBezTo>
                <a:cubicBezTo>
                  <a:pt x="277640" y="208377"/>
                  <a:pt x="226187" y="296741"/>
                  <a:pt x="226187" y="296741"/>
                </a:cubicBezTo>
                <a:cubicBezTo>
                  <a:pt x="226187" y="296741"/>
                  <a:pt x="159821" y="264583"/>
                  <a:pt x="131951" y="250135"/>
                </a:cubicBezTo>
                <a:cubicBezTo>
                  <a:pt x="91697" y="229443"/>
                  <a:pt x="56523" y="200090"/>
                  <a:pt x="28953" y="16419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 rot="2831391">
            <a:off x="10898042" y="469261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 rot="2831391">
            <a:off x="10951851" y="4721290"/>
            <a:ext cx="769442" cy="789626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 rot="-1146381" flipH="1">
            <a:off x="10919995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 rot="-1146381" flipH="1">
            <a:off x="10871458" y="5584076"/>
            <a:ext cx="612046" cy="628080"/>
          </a:xfrm>
          <a:custGeom>
            <a:avLst/>
            <a:gdLst/>
            <a:ahLst/>
            <a:cxnLst/>
            <a:rect l="l" t="t" r="r" b="b"/>
            <a:pathLst>
              <a:path w="503991" h="491594" extrusionOk="0">
                <a:moveTo>
                  <a:pt x="128445" y="203014"/>
                </a:moveTo>
                <a:lnTo>
                  <a:pt x="92559" y="20693"/>
                </a:lnTo>
                <a:lnTo>
                  <a:pt x="236103" y="132546"/>
                </a:lnTo>
                <a:lnTo>
                  <a:pt x="352151" y="0"/>
                </a:lnTo>
                <a:lnTo>
                  <a:pt x="342457" y="190523"/>
                </a:lnTo>
                <a:lnTo>
                  <a:pt x="503992" y="287183"/>
                </a:lnTo>
                <a:lnTo>
                  <a:pt x="291378" y="303775"/>
                </a:lnTo>
                <a:lnTo>
                  <a:pt x="249992" y="491595"/>
                </a:lnTo>
                <a:lnTo>
                  <a:pt x="183626" y="305173"/>
                </a:lnTo>
                <a:lnTo>
                  <a:pt x="0" y="316172"/>
                </a:lnTo>
                <a:lnTo>
                  <a:pt x="128445" y="203014"/>
                </a:ln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401350" y="3844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2401350" y="2919700"/>
            <a:ext cx="7389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5024675" y="676525"/>
            <a:ext cx="2398379" cy="2386671"/>
          </a:xfrm>
          <a:custGeom>
            <a:avLst/>
            <a:gdLst/>
            <a:ahLst/>
            <a:cxnLst/>
            <a:rect l="l" t="t" r="r" b="b"/>
            <a:pathLst>
              <a:path w="340075" h="287032" extrusionOk="0">
                <a:moveTo>
                  <a:pt x="1492" y="164986"/>
                </a:moveTo>
                <a:cubicBezTo>
                  <a:pt x="-8948" y="99738"/>
                  <a:pt x="35048" y="41015"/>
                  <a:pt x="84356" y="15848"/>
                </a:cubicBezTo>
                <a:cubicBezTo>
                  <a:pt x="155663" y="-20597"/>
                  <a:pt x="227342" y="18458"/>
                  <a:pt x="252882" y="32347"/>
                </a:cubicBezTo>
                <a:cubicBezTo>
                  <a:pt x="280286" y="47353"/>
                  <a:pt x="328942" y="73825"/>
                  <a:pt x="338450" y="126303"/>
                </a:cubicBezTo>
                <a:cubicBezTo>
                  <a:pt x="349355" y="186517"/>
                  <a:pt x="300140" y="233962"/>
                  <a:pt x="291844" y="242258"/>
                </a:cubicBezTo>
                <a:cubicBezTo>
                  <a:pt x="245239" y="286999"/>
                  <a:pt x="177567" y="296134"/>
                  <a:pt x="123319" y="280940"/>
                </a:cubicBezTo>
                <a:cubicBezTo>
                  <a:pt x="105888" y="276093"/>
                  <a:pt x="14821" y="247850"/>
                  <a:pt x="1492" y="164986"/>
                </a:cubicBezTo>
                <a:close/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7091509" y="1931988"/>
            <a:ext cx="836860" cy="671185"/>
            <a:chOff x="9417497" y="1564911"/>
            <a:chExt cx="967692" cy="776116"/>
          </a:xfrm>
        </p:grpSpPr>
        <p:sp>
          <p:nvSpPr>
            <p:cNvPr id="71" name="Google Shape;71;p6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" name="Google Shape;79;p6"/>
          <p:cNvGrpSpPr/>
          <p:nvPr/>
        </p:nvGrpSpPr>
        <p:grpSpPr>
          <a:xfrm>
            <a:off x="4823578" y="833455"/>
            <a:ext cx="849146" cy="740193"/>
            <a:chOff x="8316334" y="844291"/>
            <a:chExt cx="981899" cy="855912"/>
          </a:xfrm>
        </p:grpSpPr>
        <p:sp>
          <p:nvSpPr>
            <p:cNvPr id="80" name="Google Shape;80;p6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6"/>
          <p:cNvSpPr/>
          <p:nvPr/>
        </p:nvSpPr>
        <p:spPr>
          <a:xfrm rot="6383532">
            <a:off x="-7400" y="89794"/>
            <a:ext cx="1628528" cy="1203046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0899675" y="-5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10390625" y="5391976"/>
            <a:ext cx="1867607" cy="1566062"/>
          </a:xfrm>
          <a:custGeom>
            <a:avLst/>
            <a:gdLst/>
            <a:ahLst/>
            <a:cxnLst/>
            <a:rect l="l" t="t" r="r" b="b"/>
            <a:pathLst>
              <a:path w="1331627" h="1116622" extrusionOk="0">
                <a:moveTo>
                  <a:pt x="74564" y="1117335"/>
                </a:moveTo>
                <a:lnTo>
                  <a:pt x="71768" y="1117335"/>
                </a:lnTo>
                <a:cubicBezTo>
                  <a:pt x="30616" y="1115816"/>
                  <a:pt x="-1523" y="1081225"/>
                  <a:pt x="-4" y="1040072"/>
                </a:cubicBezTo>
                <a:cubicBezTo>
                  <a:pt x="-4" y="1040072"/>
                  <a:pt x="-4" y="1040063"/>
                  <a:pt x="-4" y="1040063"/>
                </a:cubicBezTo>
                <a:cubicBezTo>
                  <a:pt x="5682" y="887104"/>
                  <a:pt x="43432" y="661906"/>
                  <a:pt x="190892" y="457774"/>
                </a:cubicBezTo>
                <a:cubicBezTo>
                  <a:pt x="472110" y="68618"/>
                  <a:pt x="962213" y="9150"/>
                  <a:pt x="1160287" y="1692"/>
                </a:cubicBezTo>
                <a:cubicBezTo>
                  <a:pt x="1193469" y="388"/>
                  <a:pt x="1226933" y="388"/>
                  <a:pt x="1259835" y="1692"/>
                </a:cubicBezTo>
                <a:cubicBezTo>
                  <a:pt x="1300942" y="3258"/>
                  <a:pt x="1333100" y="37886"/>
                  <a:pt x="1331515" y="79039"/>
                </a:cubicBezTo>
                <a:cubicBezTo>
                  <a:pt x="1331515" y="79048"/>
                  <a:pt x="1331515" y="79048"/>
                  <a:pt x="1331515" y="79058"/>
                </a:cubicBezTo>
                <a:cubicBezTo>
                  <a:pt x="1329930" y="120182"/>
                  <a:pt x="1295256" y="152219"/>
                  <a:pt x="1254150" y="150644"/>
                </a:cubicBezTo>
                <a:cubicBezTo>
                  <a:pt x="1224975" y="149618"/>
                  <a:pt x="1195334" y="149618"/>
                  <a:pt x="1165879" y="150644"/>
                </a:cubicBezTo>
                <a:cubicBezTo>
                  <a:pt x="990083" y="157355"/>
                  <a:pt x="554880" y="209180"/>
                  <a:pt x="312160" y="545113"/>
                </a:cubicBezTo>
                <a:cubicBezTo>
                  <a:pt x="186604" y="718951"/>
                  <a:pt x="154353" y="913203"/>
                  <a:pt x="149413" y="1045563"/>
                </a:cubicBezTo>
                <a:cubicBezTo>
                  <a:pt x="147903" y="1085755"/>
                  <a:pt x="114785" y="1117512"/>
                  <a:pt x="74564" y="11173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10661813" y="5737317"/>
            <a:ext cx="1634661" cy="1228568"/>
          </a:xfrm>
          <a:custGeom>
            <a:avLst/>
            <a:gdLst/>
            <a:ahLst/>
            <a:cxnLst/>
            <a:rect l="l" t="t" r="r" b="b"/>
            <a:pathLst>
              <a:path w="1165534" h="875984" extrusionOk="0">
                <a:moveTo>
                  <a:pt x="74617" y="876698"/>
                </a:moveTo>
                <a:lnTo>
                  <a:pt x="70609" y="876698"/>
                </a:lnTo>
                <a:cubicBezTo>
                  <a:pt x="29484" y="874545"/>
                  <a:pt x="-2105" y="839451"/>
                  <a:pt x="48" y="798326"/>
                </a:cubicBezTo>
                <a:cubicBezTo>
                  <a:pt x="48" y="798317"/>
                  <a:pt x="48" y="798317"/>
                  <a:pt x="48" y="798308"/>
                </a:cubicBezTo>
                <a:cubicBezTo>
                  <a:pt x="6368" y="661520"/>
                  <a:pt x="48611" y="528807"/>
                  <a:pt x="122527" y="413533"/>
                </a:cubicBezTo>
                <a:cubicBezTo>
                  <a:pt x="245938" y="223755"/>
                  <a:pt x="417261" y="148534"/>
                  <a:pt x="530605" y="98666"/>
                </a:cubicBezTo>
                <a:cubicBezTo>
                  <a:pt x="708731" y="21748"/>
                  <a:pt x="902890" y="-10652"/>
                  <a:pt x="1096303" y="4243"/>
                </a:cubicBezTo>
                <a:cubicBezTo>
                  <a:pt x="1137409" y="7226"/>
                  <a:pt x="1168262" y="42935"/>
                  <a:pt x="1165279" y="84013"/>
                </a:cubicBezTo>
                <a:cubicBezTo>
                  <a:pt x="1165279" y="84022"/>
                  <a:pt x="1165279" y="84022"/>
                  <a:pt x="1165279" y="84031"/>
                </a:cubicBezTo>
                <a:cubicBezTo>
                  <a:pt x="1162296" y="125110"/>
                  <a:pt x="1126596" y="155991"/>
                  <a:pt x="1085490" y="153017"/>
                </a:cubicBezTo>
                <a:cubicBezTo>
                  <a:pt x="1085490" y="153017"/>
                  <a:pt x="1085397" y="153008"/>
                  <a:pt x="1085397" y="153008"/>
                </a:cubicBezTo>
                <a:cubicBezTo>
                  <a:pt x="916219" y="139865"/>
                  <a:pt x="746482" y="168080"/>
                  <a:pt x="590633" y="235220"/>
                </a:cubicBezTo>
                <a:cubicBezTo>
                  <a:pt x="488101" y="280427"/>
                  <a:pt x="346700" y="342413"/>
                  <a:pt x="247523" y="494812"/>
                </a:cubicBezTo>
                <a:cubicBezTo>
                  <a:pt x="187961" y="588108"/>
                  <a:pt x="153939" y="695449"/>
                  <a:pt x="148999" y="806044"/>
                </a:cubicBezTo>
                <a:cubicBezTo>
                  <a:pt x="146948" y="845622"/>
                  <a:pt x="114231" y="876652"/>
                  <a:pt x="74617" y="8766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10925161" y="6147179"/>
            <a:ext cx="1379017" cy="803153"/>
          </a:xfrm>
          <a:custGeom>
            <a:avLst/>
            <a:gdLst/>
            <a:ahLst/>
            <a:cxnLst/>
            <a:rect l="l" t="t" r="r" b="b"/>
            <a:pathLst>
              <a:path w="983256" h="572658" extrusionOk="0">
                <a:moveTo>
                  <a:pt x="74573" y="573372"/>
                </a:moveTo>
                <a:cubicBezTo>
                  <a:pt x="68608" y="573372"/>
                  <a:pt x="62736" y="572692"/>
                  <a:pt x="56956" y="571322"/>
                </a:cubicBezTo>
                <a:cubicBezTo>
                  <a:pt x="16969" y="561628"/>
                  <a:pt x="-7639" y="521324"/>
                  <a:pt x="2056" y="481299"/>
                </a:cubicBezTo>
                <a:cubicBezTo>
                  <a:pt x="2056" y="481261"/>
                  <a:pt x="2056" y="481224"/>
                  <a:pt x="2056" y="481187"/>
                </a:cubicBezTo>
                <a:cubicBezTo>
                  <a:pt x="27782" y="369157"/>
                  <a:pt x="84734" y="266708"/>
                  <a:pt x="166293" y="185708"/>
                </a:cubicBezTo>
                <a:cubicBezTo>
                  <a:pt x="305271" y="50832"/>
                  <a:pt x="472491" y="27249"/>
                  <a:pt x="594597" y="10658"/>
                </a:cubicBezTo>
                <a:cubicBezTo>
                  <a:pt x="703188" y="-4368"/>
                  <a:pt x="813457" y="-2354"/>
                  <a:pt x="921489" y="16623"/>
                </a:cubicBezTo>
                <a:cubicBezTo>
                  <a:pt x="962036" y="23726"/>
                  <a:pt x="989160" y="62371"/>
                  <a:pt x="982076" y="102936"/>
                </a:cubicBezTo>
                <a:cubicBezTo>
                  <a:pt x="974992" y="143502"/>
                  <a:pt x="936309" y="170626"/>
                  <a:pt x="895763" y="163524"/>
                </a:cubicBezTo>
                <a:cubicBezTo>
                  <a:pt x="803017" y="147249"/>
                  <a:pt x="708316" y="145515"/>
                  <a:pt x="615105" y="158397"/>
                </a:cubicBezTo>
                <a:cubicBezTo>
                  <a:pt x="502133" y="174056"/>
                  <a:pt x="374061" y="191860"/>
                  <a:pt x="270224" y="292714"/>
                </a:cubicBezTo>
                <a:cubicBezTo>
                  <a:pt x="229117" y="332515"/>
                  <a:pt x="174496" y="403635"/>
                  <a:pt x="147091" y="516421"/>
                </a:cubicBezTo>
                <a:cubicBezTo>
                  <a:pt x="138982" y="549865"/>
                  <a:pt x="108968" y="573401"/>
                  <a:pt x="74573" y="57337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1258278" y="6532367"/>
            <a:ext cx="1038466" cy="456667"/>
          </a:xfrm>
          <a:custGeom>
            <a:avLst/>
            <a:gdLst/>
            <a:ahLst/>
            <a:cxnLst/>
            <a:rect l="l" t="t" r="r" b="b"/>
            <a:pathLst>
              <a:path w="740439" h="325609" extrusionOk="0">
                <a:moveTo>
                  <a:pt x="74652" y="326323"/>
                </a:moveTo>
                <a:lnTo>
                  <a:pt x="67662" y="326323"/>
                </a:lnTo>
                <a:cubicBezTo>
                  <a:pt x="26648" y="322538"/>
                  <a:pt x="-3552" y="286223"/>
                  <a:pt x="270" y="245220"/>
                </a:cubicBezTo>
                <a:cubicBezTo>
                  <a:pt x="270" y="245192"/>
                  <a:pt x="270" y="245164"/>
                  <a:pt x="270" y="245136"/>
                </a:cubicBezTo>
                <a:cubicBezTo>
                  <a:pt x="7913" y="163483"/>
                  <a:pt x="36901" y="100379"/>
                  <a:pt x="86583" y="57502"/>
                </a:cubicBezTo>
                <a:cubicBezTo>
                  <a:pt x="152763" y="457"/>
                  <a:pt x="225560" y="2041"/>
                  <a:pt x="346176" y="4838"/>
                </a:cubicBezTo>
                <a:cubicBezTo>
                  <a:pt x="370691" y="5397"/>
                  <a:pt x="398001" y="6049"/>
                  <a:pt x="428668" y="6236"/>
                </a:cubicBezTo>
                <a:cubicBezTo>
                  <a:pt x="505380" y="6889"/>
                  <a:pt x="583678" y="5118"/>
                  <a:pt x="661695" y="830"/>
                </a:cubicBezTo>
                <a:cubicBezTo>
                  <a:pt x="702802" y="-1445"/>
                  <a:pt x="738034" y="30042"/>
                  <a:pt x="740271" y="71167"/>
                </a:cubicBezTo>
                <a:cubicBezTo>
                  <a:pt x="740271" y="71176"/>
                  <a:pt x="740271" y="71195"/>
                  <a:pt x="740271" y="71204"/>
                </a:cubicBezTo>
                <a:cubicBezTo>
                  <a:pt x="742508" y="112328"/>
                  <a:pt x="711096" y="147497"/>
                  <a:pt x="669898" y="149772"/>
                </a:cubicBezTo>
                <a:cubicBezTo>
                  <a:pt x="669898" y="149772"/>
                  <a:pt x="669804" y="149781"/>
                  <a:pt x="669804" y="149781"/>
                </a:cubicBezTo>
                <a:cubicBezTo>
                  <a:pt x="588897" y="154162"/>
                  <a:pt x="507337" y="156120"/>
                  <a:pt x="427456" y="155374"/>
                </a:cubicBezTo>
                <a:cubicBezTo>
                  <a:pt x="395950" y="155374"/>
                  <a:pt x="367894" y="154535"/>
                  <a:pt x="342727" y="153882"/>
                </a:cubicBezTo>
                <a:cubicBezTo>
                  <a:pt x="241686" y="151645"/>
                  <a:pt x="205613" y="151738"/>
                  <a:pt x="184269" y="170381"/>
                </a:cubicBezTo>
                <a:cubicBezTo>
                  <a:pt x="164787" y="187252"/>
                  <a:pt x="152857" y="216986"/>
                  <a:pt x="149035" y="259024"/>
                </a:cubicBezTo>
                <a:cubicBezTo>
                  <a:pt x="145306" y="297269"/>
                  <a:pt x="113055" y="326407"/>
                  <a:pt x="74652" y="3263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11576010" y="6779871"/>
            <a:ext cx="720443" cy="209165"/>
          </a:xfrm>
          <a:custGeom>
            <a:avLst/>
            <a:gdLst/>
            <a:ahLst/>
            <a:cxnLst/>
            <a:rect l="l" t="t" r="r" b="b"/>
            <a:pathLst>
              <a:path w="513685" h="149137" extrusionOk="0">
                <a:moveTo>
                  <a:pt x="439061" y="149852"/>
                </a:moveTo>
                <a:lnTo>
                  <a:pt x="74513" y="149852"/>
                </a:lnTo>
                <a:cubicBezTo>
                  <a:pt x="33314" y="149852"/>
                  <a:pt x="-56" y="116463"/>
                  <a:pt x="-56" y="75283"/>
                </a:cubicBezTo>
                <a:cubicBezTo>
                  <a:pt x="-56" y="34102"/>
                  <a:pt x="33314" y="714"/>
                  <a:pt x="74513" y="714"/>
                </a:cubicBezTo>
                <a:lnTo>
                  <a:pt x="439061" y="714"/>
                </a:lnTo>
                <a:cubicBezTo>
                  <a:pt x="480261" y="714"/>
                  <a:pt x="513630" y="34102"/>
                  <a:pt x="513630" y="75283"/>
                </a:cubicBezTo>
                <a:cubicBezTo>
                  <a:pt x="513630" y="116463"/>
                  <a:pt x="480261" y="149852"/>
                  <a:pt x="439061" y="1498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73350" y="24460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6464146" y="24342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" name="Google Shape;99;p7"/>
          <p:cNvGrpSpPr/>
          <p:nvPr/>
        </p:nvGrpSpPr>
        <p:grpSpPr>
          <a:xfrm rot="-7155270">
            <a:off x="11499448" y="5857274"/>
            <a:ext cx="428588" cy="402124"/>
            <a:chOff x="2495301" y="1749451"/>
            <a:chExt cx="358028" cy="335921"/>
          </a:xfrm>
        </p:grpSpPr>
        <p:sp>
          <p:nvSpPr>
            <p:cNvPr id="100" name="Google Shape;100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7"/>
          <p:cNvGrpSpPr/>
          <p:nvPr/>
        </p:nvGrpSpPr>
        <p:grpSpPr>
          <a:xfrm rot="3120649">
            <a:off x="10976087" y="6095762"/>
            <a:ext cx="428520" cy="402060"/>
            <a:chOff x="2495301" y="1749451"/>
            <a:chExt cx="358028" cy="335921"/>
          </a:xfrm>
        </p:grpSpPr>
        <p:sp>
          <p:nvSpPr>
            <p:cNvPr id="105" name="Google Shape;105;p7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7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/>
          <p:nvPr/>
        </p:nvSpPr>
        <p:spPr>
          <a:xfrm rot="3560054" flipH="1">
            <a:off x="356202" y="594109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5333108" y="6359168"/>
            <a:ext cx="1508191" cy="116099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4976689" y="5999439"/>
            <a:ext cx="2184391" cy="1521061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4673687" y="5636364"/>
            <a:ext cx="2844632" cy="1885168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2128586" y="2582425"/>
            <a:ext cx="7989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2074413" y="1177250"/>
            <a:ext cx="798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/>
          <p:nvPr/>
        </p:nvSpPr>
        <p:spPr>
          <a:xfrm rot="8961081" flipH="1">
            <a:off x="-193496" y="246316"/>
            <a:ext cx="1211713" cy="895131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0611054" y="297921"/>
            <a:ext cx="1252316" cy="639993"/>
          </a:xfrm>
          <a:custGeom>
            <a:avLst/>
            <a:gdLst/>
            <a:ahLst/>
            <a:cxnLst/>
            <a:rect l="l" t="t" r="r" b="b"/>
            <a:pathLst>
              <a:path w="889745" h="454702" extrusionOk="0">
                <a:moveTo>
                  <a:pt x="353596" y="20875"/>
                </a:moveTo>
                <a:cubicBezTo>
                  <a:pt x="389557" y="-4805"/>
                  <a:pt x="437514" y="-6054"/>
                  <a:pt x="474770" y="17706"/>
                </a:cubicBezTo>
                <a:cubicBezTo>
                  <a:pt x="510871" y="42546"/>
                  <a:pt x="528422" y="86710"/>
                  <a:pt x="519232" y="129559"/>
                </a:cubicBezTo>
                <a:cubicBezTo>
                  <a:pt x="535358" y="97867"/>
                  <a:pt x="559686" y="68785"/>
                  <a:pt x="592496" y="54990"/>
                </a:cubicBezTo>
                <a:cubicBezTo>
                  <a:pt x="625306" y="41195"/>
                  <a:pt x="667065" y="46788"/>
                  <a:pt x="690181" y="74098"/>
                </a:cubicBezTo>
                <a:cubicBezTo>
                  <a:pt x="713298" y="101409"/>
                  <a:pt x="706679" y="150159"/>
                  <a:pt x="674428" y="164979"/>
                </a:cubicBezTo>
                <a:cubicBezTo>
                  <a:pt x="715161" y="145219"/>
                  <a:pt x="758318" y="124899"/>
                  <a:pt x="803619" y="128627"/>
                </a:cubicBezTo>
                <a:cubicBezTo>
                  <a:pt x="848920" y="132355"/>
                  <a:pt x="894500" y="170106"/>
                  <a:pt x="889279" y="215127"/>
                </a:cubicBezTo>
                <a:cubicBezTo>
                  <a:pt x="886017" y="243836"/>
                  <a:pt x="862901" y="267511"/>
                  <a:pt x="836056" y="278138"/>
                </a:cubicBezTo>
                <a:cubicBezTo>
                  <a:pt x="809212" y="288763"/>
                  <a:pt x="782926" y="286899"/>
                  <a:pt x="750489" y="284290"/>
                </a:cubicBezTo>
                <a:cubicBezTo>
                  <a:pt x="781248" y="292585"/>
                  <a:pt x="796535" y="302093"/>
                  <a:pt x="805669" y="324091"/>
                </a:cubicBezTo>
                <a:cubicBezTo>
                  <a:pt x="814804" y="346088"/>
                  <a:pt x="811635" y="361375"/>
                  <a:pt x="796908" y="380017"/>
                </a:cubicBezTo>
                <a:cubicBezTo>
                  <a:pt x="781360" y="398286"/>
                  <a:pt x="760826" y="411634"/>
                  <a:pt x="737812" y="418420"/>
                </a:cubicBezTo>
                <a:cubicBezTo>
                  <a:pt x="658900" y="443326"/>
                  <a:pt x="572716" y="419483"/>
                  <a:pt x="517834" y="357553"/>
                </a:cubicBezTo>
                <a:cubicBezTo>
                  <a:pt x="486328" y="388499"/>
                  <a:pt x="454078" y="419911"/>
                  <a:pt x="414370" y="439020"/>
                </a:cubicBezTo>
                <a:cubicBezTo>
                  <a:pt x="374662" y="458128"/>
                  <a:pt x="325167" y="462975"/>
                  <a:pt x="287323" y="440325"/>
                </a:cubicBezTo>
                <a:cubicBezTo>
                  <a:pt x="249480" y="417674"/>
                  <a:pt x="230837" y="362680"/>
                  <a:pt x="256190" y="326607"/>
                </a:cubicBezTo>
                <a:cubicBezTo>
                  <a:pt x="215737" y="355596"/>
                  <a:pt x="173233" y="385610"/>
                  <a:pt x="123924" y="392973"/>
                </a:cubicBezTo>
                <a:cubicBezTo>
                  <a:pt x="74616" y="400337"/>
                  <a:pt x="16918" y="377128"/>
                  <a:pt x="2750" y="329497"/>
                </a:cubicBezTo>
                <a:cubicBezTo>
                  <a:pt x="-6982" y="291821"/>
                  <a:pt x="9163" y="252225"/>
                  <a:pt x="42458" y="232091"/>
                </a:cubicBezTo>
                <a:cubicBezTo>
                  <a:pt x="74895" y="212703"/>
                  <a:pt x="111341" y="220533"/>
                  <a:pt x="150023" y="235447"/>
                </a:cubicBezTo>
                <a:cubicBezTo>
                  <a:pt x="121500" y="201984"/>
                  <a:pt x="86454" y="173461"/>
                  <a:pt x="105655" y="135618"/>
                </a:cubicBezTo>
                <a:cubicBezTo>
                  <a:pt x="124856" y="97774"/>
                  <a:pt x="172580" y="80623"/>
                  <a:pt x="214525" y="86962"/>
                </a:cubicBezTo>
                <a:cubicBezTo>
                  <a:pt x="238947" y="90690"/>
                  <a:pt x="305406" y="114925"/>
                  <a:pt x="305406" y="114925"/>
                </a:cubicBezTo>
                <a:cubicBezTo>
                  <a:pt x="305406" y="114925"/>
                  <a:pt x="314727" y="78946"/>
                  <a:pt x="319388" y="67387"/>
                </a:cubicBezTo>
                <a:cubicBezTo>
                  <a:pt x="326267" y="49015"/>
                  <a:pt x="338114" y="32918"/>
                  <a:pt x="353596" y="20875"/>
                </a:cubicBezTo>
                <a:close/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8"/>
          <p:cNvSpPr/>
          <p:nvPr/>
        </p:nvSpPr>
        <p:spPr>
          <a:xfrm rot="5400000">
            <a:off x="11024425" y="569042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8"/>
          <p:cNvGrpSpPr/>
          <p:nvPr/>
        </p:nvGrpSpPr>
        <p:grpSpPr>
          <a:xfrm>
            <a:off x="2392126" y="937931"/>
            <a:ext cx="625046" cy="586451"/>
            <a:chOff x="2495301" y="1749451"/>
            <a:chExt cx="358028" cy="335921"/>
          </a:xfrm>
        </p:grpSpPr>
        <p:sp>
          <p:nvSpPr>
            <p:cNvPr id="122" name="Google Shape;122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8"/>
          <p:cNvGrpSpPr/>
          <p:nvPr/>
        </p:nvGrpSpPr>
        <p:grpSpPr>
          <a:xfrm rot="3120576">
            <a:off x="1903325" y="1358938"/>
            <a:ext cx="625051" cy="586455"/>
            <a:chOff x="2495301" y="1749451"/>
            <a:chExt cx="358028" cy="335921"/>
          </a:xfrm>
        </p:grpSpPr>
        <p:sp>
          <p:nvSpPr>
            <p:cNvPr id="127" name="Google Shape;127;p8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bg>
      <p:bgPr>
        <a:solidFill>
          <a:schemeClr val="accent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title"/>
          </p:nvPr>
        </p:nvSpPr>
        <p:spPr>
          <a:xfrm>
            <a:off x="1272900" y="1893825"/>
            <a:ext cx="96462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511975" y="1086700"/>
            <a:ext cx="11143155" cy="4938215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5" name="Google Shape;135;p9"/>
          <p:cNvGrpSpPr/>
          <p:nvPr/>
        </p:nvGrpSpPr>
        <p:grpSpPr>
          <a:xfrm>
            <a:off x="1523784" y="1086696"/>
            <a:ext cx="969047" cy="777202"/>
            <a:chOff x="9417497" y="1564911"/>
            <a:chExt cx="967692" cy="776116"/>
          </a:xfrm>
        </p:grpSpPr>
        <p:sp>
          <p:nvSpPr>
            <p:cNvPr id="136" name="Google Shape;13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9"/>
          <p:cNvGrpSpPr/>
          <p:nvPr/>
        </p:nvGrpSpPr>
        <p:grpSpPr>
          <a:xfrm>
            <a:off x="709567" y="1197851"/>
            <a:ext cx="1101396" cy="960077"/>
            <a:chOff x="8316334" y="844291"/>
            <a:chExt cx="981899" cy="855912"/>
          </a:xfrm>
        </p:grpSpPr>
        <p:sp>
          <p:nvSpPr>
            <p:cNvPr id="145" name="Google Shape;145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9"/>
          <p:cNvGrpSpPr/>
          <p:nvPr/>
        </p:nvGrpSpPr>
        <p:grpSpPr>
          <a:xfrm rot="10800000">
            <a:off x="5477080" y="671351"/>
            <a:ext cx="1237846" cy="872004"/>
            <a:chOff x="621403" y="597265"/>
            <a:chExt cx="1588204" cy="1118814"/>
          </a:xfrm>
        </p:grpSpPr>
        <p:sp>
          <p:nvSpPr>
            <p:cNvPr id="154" name="Google Shape;154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9"/>
          <p:cNvGrpSpPr/>
          <p:nvPr/>
        </p:nvGrpSpPr>
        <p:grpSpPr>
          <a:xfrm flipH="1">
            <a:off x="10316867" y="4890701"/>
            <a:ext cx="1101396" cy="960077"/>
            <a:chOff x="8316334" y="844291"/>
            <a:chExt cx="981899" cy="855912"/>
          </a:xfrm>
        </p:grpSpPr>
        <p:sp>
          <p:nvSpPr>
            <p:cNvPr id="157" name="Google Shape;157;p9"/>
            <p:cNvSpPr/>
            <p:nvPr/>
          </p:nvSpPr>
          <p:spPr>
            <a:xfrm>
              <a:off x="8316334" y="1331125"/>
              <a:ext cx="420586" cy="313823"/>
            </a:xfrm>
            <a:custGeom>
              <a:avLst/>
              <a:gdLst/>
              <a:ahLst/>
              <a:cxnLst/>
              <a:rect l="l" t="t" r="r" b="b"/>
              <a:pathLst>
                <a:path w="200757" h="149796" extrusionOk="0">
                  <a:moveTo>
                    <a:pt x="199695" y="7999"/>
                  </a:moveTo>
                  <a:cubicBezTo>
                    <a:pt x="203060" y="34536"/>
                    <a:pt x="197934" y="61455"/>
                    <a:pt x="185061" y="84898"/>
                  </a:cubicBezTo>
                  <a:cubicBezTo>
                    <a:pt x="169075" y="112274"/>
                    <a:pt x="143610" y="132836"/>
                    <a:pt x="113475" y="142689"/>
                  </a:cubicBezTo>
                  <a:cubicBezTo>
                    <a:pt x="76153" y="155179"/>
                    <a:pt x="35429" y="152634"/>
                    <a:pt x="-56" y="135605"/>
                  </a:cubicBezTo>
                  <a:cubicBezTo>
                    <a:pt x="3159" y="98283"/>
                    <a:pt x="19938" y="63431"/>
                    <a:pt x="47109" y="37640"/>
                  </a:cubicBezTo>
                  <a:cubicBezTo>
                    <a:pt x="109839" y="-19965"/>
                    <a:pt x="196060" y="6694"/>
                    <a:pt x="199695" y="79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8378405" y="1424459"/>
              <a:ext cx="302874" cy="171453"/>
            </a:xfrm>
            <a:custGeom>
              <a:avLst/>
              <a:gdLst/>
              <a:ahLst/>
              <a:cxnLst/>
              <a:rect l="l" t="t" r="r" b="b"/>
              <a:pathLst>
                <a:path w="144570" h="81839" extrusionOk="0">
                  <a:moveTo>
                    <a:pt x="144514" y="714"/>
                  </a:moveTo>
                  <a:cubicBezTo>
                    <a:pt x="118975" y="11452"/>
                    <a:pt x="94078" y="23653"/>
                    <a:pt x="69945" y="37253"/>
                  </a:cubicBezTo>
                  <a:cubicBezTo>
                    <a:pt x="45757" y="50992"/>
                    <a:pt x="22389" y="66120"/>
                    <a:pt x="-56" y="82553"/>
                  </a:cubicBezTo>
                  <a:cubicBezTo>
                    <a:pt x="20516" y="63510"/>
                    <a:pt x="43259" y="46956"/>
                    <a:pt x="67708" y="33244"/>
                  </a:cubicBezTo>
                  <a:cubicBezTo>
                    <a:pt x="91962" y="19458"/>
                    <a:pt x="117735" y="8543"/>
                    <a:pt x="144514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8526029" y="1469744"/>
              <a:ext cx="46222" cy="111113"/>
            </a:xfrm>
            <a:custGeom>
              <a:avLst/>
              <a:gdLst/>
              <a:ahLst/>
              <a:cxnLst/>
              <a:rect l="l" t="t" r="r" b="b"/>
              <a:pathLst>
                <a:path w="22063" h="53037" extrusionOk="0">
                  <a:moveTo>
                    <a:pt x="22007" y="714"/>
                  </a:moveTo>
                  <a:cubicBezTo>
                    <a:pt x="16545" y="8553"/>
                    <a:pt x="11950" y="16960"/>
                    <a:pt x="8305" y="25788"/>
                  </a:cubicBezTo>
                  <a:cubicBezTo>
                    <a:pt x="4782" y="34810"/>
                    <a:pt x="2256" y="44187"/>
                    <a:pt x="755" y="53751"/>
                  </a:cubicBezTo>
                  <a:cubicBezTo>
                    <a:pt x="-997" y="43861"/>
                    <a:pt x="103" y="33682"/>
                    <a:pt x="3924" y="24389"/>
                  </a:cubicBezTo>
                  <a:cubicBezTo>
                    <a:pt x="7541" y="14919"/>
                    <a:pt x="13823" y="6698"/>
                    <a:pt x="22007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8464322" y="1509953"/>
              <a:ext cx="33753" cy="71471"/>
            </a:xfrm>
            <a:custGeom>
              <a:avLst/>
              <a:gdLst/>
              <a:ahLst/>
              <a:cxnLst/>
              <a:rect l="l" t="t" r="r" b="b"/>
              <a:pathLst>
                <a:path w="16111" h="34115" extrusionOk="0">
                  <a:moveTo>
                    <a:pt x="16055" y="714"/>
                  </a:moveTo>
                  <a:cubicBezTo>
                    <a:pt x="13072" y="6679"/>
                    <a:pt x="10089" y="11899"/>
                    <a:pt x="7480" y="17492"/>
                  </a:cubicBezTo>
                  <a:cubicBezTo>
                    <a:pt x="4870" y="23084"/>
                    <a:pt x="2726" y="28677"/>
                    <a:pt x="302" y="34829"/>
                  </a:cubicBezTo>
                  <a:cubicBezTo>
                    <a:pt x="-676" y="28248"/>
                    <a:pt x="358" y="21518"/>
                    <a:pt x="3285" y="15534"/>
                  </a:cubicBezTo>
                  <a:cubicBezTo>
                    <a:pt x="6026" y="9466"/>
                    <a:pt x="10463" y="4321"/>
                    <a:pt x="16055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8468780" y="1463497"/>
              <a:ext cx="66784" cy="28002"/>
            </a:xfrm>
            <a:custGeom>
              <a:avLst/>
              <a:gdLst/>
              <a:ahLst/>
              <a:cxnLst/>
              <a:rect l="l" t="t" r="r" b="b"/>
              <a:pathLst>
                <a:path w="31878" h="13366" extrusionOk="0">
                  <a:moveTo>
                    <a:pt x="31822" y="11992"/>
                  </a:moveTo>
                  <a:cubicBezTo>
                    <a:pt x="19882" y="17231"/>
                    <a:pt x="5928" y="12300"/>
                    <a:pt x="-56" y="714"/>
                  </a:cubicBezTo>
                  <a:cubicBezTo>
                    <a:pt x="4744" y="3743"/>
                    <a:pt x="9871" y="6213"/>
                    <a:pt x="15231" y="8078"/>
                  </a:cubicBezTo>
                  <a:cubicBezTo>
                    <a:pt x="20609" y="9970"/>
                    <a:pt x="26164" y="11284"/>
                    <a:pt x="31822" y="119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8384652" y="1495899"/>
              <a:ext cx="86312" cy="34710"/>
            </a:xfrm>
            <a:custGeom>
              <a:avLst/>
              <a:gdLst/>
              <a:ahLst/>
              <a:cxnLst/>
              <a:rect l="l" t="t" r="r" b="b"/>
              <a:pathLst>
                <a:path w="41199" h="16568" extrusionOk="0">
                  <a:moveTo>
                    <a:pt x="41143" y="15255"/>
                  </a:moveTo>
                  <a:cubicBezTo>
                    <a:pt x="33640" y="17958"/>
                    <a:pt x="25437" y="17958"/>
                    <a:pt x="17934" y="15255"/>
                  </a:cubicBezTo>
                  <a:cubicBezTo>
                    <a:pt x="10356" y="12784"/>
                    <a:pt x="3952" y="7611"/>
                    <a:pt x="-56" y="714"/>
                  </a:cubicBezTo>
                  <a:cubicBezTo>
                    <a:pt x="5947" y="4964"/>
                    <a:pt x="12499" y="8385"/>
                    <a:pt x="19425" y="10874"/>
                  </a:cubicBezTo>
                  <a:cubicBezTo>
                    <a:pt x="26453" y="13223"/>
                    <a:pt x="33752" y="14695"/>
                    <a:pt x="41143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8486339" y="844291"/>
              <a:ext cx="811894" cy="855912"/>
            </a:xfrm>
            <a:custGeom>
              <a:avLst/>
              <a:gdLst/>
              <a:ahLst/>
              <a:cxnLst/>
              <a:rect l="l" t="t" r="r" b="b"/>
              <a:pathLst>
                <a:path w="387539" h="408550" extrusionOk="0">
                  <a:moveTo>
                    <a:pt x="93718" y="264247"/>
                  </a:moveTo>
                  <a:cubicBezTo>
                    <a:pt x="87100" y="269094"/>
                    <a:pt x="59417" y="288482"/>
                    <a:pt x="34343" y="279440"/>
                  </a:cubicBezTo>
                  <a:cubicBezTo>
                    <a:pt x="-145" y="266857"/>
                    <a:pt x="-8348" y="207761"/>
                    <a:pt x="8151" y="168892"/>
                  </a:cubicBezTo>
                  <a:cubicBezTo>
                    <a:pt x="10481" y="163486"/>
                    <a:pt x="27818" y="122287"/>
                    <a:pt x="67526" y="117812"/>
                  </a:cubicBezTo>
                  <a:cubicBezTo>
                    <a:pt x="85217" y="116181"/>
                    <a:pt x="102890" y="121084"/>
                    <a:pt x="117207" y="131608"/>
                  </a:cubicBezTo>
                  <a:cubicBezTo>
                    <a:pt x="107756" y="123377"/>
                    <a:pt x="99805" y="113572"/>
                    <a:pt x="93718" y="102619"/>
                  </a:cubicBezTo>
                  <a:cubicBezTo>
                    <a:pt x="90922" y="97493"/>
                    <a:pt x="72373" y="64123"/>
                    <a:pt x="81321" y="40540"/>
                  </a:cubicBezTo>
                  <a:cubicBezTo>
                    <a:pt x="97074" y="-1218"/>
                    <a:pt x="199606" y="-16784"/>
                    <a:pt x="237356" y="26652"/>
                  </a:cubicBezTo>
                  <a:cubicBezTo>
                    <a:pt x="255067" y="47065"/>
                    <a:pt x="255998" y="77918"/>
                    <a:pt x="256744" y="83325"/>
                  </a:cubicBezTo>
                  <a:cubicBezTo>
                    <a:pt x="257593" y="100391"/>
                    <a:pt x="254395" y="117412"/>
                    <a:pt x="247423" y="133006"/>
                  </a:cubicBezTo>
                  <a:cubicBezTo>
                    <a:pt x="258869" y="119733"/>
                    <a:pt x="273634" y="109722"/>
                    <a:pt x="290207" y="104017"/>
                  </a:cubicBezTo>
                  <a:cubicBezTo>
                    <a:pt x="297943" y="101407"/>
                    <a:pt x="331592" y="90036"/>
                    <a:pt x="357878" y="106814"/>
                  </a:cubicBezTo>
                  <a:cubicBezTo>
                    <a:pt x="391248" y="128066"/>
                    <a:pt x="395162" y="183340"/>
                    <a:pt x="375868" y="218667"/>
                  </a:cubicBezTo>
                  <a:cubicBezTo>
                    <a:pt x="366752" y="236778"/>
                    <a:pt x="350934" y="250620"/>
                    <a:pt x="331779" y="257256"/>
                  </a:cubicBezTo>
                  <a:cubicBezTo>
                    <a:pt x="293004" y="269560"/>
                    <a:pt x="259913" y="242995"/>
                    <a:pt x="257210" y="240758"/>
                  </a:cubicBezTo>
                  <a:cubicBezTo>
                    <a:pt x="271900" y="253043"/>
                    <a:pt x="284083" y="268041"/>
                    <a:pt x="293096" y="284940"/>
                  </a:cubicBezTo>
                  <a:cubicBezTo>
                    <a:pt x="303070" y="303582"/>
                    <a:pt x="319102" y="334062"/>
                    <a:pt x="306892" y="365008"/>
                  </a:cubicBezTo>
                  <a:cubicBezTo>
                    <a:pt x="298409" y="386633"/>
                    <a:pt x="275293" y="410775"/>
                    <a:pt x="247516" y="409190"/>
                  </a:cubicBezTo>
                  <a:cubicBezTo>
                    <a:pt x="219739" y="407606"/>
                    <a:pt x="203334" y="381227"/>
                    <a:pt x="197742" y="371906"/>
                  </a:cubicBezTo>
                  <a:cubicBezTo>
                    <a:pt x="184282" y="347969"/>
                    <a:pt x="180926" y="319652"/>
                    <a:pt x="188420" y="293236"/>
                  </a:cubicBezTo>
                  <a:cubicBezTo>
                    <a:pt x="192652" y="315215"/>
                    <a:pt x="185941" y="337874"/>
                    <a:pt x="170431" y="354009"/>
                  </a:cubicBezTo>
                  <a:cubicBezTo>
                    <a:pt x="154156" y="370396"/>
                    <a:pt x="130042" y="376240"/>
                    <a:pt x="108073" y="369109"/>
                  </a:cubicBezTo>
                  <a:cubicBezTo>
                    <a:pt x="79587" y="357020"/>
                    <a:pt x="64273" y="325878"/>
                    <a:pt x="72093" y="295939"/>
                  </a:cubicBezTo>
                  <a:cubicBezTo>
                    <a:pt x="75719" y="283327"/>
                    <a:pt x="83297" y="272217"/>
                    <a:pt x="93718" y="264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8753957" y="1161924"/>
              <a:ext cx="220272" cy="220272"/>
            </a:xfrm>
            <a:custGeom>
              <a:avLst/>
              <a:gdLst/>
              <a:ahLst/>
              <a:cxnLst/>
              <a:rect l="l" t="t" r="r" b="b"/>
              <a:pathLst>
                <a:path w="105142" h="105142" extrusionOk="0">
                  <a:moveTo>
                    <a:pt x="105142" y="52571"/>
                  </a:moveTo>
                  <a:cubicBezTo>
                    <a:pt x="105142" y="81605"/>
                    <a:pt x="81605" y="105142"/>
                    <a:pt x="52571" y="105142"/>
                  </a:cubicBezTo>
                  <a:cubicBezTo>
                    <a:pt x="23537" y="105142"/>
                    <a:pt x="0" y="81605"/>
                    <a:pt x="0" y="52571"/>
                  </a:cubicBezTo>
                  <a:cubicBezTo>
                    <a:pt x="0" y="23537"/>
                    <a:pt x="23536" y="0"/>
                    <a:pt x="52571" y="0"/>
                  </a:cubicBezTo>
                  <a:cubicBezTo>
                    <a:pt x="81605" y="0"/>
                    <a:pt x="105142" y="23537"/>
                    <a:pt x="105142" y="525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9"/>
          <p:cNvGrpSpPr/>
          <p:nvPr/>
        </p:nvGrpSpPr>
        <p:grpSpPr>
          <a:xfrm flipH="1">
            <a:off x="9639159" y="5308171"/>
            <a:ext cx="969047" cy="777202"/>
            <a:chOff x="9417497" y="1564911"/>
            <a:chExt cx="967692" cy="776116"/>
          </a:xfrm>
        </p:grpSpPr>
        <p:sp>
          <p:nvSpPr>
            <p:cNvPr id="166" name="Google Shape;166;p9"/>
            <p:cNvSpPr/>
            <p:nvPr/>
          </p:nvSpPr>
          <p:spPr>
            <a:xfrm>
              <a:off x="9921017" y="1988233"/>
              <a:ext cx="464172" cy="297268"/>
            </a:xfrm>
            <a:custGeom>
              <a:avLst/>
              <a:gdLst/>
              <a:ahLst/>
              <a:cxnLst/>
              <a:rect l="l" t="t" r="r" b="b"/>
              <a:pathLst>
                <a:path w="221562" h="141894" extrusionOk="0">
                  <a:moveTo>
                    <a:pt x="-56" y="35735"/>
                  </a:moveTo>
                  <a:cubicBezTo>
                    <a:pt x="19220" y="17214"/>
                    <a:pt x="43846" y="5245"/>
                    <a:pt x="70318" y="1526"/>
                  </a:cubicBezTo>
                  <a:cubicBezTo>
                    <a:pt x="101814" y="-2016"/>
                    <a:pt x="133515" y="6103"/>
                    <a:pt x="159428" y="24363"/>
                  </a:cubicBezTo>
                  <a:cubicBezTo>
                    <a:pt x="191781" y="46771"/>
                    <a:pt x="214068" y="80970"/>
                    <a:pt x="221506" y="119625"/>
                  </a:cubicBezTo>
                  <a:cubicBezTo>
                    <a:pt x="189721" y="139423"/>
                    <a:pt x="151757" y="146795"/>
                    <a:pt x="114873" y="140317"/>
                  </a:cubicBezTo>
                  <a:cubicBezTo>
                    <a:pt x="31542" y="124192"/>
                    <a:pt x="876" y="39090"/>
                    <a:pt x="-56" y="357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9417497" y="1564911"/>
              <a:ext cx="759789" cy="776116"/>
            </a:xfrm>
            <a:custGeom>
              <a:avLst/>
              <a:gdLst/>
              <a:ahLst/>
              <a:cxnLst/>
              <a:rect l="l" t="t" r="r" b="b"/>
              <a:pathLst>
                <a:path w="362668" h="370461" extrusionOk="0">
                  <a:moveTo>
                    <a:pt x="76713" y="161264"/>
                  </a:moveTo>
                  <a:cubicBezTo>
                    <a:pt x="41200" y="163222"/>
                    <a:pt x="10440" y="143834"/>
                    <a:pt x="2144" y="117082"/>
                  </a:cubicBezTo>
                  <a:cubicBezTo>
                    <a:pt x="-9228" y="80544"/>
                    <a:pt x="25913" y="46988"/>
                    <a:pt x="51825" y="34218"/>
                  </a:cubicBezTo>
                  <a:cubicBezTo>
                    <a:pt x="55647" y="32260"/>
                    <a:pt x="103185" y="9889"/>
                    <a:pt x="140190" y="39717"/>
                  </a:cubicBezTo>
                  <a:cubicBezTo>
                    <a:pt x="172440" y="65723"/>
                    <a:pt x="168153" y="108507"/>
                    <a:pt x="168153" y="111489"/>
                  </a:cubicBezTo>
                  <a:cubicBezTo>
                    <a:pt x="167500" y="106829"/>
                    <a:pt x="160789" y="57613"/>
                    <a:pt x="196116" y="25922"/>
                  </a:cubicBezTo>
                  <a:cubicBezTo>
                    <a:pt x="223147" y="1407"/>
                    <a:pt x="272642" y="-10524"/>
                    <a:pt x="298648" y="14830"/>
                  </a:cubicBezTo>
                  <a:cubicBezTo>
                    <a:pt x="317291" y="33472"/>
                    <a:pt x="317291" y="66562"/>
                    <a:pt x="306944" y="89398"/>
                  </a:cubicBezTo>
                  <a:cubicBezTo>
                    <a:pt x="297660" y="108954"/>
                    <a:pt x="280845" y="123924"/>
                    <a:pt x="260338" y="130877"/>
                  </a:cubicBezTo>
                  <a:cubicBezTo>
                    <a:pt x="279857" y="123150"/>
                    <a:pt x="301594" y="123150"/>
                    <a:pt x="321112" y="130877"/>
                  </a:cubicBezTo>
                  <a:cubicBezTo>
                    <a:pt x="329035" y="134140"/>
                    <a:pt x="358396" y="146630"/>
                    <a:pt x="362498" y="175059"/>
                  </a:cubicBezTo>
                  <a:cubicBezTo>
                    <a:pt x="363859" y="196433"/>
                    <a:pt x="353037" y="216744"/>
                    <a:pt x="334534" y="227537"/>
                  </a:cubicBezTo>
                  <a:cubicBezTo>
                    <a:pt x="317878" y="237483"/>
                    <a:pt x="297651" y="239496"/>
                    <a:pt x="279354" y="233037"/>
                  </a:cubicBezTo>
                  <a:cubicBezTo>
                    <a:pt x="283641" y="234901"/>
                    <a:pt x="312443" y="247578"/>
                    <a:pt x="317943" y="274516"/>
                  </a:cubicBezTo>
                  <a:cubicBezTo>
                    <a:pt x="323442" y="301454"/>
                    <a:pt x="301911" y="323451"/>
                    <a:pt x="287556" y="337992"/>
                  </a:cubicBezTo>
                  <a:cubicBezTo>
                    <a:pt x="274972" y="350856"/>
                    <a:pt x="255118" y="371082"/>
                    <a:pt x="224080" y="371175"/>
                  </a:cubicBezTo>
                  <a:cubicBezTo>
                    <a:pt x="200385" y="370308"/>
                    <a:pt x="178219" y="359226"/>
                    <a:pt x="163306" y="340789"/>
                  </a:cubicBezTo>
                  <a:cubicBezTo>
                    <a:pt x="144990" y="315939"/>
                    <a:pt x="141802" y="283035"/>
                    <a:pt x="155010" y="255128"/>
                  </a:cubicBezTo>
                  <a:cubicBezTo>
                    <a:pt x="148364" y="276324"/>
                    <a:pt x="140646" y="297166"/>
                    <a:pt x="131894" y="317579"/>
                  </a:cubicBezTo>
                  <a:cubicBezTo>
                    <a:pt x="115395" y="356262"/>
                    <a:pt x="109430" y="360363"/>
                    <a:pt x="104956" y="362134"/>
                  </a:cubicBezTo>
                  <a:cubicBezTo>
                    <a:pt x="80534" y="372294"/>
                    <a:pt x="43530" y="340136"/>
                    <a:pt x="25260" y="314503"/>
                  </a:cubicBezTo>
                  <a:cubicBezTo>
                    <a:pt x="15939" y="300894"/>
                    <a:pt x="-6525" y="269948"/>
                    <a:pt x="2424" y="231639"/>
                  </a:cubicBezTo>
                  <a:cubicBezTo>
                    <a:pt x="12257" y="196237"/>
                    <a:pt x="40836" y="169169"/>
                    <a:pt x="76713" y="1612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9696544" y="1861301"/>
              <a:ext cx="183168" cy="183168"/>
            </a:xfrm>
            <a:custGeom>
              <a:avLst/>
              <a:gdLst/>
              <a:ahLst/>
              <a:cxnLst/>
              <a:rect l="l" t="t" r="r" b="b"/>
              <a:pathLst>
                <a:path w="87431" h="87431" extrusionOk="0">
                  <a:moveTo>
                    <a:pt x="87432" y="43716"/>
                  </a:moveTo>
                  <a:cubicBezTo>
                    <a:pt x="87432" y="67860"/>
                    <a:pt x="67860" y="87432"/>
                    <a:pt x="43716" y="87432"/>
                  </a:cubicBezTo>
                  <a:cubicBezTo>
                    <a:pt x="19572" y="87432"/>
                    <a:pt x="0" y="67860"/>
                    <a:pt x="0" y="43716"/>
                  </a:cubicBezTo>
                  <a:cubicBezTo>
                    <a:pt x="0" y="19572"/>
                    <a:pt x="19572" y="0"/>
                    <a:pt x="43716" y="0"/>
                  </a:cubicBezTo>
                  <a:cubicBezTo>
                    <a:pt x="67860" y="0"/>
                    <a:pt x="87432" y="19572"/>
                    <a:pt x="87432" y="437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10015296" y="2057859"/>
              <a:ext cx="318886" cy="141184"/>
            </a:xfrm>
            <a:custGeom>
              <a:avLst/>
              <a:gdLst/>
              <a:ahLst/>
              <a:cxnLst/>
              <a:rect l="l" t="t" r="r" b="b"/>
              <a:pathLst>
                <a:path w="152213" h="67391" extrusionOk="0">
                  <a:moveTo>
                    <a:pt x="-56" y="714"/>
                  </a:moveTo>
                  <a:cubicBezTo>
                    <a:pt x="23862" y="14919"/>
                    <a:pt x="48600" y="27679"/>
                    <a:pt x="74047" y="38930"/>
                  </a:cubicBezTo>
                  <a:cubicBezTo>
                    <a:pt x="99493" y="50172"/>
                    <a:pt x="125574" y="59912"/>
                    <a:pt x="152158" y="68105"/>
                  </a:cubicBezTo>
                  <a:cubicBezTo>
                    <a:pt x="124623" y="62932"/>
                    <a:pt x="97788" y="54580"/>
                    <a:pt x="72182" y="43218"/>
                  </a:cubicBezTo>
                  <a:cubicBezTo>
                    <a:pt x="46522" y="31930"/>
                    <a:pt x="22277" y="17659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10118162" y="2087528"/>
              <a:ext cx="114236" cy="35248"/>
            </a:xfrm>
            <a:custGeom>
              <a:avLst/>
              <a:gdLst/>
              <a:ahLst/>
              <a:cxnLst/>
              <a:rect l="l" t="t" r="r" b="b"/>
              <a:pathLst>
                <a:path w="54528" h="16825" extrusionOk="0">
                  <a:moveTo>
                    <a:pt x="-56" y="15255"/>
                  </a:moveTo>
                  <a:cubicBezTo>
                    <a:pt x="9377" y="14910"/>
                    <a:pt x="18754" y="13568"/>
                    <a:pt x="27907" y="11247"/>
                  </a:cubicBezTo>
                  <a:cubicBezTo>
                    <a:pt x="37126" y="8739"/>
                    <a:pt x="46037" y="5207"/>
                    <a:pt x="54472" y="714"/>
                  </a:cubicBezTo>
                  <a:cubicBezTo>
                    <a:pt x="47621" y="8031"/>
                    <a:pt x="38822" y="13232"/>
                    <a:pt x="29119" y="15721"/>
                  </a:cubicBezTo>
                  <a:cubicBezTo>
                    <a:pt x="19546" y="18293"/>
                    <a:pt x="9433" y="18135"/>
                    <a:pt x="-56" y="152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0193703" y="2136914"/>
              <a:ext cx="77134" cy="21069"/>
            </a:xfrm>
            <a:custGeom>
              <a:avLst/>
              <a:gdLst/>
              <a:ahLst/>
              <a:cxnLst/>
              <a:rect l="l" t="t" r="r" b="b"/>
              <a:pathLst>
                <a:path w="36818" h="10057" extrusionOk="0">
                  <a:moveTo>
                    <a:pt x="-56" y="8450"/>
                  </a:moveTo>
                  <a:cubicBezTo>
                    <a:pt x="6469" y="7332"/>
                    <a:pt x="12434" y="6586"/>
                    <a:pt x="18586" y="5281"/>
                  </a:cubicBezTo>
                  <a:cubicBezTo>
                    <a:pt x="24738" y="3976"/>
                    <a:pt x="30424" y="2392"/>
                    <a:pt x="36762" y="714"/>
                  </a:cubicBezTo>
                  <a:cubicBezTo>
                    <a:pt x="32102" y="5505"/>
                    <a:pt x="26080" y="8758"/>
                    <a:pt x="19518" y="10035"/>
                  </a:cubicBezTo>
                  <a:cubicBezTo>
                    <a:pt x="12975" y="11405"/>
                    <a:pt x="6180" y="10855"/>
                    <a:pt x="-56" y="84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10153102" y="2136914"/>
              <a:ext cx="26579" cy="67174"/>
            </a:xfrm>
            <a:custGeom>
              <a:avLst/>
              <a:gdLst/>
              <a:ahLst/>
              <a:cxnLst/>
              <a:rect l="l" t="t" r="r" b="b"/>
              <a:pathLst>
                <a:path w="12687" h="32064" extrusionOk="0">
                  <a:moveTo>
                    <a:pt x="-56" y="714"/>
                  </a:moveTo>
                  <a:cubicBezTo>
                    <a:pt x="11278" y="7024"/>
                    <a:pt x="15800" y="21034"/>
                    <a:pt x="10291" y="32778"/>
                  </a:cubicBezTo>
                  <a:cubicBezTo>
                    <a:pt x="9787" y="27148"/>
                    <a:pt x="8697" y="21584"/>
                    <a:pt x="7028" y="16187"/>
                  </a:cubicBezTo>
                  <a:cubicBezTo>
                    <a:pt x="5173" y="10809"/>
                    <a:pt x="2796" y="5626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0222981" y="2166191"/>
              <a:ext cx="33524" cy="87483"/>
            </a:xfrm>
            <a:custGeom>
              <a:avLst/>
              <a:gdLst/>
              <a:ahLst/>
              <a:cxnLst/>
              <a:rect l="l" t="t" r="r" b="b"/>
              <a:pathLst>
                <a:path w="16002" h="41758" extrusionOk="0">
                  <a:moveTo>
                    <a:pt x="-56" y="714"/>
                  </a:moveTo>
                  <a:cubicBezTo>
                    <a:pt x="6795" y="5001"/>
                    <a:pt x="11856" y="11620"/>
                    <a:pt x="14205" y="19356"/>
                  </a:cubicBezTo>
                  <a:cubicBezTo>
                    <a:pt x="16787" y="26906"/>
                    <a:pt x="16489" y="35137"/>
                    <a:pt x="13366" y="42472"/>
                  </a:cubicBezTo>
                  <a:cubicBezTo>
                    <a:pt x="13217" y="35099"/>
                    <a:pt x="12024" y="27792"/>
                    <a:pt x="9824" y="20754"/>
                  </a:cubicBezTo>
                  <a:cubicBezTo>
                    <a:pt x="7401" y="13679"/>
                    <a:pt x="4083" y="6940"/>
                    <a:pt x="-56" y="7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9"/>
          <p:cNvGrpSpPr/>
          <p:nvPr/>
        </p:nvGrpSpPr>
        <p:grpSpPr>
          <a:xfrm rot="10800000">
            <a:off x="5558993" y="671351"/>
            <a:ext cx="1237846" cy="872004"/>
            <a:chOff x="621403" y="597265"/>
            <a:chExt cx="1588204" cy="1118814"/>
          </a:xfrm>
        </p:grpSpPr>
        <p:sp>
          <p:nvSpPr>
            <p:cNvPr id="175" name="Google Shape;175;p9"/>
            <p:cNvSpPr/>
            <p:nvPr/>
          </p:nvSpPr>
          <p:spPr>
            <a:xfrm>
              <a:off x="1448058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621403" y="597265"/>
              <a:ext cx="761549" cy="1118814"/>
            </a:xfrm>
            <a:custGeom>
              <a:avLst/>
              <a:gdLst/>
              <a:ahLst/>
              <a:cxnLst/>
              <a:rect l="l" t="t" r="r" b="b"/>
              <a:pathLst>
                <a:path w="761549" h="1118814" extrusionOk="0">
                  <a:moveTo>
                    <a:pt x="-524" y="1117297"/>
                  </a:moveTo>
                  <a:lnTo>
                    <a:pt x="-524" y="996558"/>
                  </a:lnTo>
                  <a:cubicBezTo>
                    <a:pt x="160246" y="977266"/>
                    <a:pt x="278895" y="901864"/>
                    <a:pt x="338058" y="740612"/>
                  </a:cubicBezTo>
                  <a:cubicBezTo>
                    <a:pt x="312656" y="732412"/>
                    <a:pt x="292400" y="726464"/>
                    <a:pt x="272463" y="719551"/>
                  </a:cubicBezTo>
                  <a:cubicBezTo>
                    <a:pt x="93848" y="657011"/>
                    <a:pt x="-5830" y="480325"/>
                    <a:pt x="31308" y="291741"/>
                  </a:cubicBezTo>
                  <a:cubicBezTo>
                    <a:pt x="64909" y="120199"/>
                    <a:pt x="237095" y="-11311"/>
                    <a:pt x="412334" y="425"/>
                  </a:cubicBezTo>
                  <a:cubicBezTo>
                    <a:pt x="596255" y="11358"/>
                    <a:pt x="744051" y="156019"/>
                    <a:pt x="758954" y="339651"/>
                  </a:cubicBezTo>
                  <a:cubicBezTo>
                    <a:pt x="792877" y="741255"/>
                    <a:pt x="404456" y="1143502"/>
                    <a:pt x="-524" y="111729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9"/>
          <p:cNvSpPr/>
          <p:nvPr/>
        </p:nvSpPr>
        <p:spPr>
          <a:xfrm rot="7429286">
            <a:off x="82817" y="-36628"/>
            <a:ext cx="972541" cy="718447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 rot="9469379" flipH="1">
            <a:off x="11630998" y="51836"/>
            <a:ext cx="428598" cy="785508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bg>
      <p:bgPr>
        <a:solidFill>
          <a:schemeClr val="accen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1547400" y="1848600"/>
            <a:ext cx="90972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81" name="Google Shape;181;p10"/>
          <p:cNvSpPr/>
          <p:nvPr/>
        </p:nvSpPr>
        <p:spPr>
          <a:xfrm>
            <a:off x="1545250" y="1738976"/>
            <a:ext cx="8803474" cy="4042699"/>
          </a:xfrm>
          <a:custGeom>
            <a:avLst/>
            <a:gdLst/>
            <a:ahLst/>
            <a:cxnLst/>
            <a:rect l="l" t="t" r="r" b="b"/>
            <a:pathLst>
              <a:path w="1695421" h="1144430" extrusionOk="0">
                <a:moveTo>
                  <a:pt x="1496" y="692981"/>
                </a:moveTo>
                <a:cubicBezTo>
                  <a:pt x="-4563" y="598651"/>
                  <a:pt x="6530" y="350896"/>
                  <a:pt x="45119" y="263744"/>
                </a:cubicBezTo>
                <a:cubicBezTo>
                  <a:pt x="136093" y="58680"/>
                  <a:pt x="323168" y="40038"/>
                  <a:pt x="422251" y="29878"/>
                </a:cubicBezTo>
                <a:cubicBezTo>
                  <a:pt x="790900" y="-7407"/>
                  <a:pt x="990186" y="-10576"/>
                  <a:pt x="1328914" y="29878"/>
                </a:cubicBezTo>
                <a:cubicBezTo>
                  <a:pt x="1448970" y="44232"/>
                  <a:pt x="1544884" y="147789"/>
                  <a:pt x="1601743" y="249762"/>
                </a:cubicBezTo>
                <a:cubicBezTo>
                  <a:pt x="1678642" y="387435"/>
                  <a:pt x="1702597" y="540488"/>
                  <a:pt x="1693556" y="696430"/>
                </a:cubicBezTo>
                <a:cubicBezTo>
                  <a:pt x="1687031" y="809774"/>
                  <a:pt x="1674913" y="935423"/>
                  <a:pt x="1590185" y="1011949"/>
                </a:cubicBezTo>
                <a:cubicBezTo>
                  <a:pt x="1529038" y="1067037"/>
                  <a:pt x="1442818" y="1083908"/>
                  <a:pt x="1360885" y="1095093"/>
                </a:cubicBezTo>
                <a:cubicBezTo>
                  <a:pt x="1059907" y="1136199"/>
                  <a:pt x="751938" y="1166586"/>
                  <a:pt x="450680" y="1125946"/>
                </a:cubicBezTo>
                <a:cubicBezTo>
                  <a:pt x="120060" y="1081298"/>
                  <a:pt x="11749" y="853490"/>
                  <a:pt x="1496" y="6929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10805711" y="842221"/>
            <a:ext cx="530511" cy="467410"/>
          </a:xfrm>
          <a:custGeom>
            <a:avLst/>
            <a:gdLst/>
            <a:ahLst/>
            <a:cxnLst/>
            <a:rect l="l" t="t" r="r" b="b"/>
            <a:pathLst>
              <a:path w="132877" h="117072" extrusionOk="0">
                <a:moveTo>
                  <a:pt x="72472" y="1140"/>
                </a:moveTo>
                <a:cubicBezTo>
                  <a:pt x="53858" y="-920"/>
                  <a:pt x="35197" y="4551"/>
                  <a:pt x="20647" y="16333"/>
                </a:cubicBezTo>
                <a:cubicBezTo>
                  <a:pt x="7234" y="27630"/>
                  <a:pt x="-372" y="44380"/>
                  <a:pt x="-46" y="61913"/>
                </a:cubicBezTo>
                <a:cubicBezTo>
                  <a:pt x="2200" y="81068"/>
                  <a:pt x="13498" y="97995"/>
                  <a:pt x="30341" y="107400"/>
                </a:cubicBezTo>
                <a:cubicBezTo>
                  <a:pt x="44108" y="116367"/>
                  <a:pt x="60793" y="119704"/>
                  <a:pt x="76946" y="116721"/>
                </a:cubicBezTo>
                <a:cubicBezTo>
                  <a:pt x="96903" y="111110"/>
                  <a:pt x="113354" y="96942"/>
                  <a:pt x="121874" y="78039"/>
                </a:cubicBezTo>
                <a:cubicBezTo>
                  <a:pt x="127187" y="67878"/>
                  <a:pt x="138465" y="46626"/>
                  <a:pt x="129424" y="27611"/>
                </a:cubicBezTo>
                <a:cubicBezTo>
                  <a:pt x="118145" y="2910"/>
                  <a:pt x="82352" y="1512"/>
                  <a:pt x="72472" y="11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0472024" y="465168"/>
            <a:ext cx="433482" cy="326008"/>
          </a:xfrm>
          <a:custGeom>
            <a:avLst/>
            <a:gdLst/>
            <a:ahLst/>
            <a:cxnLst/>
            <a:rect l="l" t="t" r="r" b="b"/>
            <a:pathLst>
              <a:path w="108574" h="81655" extrusionOk="0">
                <a:moveTo>
                  <a:pt x="51401" y="81635"/>
                </a:moveTo>
                <a:cubicBezTo>
                  <a:pt x="40775" y="82660"/>
                  <a:pt x="17193" y="84897"/>
                  <a:pt x="5821" y="69238"/>
                </a:cubicBezTo>
                <a:cubicBezTo>
                  <a:pt x="-5551" y="53579"/>
                  <a:pt x="2931" y="34843"/>
                  <a:pt x="3770" y="32606"/>
                </a:cubicBezTo>
                <a:cubicBezTo>
                  <a:pt x="13091" y="9956"/>
                  <a:pt x="38445" y="4643"/>
                  <a:pt x="44503" y="2965"/>
                </a:cubicBezTo>
                <a:cubicBezTo>
                  <a:pt x="60377" y="-1751"/>
                  <a:pt x="77538" y="1026"/>
                  <a:pt x="91109" y="10515"/>
                </a:cubicBezTo>
                <a:cubicBezTo>
                  <a:pt x="102751" y="18969"/>
                  <a:pt x="109285" y="32783"/>
                  <a:pt x="108446" y="47147"/>
                </a:cubicBezTo>
                <a:cubicBezTo>
                  <a:pt x="103226" y="76229"/>
                  <a:pt x="53825" y="81449"/>
                  <a:pt x="51401" y="816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34275" y="374828"/>
            <a:ext cx="544118" cy="388135"/>
          </a:xfrm>
          <a:custGeom>
            <a:avLst/>
            <a:gdLst/>
            <a:ahLst/>
            <a:cxnLst/>
            <a:rect l="l" t="t" r="r" b="b"/>
            <a:pathLst>
              <a:path w="136285" h="97216" extrusionOk="0">
                <a:moveTo>
                  <a:pt x="62115" y="97735"/>
                </a:moveTo>
                <a:cubicBezTo>
                  <a:pt x="46158" y="99003"/>
                  <a:pt x="30331" y="94063"/>
                  <a:pt x="17934" y="83940"/>
                </a:cubicBezTo>
                <a:cubicBezTo>
                  <a:pt x="7121" y="75355"/>
                  <a:pt x="559" y="62502"/>
                  <a:pt x="-56" y="48706"/>
                </a:cubicBezTo>
                <a:cubicBezTo>
                  <a:pt x="1249" y="21862"/>
                  <a:pt x="35364" y="8067"/>
                  <a:pt x="40677" y="5923"/>
                </a:cubicBezTo>
                <a:cubicBezTo>
                  <a:pt x="60130" y="-1478"/>
                  <a:pt x="81709" y="-975"/>
                  <a:pt x="100798" y="7321"/>
                </a:cubicBezTo>
                <a:cubicBezTo>
                  <a:pt x="110119" y="11422"/>
                  <a:pt x="133608" y="21302"/>
                  <a:pt x="136032" y="39758"/>
                </a:cubicBezTo>
                <a:cubicBezTo>
                  <a:pt x="138922" y="62222"/>
                  <a:pt x="109187" y="80585"/>
                  <a:pt x="101451" y="85339"/>
                </a:cubicBezTo>
                <a:cubicBezTo>
                  <a:pt x="89715" y="92982"/>
                  <a:pt x="76116" y="97270"/>
                  <a:pt x="62115" y="9773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610380" y="1788431"/>
            <a:ext cx="428560" cy="402097"/>
            <a:chOff x="2495301" y="1749451"/>
            <a:chExt cx="358028" cy="335921"/>
          </a:xfrm>
        </p:grpSpPr>
        <p:sp>
          <p:nvSpPr>
            <p:cNvPr id="186" name="Google Shape;18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0"/>
          <p:cNvGrpSpPr/>
          <p:nvPr/>
        </p:nvGrpSpPr>
        <p:grpSpPr>
          <a:xfrm rot="3120649">
            <a:off x="1032162" y="2085662"/>
            <a:ext cx="428520" cy="402060"/>
            <a:chOff x="2495301" y="1749451"/>
            <a:chExt cx="358028" cy="335921"/>
          </a:xfrm>
        </p:grpSpPr>
        <p:sp>
          <p:nvSpPr>
            <p:cNvPr id="191" name="Google Shape;19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0"/>
          <p:cNvGrpSpPr/>
          <p:nvPr/>
        </p:nvGrpSpPr>
        <p:grpSpPr>
          <a:xfrm>
            <a:off x="10805705" y="5415706"/>
            <a:ext cx="428560" cy="402097"/>
            <a:chOff x="2495301" y="1749451"/>
            <a:chExt cx="358028" cy="335921"/>
          </a:xfrm>
        </p:grpSpPr>
        <p:sp>
          <p:nvSpPr>
            <p:cNvPr id="196" name="Google Shape;196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0" name="Google Shape;200;p10"/>
          <p:cNvGrpSpPr/>
          <p:nvPr/>
        </p:nvGrpSpPr>
        <p:grpSpPr>
          <a:xfrm rot="3120649">
            <a:off x="10090612" y="2085662"/>
            <a:ext cx="428520" cy="402060"/>
            <a:chOff x="2495301" y="1749451"/>
            <a:chExt cx="358028" cy="335921"/>
          </a:xfrm>
        </p:grpSpPr>
        <p:sp>
          <p:nvSpPr>
            <p:cNvPr id="201" name="Google Shape;201;p10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0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" name="Google Shape;205;p10"/>
          <p:cNvSpPr/>
          <p:nvPr/>
        </p:nvSpPr>
        <p:spPr>
          <a:xfrm>
            <a:off x="5585511" y="711908"/>
            <a:ext cx="1009305" cy="790276"/>
          </a:xfrm>
          <a:custGeom>
            <a:avLst/>
            <a:gdLst/>
            <a:ahLst/>
            <a:cxnLst/>
            <a:rect l="l" t="t" r="r" b="b"/>
            <a:pathLst>
              <a:path w="1153492" h="887951" extrusionOk="0">
                <a:moveTo>
                  <a:pt x="167537" y="799761"/>
                </a:moveTo>
                <a:cubicBezTo>
                  <a:pt x="167444" y="737952"/>
                  <a:pt x="171079" y="676200"/>
                  <a:pt x="178350" y="614830"/>
                </a:cubicBezTo>
                <a:lnTo>
                  <a:pt x="175367" y="638599"/>
                </a:lnTo>
                <a:cubicBezTo>
                  <a:pt x="183476" y="571375"/>
                  <a:pt x="199788" y="505391"/>
                  <a:pt x="223837" y="442110"/>
                </a:cubicBezTo>
                <a:lnTo>
                  <a:pt x="215354" y="463455"/>
                </a:lnTo>
                <a:cubicBezTo>
                  <a:pt x="232971" y="418863"/>
                  <a:pt x="255901" y="376573"/>
                  <a:pt x="283771" y="337527"/>
                </a:cubicBezTo>
                <a:lnTo>
                  <a:pt x="270629" y="355610"/>
                </a:lnTo>
                <a:cubicBezTo>
                  <a:pt x="292999" y="324823"/>
                  <a:pt x="319098" y="296924"/>
                  <a:pt x="348273" y="272559"/>
                </a:cubicBezTo>
                <a:lnTo>
                  <a:pt x="331310" y="286541"/>
                </a:lnTo>
                <a:cubicBezTo>
                  <a:pt x="362628" y="261607"/>
                  <a:pt x="397116" y="240858"/>
                  <a:pt x="433842" y="224835"/>
                </a:cubicBezTo>
                <a:lnTo>
                  <a:pt x="413801" y="234156"/>
                </a:lnTo>
                <a:cubicBezTo>
                  <a:pt x="471311" y="208039"/>
                  <a:pt x="531992" y="189797"/>
                  <a:pt x="594351" y="179907"/>
                </a:cubicBezTo>
                <a:lnTo>
                  <a:pt x="572073" y="183170"/>
                </a:lnTo>
                <a:cubicBezTo>
                  <a:pt x="606375" y="178416"/>
                  <a:pt x="641236" y="178416"/>
                  <a:pt x="675537" y="183170"/>
                </a:cubicBezTo>
                <a:lnTo>
                  <a:pt x="653260" y="180001"/>
                </a:lnTo>
                <a:cubicBezTo>
                  <a:pt x="690079" y="185463"/>
                  <a:pt x="725871" y="195874"/>
                  <a:pt x="759894" y="210947"/>
                </a:cubicBezTo>
                <a:lnTo>
                  <a:pt x="739853" y="201625"/>
                </a:lnTo>
                <a:cubicBezTo>
                  <a:pt x="775274" y="217546"/>
                  <a:pt x="808456" y="238006"/>
                  <a:pt x="838656" y="262492"/>
                </a:cubicBezTo>
                <a:lnTo>
                  <a:pt x="821693" y="248604"/>
                </a:lnTo>
                <a:cubicBezTo>
                  <a:pt x="851240" y="272829"/>
                  <a:pt x="877526" y="300746"/>
                  <a:pt x="899990" y="331655"/>
                </a:cubicBezTo>
                <a:lnTo>
                  <a:pt x="886847" y="313572"/>
                </a:lnTo>
                <a:cubicBezTo>
                  <a:pt x="906701" y="341237"/>
                  <a:pt x="923293" y="371148"/>
                  <a:pt x="936155" y="402682"/>
                </a:cubicBezTo>
                <a:lnTo>
                  <a:pt x="927673" y="381336"/>
                </a:lnTo>
                <a:cubicBezTo>
                  <a:pt x="947247" y="433302"/>
                  <a:pt x="960297" y="487504"/>
                  <a:pt x="966542" y="542685"/>
                </a:cubicBezTo>
                <a:lnTo>
                  <a:pt x="963559" y="519009"/>
                </a:lnTo>
                <a:cubicBezTo>
                  <a:pt x="975024" y="610822"/>
                  <a:pt x="979033" y="703847"/>
                  <a:pt x="985650" y="796219"/>
                </a:cubicBezTo>
                <a:cubicBezTo>
                  <a:pt x="986117" y="819475"/>
                  <a:pt x="994878" y="841817"/>
                  <a:pt x="1010258" y="859229"/>
                </a:cubicBezTo>
                <a:cubicBezTo>
                  <a:pt x="1025638" y="875616"/>
                  <a:pt x="1047076" y="885030"/>
                  <a:pt x="1069540" y="885328"/>
                </a:cubicBezTo>
                <a:cubicBezTo>
                  <a:pt x="1092004" y="885086"/>
                  <a:pt x="1113442" y="875653"/>
                  <a:pt x="1128822" y="859229"/>
                </a:cubicBezTo>
                <a:cubicBezTo>
                  <a:pt x="1144854" y="842190"/>
                  <a:pt x="1153710" y="819615"/>
                  <a:pt x="1153430" y="796219"/>
                </a:cubicBezTo>
                <a:cubicBezTo>
                  <a:pt x="1147931" y="719599"/>
                  <a:pt x="1143549" y="642793"/>
                  <a:pt x="1136466" y="566454"/>
                </a:cubicBezTo>
                <a:cubicBezTo>
                  <a:pt x="1129102" y="487317"/>
                  <a:pt x="1118383" y="407995"/>
                  <a:pt x="1089394" y="333985"/>
                </a:cubicBezTo>
                <a:cubicBezTo>
                  <a:pt x="1064880" y="269530"/>
                  <a:pt x="1028062" y="210481"/>
                  <a:pt x="980897" y="160147"/>
                </a:cubicBezTo>
                <a:cubicBezTo>
                  <a:pt x="938858" y="115387"/>
                  <a:pt x="889084" y="78708"/>
                  <a:pt x="833809" y="51929"/>
                </a:cubicBezTo>
                <a:cubicBezTo>
                  <a:pt x="773875" y="22539"/>
                  <a:pt x="708721" y="5305"/>
                  <a:pt x="642075" y="1222"/>
                </a:cubicBezTo>
                <a:cubicBezTo>
                  <a:pt x="572353" y="-2413"/>
                  <a:pt x="502258" y="13899"/>
                  <a:pt x="435985" y="36083"/>
                </a:cubicBezTo>
                <a:cubicBezTo>
                  <a:pt x="398421" y="48583"/>
                  <a:pt x="361696" y="63748"/>
                  <a:pt x="326276" y="81477"/>
                </a:cubicBezTo>
                <a:cubicBezTo>
                  <a:pt x="291695" y="99271"/>
                  <a:pt x="259350" y="121017"/>
                  <a:pt x="229803" y="146258"/>
                </a:cubicBezTo>
                <a:cubicBezTo>
                  <a:pt x="178537" y="190189"/>
                  <a:pt x="135938" y="243216"/>
                  <a:pt x="103968" y="302666"/>
                </a:cubicBezTo>
                <a:cubicBezTo>
                  <a:pt x="21103" y="452270"/>
                  <a:pt x="969" y="628905"/>
                  <a:pt x="-56" y="799481"/>
                </a:cubicBezTo>
                <a:cubicBezTo>
                  <a:pt x="-56" y="846087"/>
                  <a:pt x="38720" y="890735"/>
                  <a:pt x="83834" y="888591"/>
                </a:cubicBezTo>
                <a:cubicBezTo>
                  <a:pt x="131185" y="886288"/>
                  <a:pt x="168284" y="846916"/>
                  <a:pt x="167724" y="79948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5346966" y="466807"/>
            <a:ext cx="1461829" cy="1035368"/>
          </a:xfrm>
          <a:custGeom>
            <a:avLst/>
            <a:gdLst/>
            <a:ahLst/>
            <a:cxnLst/>
            <a:rect l="l" t="t" r="r" b="b"/>
            <a:pathLst>
              <a:path w="1670662" h="1163335" extrusionOk="0">
                <a:moveTo>
                  <a:pt x="174351" y="1052668"/>
                </a:moveTo>
                <a:cubicBezTo>
                  <a:pt x="173326" y="1045583"/>
                  <a:pt x="172301" y="1038500"/>
                  <a:pt x="171369" y="1031416"/>
                </a:cubicBezTo>
                <a:lnTo>
                  <a:pt x="174351" y="1054905"/>
                </a:lnTo>
                <a:cubicBezTo>
                  <a:pt x="164938" y="979105"/>
                  <a:pt x="164938" y="902430"/>
                  <a:pt x="174351" y="826631"/>
                </a:cubicBezTo>
                <a:lnTo>
                  <a:pt x="171369" y="850120"/>
                </a:lnTo>
                <a:cubicBezTo>
                  <a:pt x="181715" y="769809"/>
                  <a:pt x="202036" y="691111"/>
                  <a:pt x="231956" y="615881"/>
                </a:cubicBezTo>
                <a:lnTo>
                  <a:pt x="223567" y="637040"/>
                </a:lnTo>
                <a:cubicBezTo>
                  <a:pt x="251530" y="567206"/>
                  <a:pt x="287976" y="501110"/>
                  <a:pt x="332251" y="440271"/>
                </a:cubicBezTo>
                <a:lnTo>
                  <a:pt x="319108" y="458168"/>
                </a:lnTo>
                <a:cubicBezTo>
                  <a:pt x="358723" y="403900"/>
                  <a:pt x="405049" y="354825"/>
                  <a:pt x="456875" y="312106"/>
                </a:cubicBezTo>
                <a:lnTo>
                  <a:pt x="439817" y="325901"/>
                </a:lnTo>
                <a:cubicBezTo>
                  <a:pt x="487728" y="286967"/>
                  <a:pt x="540391" y="254408"/>
                  <a:pt x="596691" y="229055"/>
                </a:cubicBezTo>
                <a:lnTo>
                  <a:pt x="576650" y="238376"/>
                </a:lnTo>
                <a:cubicBezTo>
                  <a:pt x="637611" y="211419"/>
                  <a:pt x="701927" y="192945"/>
                  <a:pt x="767826" y="183475"/>
                </a:cubicBezTo>
                <a:lnTo>
                  <a:pt x="745829" y="185805"/>
                </a:lnTo>
                <a:cubicBezTo>
                  <a:pt x="816017" y="175925"/>
                  <a:pt x="887324" y="175925"/>
                  <a:pt x="957511" y="185805"/>
                </a:cubicBezTo>
                <a:lnTo>
                  <a:pt x="935233" y="182636"/>
                </a:lnTo>
                <a:cubicBezTo>
                  <a:pt x="1000854" y="192134"/>
                  <a:pt x="1064890" y="210543"/>
                  <a:pt x="1125570" y="237351"/>
                </a:cubicBezTo>
                <a:lnTo>
                  <a:pt x="1105530" y="228030"/>
                </a:lnTo>
                <a:cubicBezTo>
                  <a:pt x="1159219" y="252050"/>
                  <a:pt x="1209647" y="282950"/>
                  <a:pt x="1255414" y="319936"/>
                </a:cubicBezTo>
                <a:lnTo>
                  <a:pt x="1238449" y="306047"/>
                </a:lnTo>
                <a:cubicBezTo>
                  <a:pt x="1277877" y="338131"/>
                  <a:pt x="1313204" y="374912"/>
                  <a:pt x="1343684" y="415570"/>
                </a:cubicBezTo>
                <a:lnTo>
                  <a:pt x="1330541" y="397674"/>
                </a:lnTo>
                <a:cubicBezTo>
                  <a:pt x="1360928" y="439805"/>
                  <a:pt x="1386002" y="485553"/>
                  <a:pt x="1405110" y="533855"/>
                </a:cubicBezTo>
                <a:lnTo>
                  <a:pt x="1396627" y="512696"/>
                </a:lnTo>
                <a:cubicBezTo>
                  <a:pt x="1449572" y="645895"/>
                  <a:pt x="1463460" y="791397"/>
                  <a:pt x="1484526" y="932705"/>
                </a:cubicBezTo>
                <a:cubicBezTo>
                  <a:pt x="1491050" y="976141"/>
                  <a:pt x="1498134" y="1019485"/>
                  <a:pt x="1506617" y="1062548"/>
                </a:cubicBezTo>
                <a:cubicBezTo>
                  <a:pt x="1515938" y="1107849"/>
                  <a:pt x="1568602" y="1138329"/>
                  <a:pt x="1609801" y="1124254"/>
                </a:cubicBezTo>
                <a:cubicBezTo>
                  <a:pt x="1655381" y="1108688"/>
                  <a:pt x="1678032" y="1064133"/>
                  <a:pt x="1668431" y="1015477"/>
                </a:cubicBezTo>
                <a:cubicBezTo>
                  <a:pt x="1649044" y="917325"/>
                  <a:pt x="1637579" y="817776"/>
                  <a:pt x="1621826" y="718972"/>
                </a:cubicBezTo>
                <a:cubicBezTo>
                  <a:pt x="1606073" y="620169"/>
                  <a:pt x="1583889" y="524907"/>
                  <a:pt x="1545300" y="433280"/>
                </a:cubicBezTo>
                <a:cubicBezTo>
                  <a:pt x="1465138" y="242664"/>
                  <a:pt x="1298570" y="108254"/>
                  <a:pt x="1113452" y="44218"/>
                </a:cubicBezTo>
                <a:cubicBezTo>
                  <a:pt x="934674" y="-16835"/>
                  <a:pt x="740143" y="-13536"/>
                  <a:pt x="563507" y="53539"/>
                </a:cubicBezTo>
                <a:cubicBezTo>
                  <a:pt x="468899" y="90562"/>
                  <a:pt x="381933" y="144904"/>
                  <a:pt x="307177" y="213768"/>
                </a:cubicBezTo>
                <a:cubicBezTo>
                  <a:pt x="236524" y="279389"/>
                  <a:pt x="176682" y="355850"/>
                  <a:pt x="130076" y="440271"/>
                </a:cubicBezTo>
                <a:cubicBezTo>
                  <a:pt x="33044" y="614287"/>
                  <a:pt x="-11324" y="812780"/>
                  <a:pt x="2378" y="1011562"/>
                </a:cubicBezTo>
                <a:cubicBezTo>
                  <a:pt x="4615" y="1040830"/>
                  <a:pt x="8343" y="1070005"/>
                  <a:pt x="12631" y="1098994"/>
                </a:cubicBezTo>
                <a:cubicBezTo>
                  <a:pt x="15707" y="1119500"/>
                  <a:pt x="35001" y="1141871"/>
                  <a:pt x="51220" y="1151844"/>
                </a:cubicBezTo>
                <a:cubicBezTo>
                  <a:pt x="70609" y="1163757"/>
                  <a:pt x="94004" y="1167131"/>
                  <a:pt x="115909" y="1161165"/>
                </a:cubicBezTo>
                <a:cubicBezTo>
                  <a:pt x="137254" y="1154622"/>
                  <a:pt x="155151" y="1140044"/>
                  <a:pt x="165963" y="1120525"/>
                </a:cubicBezTo>
                <a:cubicBezTo>
                  <a:pt x="176216" y="1099366"/>
                  <a:pt x="179199" y="1075411"/>
                  <a:pt x="174445" y="1052388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5144163" y="219425"/>
            <a:ext cx="1903674" cy="1344489"/>
          </a:xfrm>
          <a:custGeom>
            <a:avLst/>
            <a:gdLst/>
            <a:ahLst/>
            <a:cxnLst/>
            <a:rect l="l" t="t" r="r" b="b"/>
            <a:pathLst>
              <a:path w="2175627" h="1441811" extrusionOk="0">
                <a:moveTo>
                  <a:pt x="167308" y="1358563"/>
                </a:moveTo>
                <a:cubicBezTo>
                  <a:pt x="171782" y="1239160"/>
                  <a:pt x="177561" y="1119663"/>
                  <a:pt x="193499" y="1001192"/>
                </a:cubicBezTo>
                <a:lnTo>
                  <a:pt x="190424" y="1023469"/>
                </a:lnTo>
                <a:cubicBezTo>
                  <a:pt x="206269" y="906769"/>
                  <a:pt x="232182" y="791094"/>
                  <a:pt x="277669" y="682224"/>
                </a:cubicBezTo>
                <a:lnTo>
                  <a:pt x="269280" y="702264"/>
                </a:lnTo>
                <a:cubicBezTo>
                  <a:pt x="298548" y="631974"/>
                  <a:pt x="336858" y="565775"/>
                  <a:pt x="383183" y="505309"/>
                </a:cubicBezTo>
                <a:lnTo>
                  <a:pt x="370042" y="522274"/>
                </a:lnTo>
                <a:cubicBezTo>
                  <a:pt x="416460" y="463169"/>
                  <a:pt x="470057" y="410122"/>
                  <a:pt x="529619" y="364374"/>
                </a:cubicBezTo>
                <a:lnTo>
                  <a:pt x="512560" y="377517"/>
                </a:lnTo>
                <a:cubicBezTo>
                  <a:pt x="582375" y="324312"/>
                  <a:pt x="658622" y="280121"/>
                  <a:pt x="739529" y="245997"/>
                </a:cubicBezTo>
                <a:lnTo>
                  <a:pt x="719490" y="254479"/>
                </a:lnTo>
                <a:cubicBezTo>
                  <a:pt x="811675" y="215768"/>
                  <a:pt x="908428" y="189352"/>
                  <a:pt x="1007511" y="175902"/>
                </a:cubicBezTo>
                <a:lnTo>
                  <a:pt x="985234" y="178885"/>
                </a:lnTo>
                <a:cubicBezTo>
                  <a:pt x="1082173" y="165695"/>
                  <a:pt x="1180418" y="165415"/>
                  <a:pt x="1277451" y="178046"/>
                </a:cubicBezTo>
                <a:lnTo>
                  <a:pt x="1255173" y="175063"/>
                </a:lnTo>
                <a:cubicBezTo>
                  <a:pt x="1341020" y="186500"/>
                  <a:pt x="1425003" y="209225"/>
                  <a:pt x="1504886" y="242641"/>
                </a:cubicBezTo>
                <a:lnTo>
                  <a:pt x="1484845" y="234159"/>
                </a:lnTo>
                <a:cubicBezTo>
                  <a:pt x="1554380" y="263791"/>
                  <a:pt x="1619908" y="302156"/>
                  <a:pt x="1679750" y="348342"/>
                </a:cubicBezTo>
                <a:lnTo>
                  <a:pt x="1662785" y="335293"/>
                </a:lnTo>
                <a:cubicBezTo>
                  <a:pt x="1720203" y="379689"/>
                  <a:pt x="1771934" y="431030"/>
                  <a:pt x="1816676" y="488159"/>
                </a:cubicBezTo>
                <a:lnTo>
                  <a:pt x="1803533" y="471194"/>
                </a:lnTo>
                <a:cubicBezTo>
                  <a:pt x="1845664" y="525546"/>
                  <a:pt x="1880712" y="585061"/>
                  <a:pt x="1907743" y="648295"/>
                </a:cubicBezTo>
                <a:lnTo>
                  <a:pt x="1899354" y="628255"/>
                </a:lnTo>
                <a:cubicBezTo>
                  <a:pt x="1928156" y="699505"/>
                  <a:pt x="1947358" y="774261"/>
                  <a:pt x="1956493" y="850563"/>
                </a:cubicBezTo>
                <a:lnTo>
                  <a:pt x="1953510" y="828286"/>
                </a:lnTo>
                <a:cubicBezTo>
                  <a:pt x="1973923" y="981338"/>
                  <a:pt x="1989676" y="1135230"/>
                  <a:pt x="2007479" y="1288655"/>
                </a:cubicBezTo>
                <a:cubicBezTo>
                  <a:pt x="2010182" y="1311678"/>
                  <a:pt x="2015029" y="1330973"/>
                  <a:pt x="2032086" y="1347937"/>
                </a:cubicBezTo>
                <a:cubicBezTo>
                  <a:pt x="2047933" y="1363550"/>
                  <a:pt x="2069184" y="1372377"/>
                  <a:pt x="2091369" y="1372545"/>
                </a:cubicBezTo>
                <a:cubicBezTo>
                  <a:pt x="2113553" y="1372470"/>
                  <a:pt x="2134899" y="1363634"/>
                  <a:pt x="2150651" y="1347937"/>
                </a:cubicBezTo>
                <a:cubicBezTo>
                  <a:pt x="2164726" y="1332650"/>
                  <a:pt x="2177775" y="1310653"/>
                  <a:pt x="2175259" y="1288655"/>
                </a:cubicBezTo>
                <a:cubicBezTo>
                  <a:pt x="2158667" y="1145669"/>
                  <a:pt x="2142635" y="1002590"/>
                  <a:pt x="2125298" y="859884"/>
                </a:cubicBezTo>
                <a:cubicBezTo>
                  <a:pt x="2116815" y="789976"/>
                  <a:pt x="2107401" y="720068"/>
                  <a:pt x="2086336" y="652396"/>
                </a:cubicBezTo>
                <a:cubicBezTo>
                  <a:pt x="2068532" y="595519"/>
                  <a:pt x="2044950" y="540636"/>
                  <a:pt x="2015868" y="488625"/>
                </a:cubicBezTo>
                <a:cubicBezTo>
                  <a:pt x="1898702" y="278807"/>
                  <a:pt x="1697739" y="123983"/>
                  <a:pt x="1470117" y="51279"/>
                </a:cubicBezTo>
                <a:cubicBezTo>
                  <a:pt x="1345029" y="12093"/>
                  <a:pt x="1213973" y="-4536"/>
                  <a:pt x="1083012" y="2157"/>
                </a:cubicBezTo>
                <a:cubicBezTo>
                  <a:pt x="955126" y="7740"/>
                  <a:pt x="829012" y="33662"/>
                  <a:pt x="709329" y="78962"/>
                </a:cubicBezTo>
                <a:cubicBezTo>
                  <a:pt x="593188" y="122949"/>
                  <a:pt x="484877" y="185363"/>
                  <a:pt x="388590" y="263800"/>
                </a:cubicBezTo>
                <a:cubicBezTo>
                  <a:pt x="296311" y="339543"/>
                  <a:pt x="219599" y="432558"/>
                  <a:pt x="162926" y="537654"/>
                </a:cubicBezTo>
                <a:cubicBezTo>
                  <a:pt x="42777" y="761360"/>
                  <a:pt x="15653" y="1018902"/>
                  <a:pt x="3815" y="1268521"/>
                </a:cubicBezTo>
                <a:cubicBezTo>
                  <a:pt x="2323" y="1298535"/>
                  <a:pt x="1112" y="1328549"/>
                  <a:pt x="-7" y="1358563"/>
                </a:cubicBezTo>
                <a:cubicBezTo>
                  <a:pt x="-1685" y="1402465"/>
                  <a:pt x="39794" y="1444504"/>
                  <a:pt x="83883" y="1442453"/>
                </a:cubicBezTo>
                <a:cubicBezTo>
                  <a:pt x="129837" y="1441558"/>
                  <a:pt x="166841" y="1404516"/>
                  <a:pt x="167773" y="1358563"/>
                </a:cubicBezTo>
                <a:close/>
              </a:path>
            </a:pathLst>
          </a:custGeom>
          <a:solidFill>
            <a:schemeClr val="accent3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0"/>
          <p:cNvSpPr/>
          <p:nvPr/>
        </p:nvSpPr>
        <p:spPr>
          <a:xfrm rot="3560054" flipH="1">
            <a:off x="504677" y="5599743"/>
            <a:ext cx="972034" cy="718073"/>
          </a:xfrm>
          <a:custGeom>
            <a:avLst/>
            <a:gdLst/>
            <a:ahLst/>
            <a:cxnLst/>
            <a:rect l="l" t="t" r="r" b="b"/>
            <a:pathLst>
              <a:path w="535963" h="395933" extrusionOk="0">
                <a:moveTo>
                  <a:pt x="-56" y="108159"/>
                </a:moveTo>
                <a:cubicBezTo>
                  <a:pt x="7774" y="51068"/>
                  <a:pt x="53634" y="6746"/>
                  <a:pt x="110958" y="874"/>
                </a:cubicBezTo>
                <a:cubicBezTo>
                  <a:pt x="168460" y="-2025"/>
                  <a:pt x="220491" y="34793"/>
                  <a:pt x="236886" y="89983"/>
                </a:cubicBezTo>
                <a:cubicBezTo>
                  <a:pt x="242815" y="107460"/>
                  <a:pt x="240941" y="126643"/>
                  <a:pt x="231760" y="142647"/>
                </a:cubicBezTo>
                <a:cubicBezTo>
                  <a:pt x="221600" y="157654"/>
                  <a:pt x="198297" y="164366"/>
                  <a:pt x="184409" y="152621"/>
                </a:cubicBezTo>
                <a:cubicBezTo>
                  <a:pt x="170520" y="140876"/>
                  <a:pt x="173503" y="115337"/>
                  <a:pt x="184968" y="98931"/>
                </a:cubicBezTo>
                <a:cubicBezTo>
                  <a:pt x="216846" y="54749"/>
                  <a:pt x="289178" y="55775"/>
                  <a:pt x="329818" y="91941"/>
                </a:cubicBezTo>
                <a:cubicBezTo>
                  <a:pt x="370458" y="128107"/>
                  <a:pt x="382948" y="188134"/>
                  <a:pt x="375771" y="242104"/>
                </a:cubicBezTo>
                <a:cubicBezTo>
                  <a:pt x="374522" y="258313"/>
                  <a:pt x="369302" y="273967"/>
                  <a:pt x="360577" y="287684"/>
                </a:cubicBezTo>
                <a:cubicBezTo>
                  <a:pt x="351331" y="301443"/>
                  <a:pt x="335196" y="308916"/>
                  <a:pt x="318726" y="307072"/>
                </a:cubicBezTo>
                <a:cubicBezTo>
                  <a:pt x="299086" y="301835"/>
                  <a:pt x="285962" y="283346"/>
                  <a:pt x="287500" y="263076"/>
                </a:cubicBezTo>
                <a:cubicBezTo>
                  <a:pt x="289793" y="243258"/>
                  <a:pt x="300708" y="225457"/>
                  <a:pt x="317327" y="214420"/>
                </a:cubicBezTo>
                <a:cubicBezTo>
                  <a:pt x="363933" y="180491"/>
                  <a:pt x="434587" y="196337"/>
                  <a:pt x="475134" y="237630"/>
                </a:cubicBezTo>
                <a:cubicBezTo>
                  <a:pt x="515681" y="278922"/>
                  <a:pt x="531620" y="338857"/>
                  <a:pt x="535907" y="396647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11545624" y="841122"/>
            <a:ext cx="428317" cy="784992"/>
          </a:xfrm>
          <a:custGeom>
            <a:avLst/>
            <a:gdLst/>
            <a:ahLst/>
            <a:cxnLst/>
            <a:rect l="l" t="t" r="r" b="b"/>
            <a:pathLst>
              <a:path w="232781" h="426626" extrusionOk="0">
                <a:moveTo>
                  <a:pt x="232675" y="714"/>
                </a:moveTo>
                <a:cubicBezTo>
                  <a:pt x="233235" y="43777"/>
                  <a:pt x="229227" y="87773"/>
                  <a:pt x="211517" y="127108"/>
                </a:cubicBezTo>
                <a:cubicBezTo>
                  <a:pt x="193807" y="166443"/>
                  <a:pt x="160996" y="200465"/>
                  <a:pt x="119331" y="210998"/>
                </a:cubicBezTo>
                <a:cubicBezTo>
                  <a:pt x="77666" y="221531"/>
                  <a:pt x="28077" y="204753"/>
                  <a:pt x="8503" y="166350"/>
                </a:cubicBezTo>
                <a:cubicBezTo>
                  <a:pt x="-5246" y="138293"/>
                  <a:pt x="-2263" y="104933"/>
                  <a:pt x="16240" y="79757"/>
                </a:cubicBezTo>
                <a:cubicBezTo>
                  <a:pt x="35581" y="55242"/>
                  <a:pt x="66928" y="43507"/>
                  <a:pt x="97613" y="49277"/>
                </a:cubicBezTo>
                <a:cubicBezTo>
                  <a:pt x="145337" y="58598"/>
                  <a:pt x="173953" y="107813"/>
                  <a:pt x="190171" y="153673"/>
                </a:cubicBezTo>
                <a:cubicBezTo>
                  <a:pt x="221090" y="241422"/>
                  <a:pt x="229171" y="335602"/>
                  <a:pt x="213661" y="427341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0D2C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hewy"/>
              <a:buNone/>
              <a:defRPr sz="4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 b="1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neu2zmjcvxE&amp;feature=share&amp;si=EMSIkaIECMiOmarE6JChQQ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RDnC8kdDW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xqOq0Vu0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ejla.skalnik@skole.h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dubravka.namjesnik@skole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JBCIr822k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hyperlink" Target="http://drive.google.com/file/d/1VjBLqBdhAWywLoazNKfRNQmtPBu-SnOY/view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5"/>
          <p:cNvSpPr/>
          <p:nvPr/>
        </p:nvSpPr>
        <p:spPr>
          <a:xfrm>
            <a:off x="459125" y="4899250"/>
            <a:ext cx="9703039" cy="42009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5"/>
          <p:cNvSpPr txBox="1">
            <a:spLocks noGrp="1"/>
          </p:cNvSpPr>
          <p:nvPr>
            <p:ph type="title"/>
          </p:nvPr>
        </p:nvSpPr>
        <p:spPr>
          <a:xfrm>
            <a:off x="695600" y="2311050"/>
            <a:ext cx="11058600" cy="2502000"/>
          </a:xfrm>
          <a:prstGeom prst="rect">
            <a:avLst/>
          </a:prstGeom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Govoriti, pripovijedati i pričati – znači li to da znamo slušati</a:t>
            </a:r>
            <a:endParaRPr sz="5600" dirty="0">
              <a:solidFill>
                <a:schemeClr val="accen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74" name="Google Shape;474;p25"/>
          <p:cNvSpPr txBox="1">
            <a:spLocks noGrp="1"/>
          </p:cNvSpPr>
          <p:nvPr>
            <p:ph type="subTitle" idx="1"/>
          </p:nvPr>
        </p:nvSpPr>
        <p:spPr>
          <a:xfrm>
            <a:off x="695600" y="4813050"/>
            <a:ext cx="7397400" cy="114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Lejla Skalnik i Dubravka Namjesnik, OŠ braće Radića Pakrac</a:t>
            </a:r>
            <a:endParaRPr b="1"/>
          </a:p>
        </p:txBody>
      </p:sp>
      <p:pic>
        <p:nvPicPr>
          <p:cNvPr id="475" name="Google Shape;475;p25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flipH="1">
            <a:off x="2379300" y="5124800"/>
            <a:ext cx="1050000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5"/>
          <p:cNvSpPr/>
          <p:nvPr/>
        </p:nvSpPr>
        <p:spPr>
          <a:xfrm>
            <a:off x="1550175" y="5698475"/>
            <a:ext cx="8610521" cy="420094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dirty="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          CUC </a:t>
            </a:r>
            <a:r>
              <a:rPr lang="en" sz="1900" b="1" dirty="0" smtClean="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202</a:t>
            </a:r>
            <a:r>
              <a:rPr lang="hr-HR" sz="1900" b="1" dirty="0" smtClean="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2</a:t>
            </a:r>
            <a:r>
              <a:rPr lang="en" sz="1900" b="1" dirty="0" smtClean="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, </a:t>
            </a:r>
            <a:r>
              <a:rPr lang="en" sz="1900" b="1" dirty="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rPr>
              <a:t>Otvaranje u zatvorenom svijetu, 26.- 28. 10. , Šibenik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34"/>
          <p:cNvSpPr/>
          <p:nvPr/>
        </p:nvSpPr>
        <p:spPr>
          <a:xfrm>
            <a:off x="3389400" y="1529175"/>
            <a:ext cx="5212113" cy="640169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34"/>
          <p:cNvSpPr txBox="1">
            <a:spLocks noGrp="1"/>
          </p:cNvSpPr>
          <p:nvPr>
            <p:ph type="title"/>
          </p:nvPr>
        </p:nvSpPr>
        <p:spPr>
          <a:xfrm>
            <a:off x="3941074" y="1405850"/>
            <a:ext cx="4261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Izgovor 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50" name="Google Shape;550;p34"/>
          <p:cNvSpPr txBox="1">
            <a:spLocks noGrp="1"/>
          </p:cNvSpPr>
          <p:nvPr>
            <p:ph type="body" idx="1"/>
          </p:nvPr>
        </p:nvSpPr>
        <p:spPr>
          <a:xfrm>
            <a:off x="953025" y="2341300"/>
            <a:ext cx="10352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izgovor zadanih riječi s naglaskom na određene dijelove (npr. nastavaka -ed/-d )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izgovor novih riječi - samoprocjena - analiza - ponovno čitanje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51" name="Google Shape;551;p34"/>
          <p:cNvSpPr/>
          <p:nvPr/>
        </p:nvSpPr>
        <p:spPr>
          <a:xfrm>
            <a:off x="3389401" y="620785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34"/>
          <p:cNvSpPr/>
          <p:nvPr/>
        </p:nvSpPr>
        <p:spPr>
          <a:xfrm>
            <a:off x="4955086" y="50513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115" y="3220975"/>
            <a:ext cx="4580222" cy="34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5"/>
          <p:cNvSpPr/>
          <p:nvPr/>
        </p:nvSpPr>
        <p:spPr>
          <a:xfrm>
            <a:off x="2098798" y="304800"/>
            <a:ext cx="8281057" cy="640169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35"/>
          <p:cNvSpPr txBox="1">
            <a:spLocks noGrp="1"/>
          </p:cNvSpPr>
          <p:nvPr>
            <p:ph type="title"/>
          </p:nvPr>
        </p:nvSpPr>
        <p:spPr>
          <a:xfrm>
            <a:off x="1912863" y="212763"/>
            <a:ext cx="8809200" cy="1237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Bookman Old Style"/>
                <a:ea typeface="Bookman Old Style"/>
                <a:cs typeface="Bookman Old Style"/>
                <a:sym typeface="Bookman Old Style"/>
              </a:rPr>
              <a:t>Vježbe čitanja s razumijevanjem</a:t>
            </a:r>
            <a:r>
              <a:rPr lang="en" sz="3500"/>
              <a:t>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560" name="Google Shape;560;p35"/>
          <p:cNvSpPr txBox="1">
            <a:spLocks noGrp="1"/>
          </p:cNvSpPr>
          <p:nvPr>
            <p:ph type="body" idx="1"/>
          </p:nvPr>
        </p:nvSpPr>
        <p:spPr>
          <a:xfrm>
            <a:off x="751900" y="2474875"/>
            <a:ext cx="3517200" cy="413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kombinacija s web alatima - BookCreator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 snimanje zvuka i videozapisa direktno u web alatu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uporaba tableta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samoprocjena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vršnjačko vrednovanje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61" name="Google Shape;561;p35"/>
          <p:cNvSpPr/>
          <p:nvPr/>
        </p:nvSpPr>
        <p:spPr>
          <a:xfrm>
            <a:off x="4269101" y="49239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35"/>
          <p:cNvSpPr/>
          <p:nvPr/>
        </p:nvSpPr>
        <p:spPr>
          <a:xfrm>
            <a:off x="4955086" y="50513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075" y="2073450"/>
            <a:ext cx="5856276" cy="436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6"/>
          <p:cNvSpPr/>
          <p:nvPr/>
        </p:nvSpPr>
        <p:spPr>
          <a:xfrm>
            <a:off x="1955473" y="1296400"/>
            <a:ext cx="8281057" cy="640169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36"/>
          <p:cNvSpPr txBox="1">
            <a:spLocks noGrp="1"/>
          </p:cNvSpPr>
          <p:nvPr>
            <p:ph type="title"/>
          </p:nvPr>
        </p:nvSpPr>
        <p:spPr>
          <a:xfrm>
            <a:off x="2373363" y="1197550"/>
            <a:ext cx="8527200" cy="192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Ideje, aktivnosti…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36"/>
          <p:cNvSpPr txBox="1">
            <a:spLocks noGrp="1"/>
          </p:cNvSpPr>
          <p:nvPr>
            <p:ph type="body" idx="1"/>
          </p:nvPr>
        </p:nvSpPr>
        <p:spPr>
          <a:xfrm>
            <a:off x="751900" y="2474875"/>
            <a:ext cx="3517200" cy="4132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Dijalozi 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Razgovor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Rad na tekstu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Dramatizacija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Wakelet - stopljeni čitač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71" name="Google Shape;571;p36"/>
          <p:cNvSpPr/>
          <p:nvPr/>
        </p:nvSpPr>
        <p:spPr>
          <a:xfrm>
            <a:off x="4269101" y="49239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36"/>
          <p:cNvSpPr/>
          <p:nvPr/>
        </p:nvSpPr>
        <p:spPr>
          <a:xfrm>
            <a:off x="4955086" y="50513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6675" y="2282850"/>
            <a:ext cx="6534025" cy="356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7"/>
          <p:cNvSpPr/>
          <p:nvPr/>
        </p:nvSpPr>
        <p:spPr>
          <a:xfrm>
            <a:off x="1955473" y="1296400"/>
            <a:ext cx="8281057" cy="640169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37"/>
          <p:cNvSpPr txBox="1">
            <a:spLocks noGrp="1"/>
          </p:cNvSpPr>
          <p:nvPr>
            <p:ph type="title"/>
          </p:nvPr>
        </p:nvSpPr>
        <p:spPr>
          <a:xfrm>
            <a:off x="2373363" y="1197550"/>
            <a:ext cx="8527200" cy="192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Učenici s teškoćama</a:t>
            </a:r>
            <a:r>
              <a:rPr lang="en"/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80" name="Google Shape;580;p37"/>
          <p:cNvSpPr txBox="1">
            <a:spLocks noGrp="1"/>
          </p:cNvSpPr>
          <p:nvPr>
            <p:ph type="body" idx="1"/>
          </p:nvPr>
        </p:nvSpPr>
        <p:spPr>
          <a:xfrm>
            <a:off x="751900" y="2474875"/>
            <a:ext cx="3517200" cy="3498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kombinacija s web alatima - BookCreator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 snimanje zvuka i videozapisa direktno u web alatu (asistentica)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uporaba tableta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samoprocjena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ctr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vršnjačko vrednovanje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81" name="Google Shape;581;p37"/>
          <p:cNvSpPr/>
          <p:nvPr/>
        </p:nvSpPr>
        <p:spPr>
          <a:xfrm>
            <a:off x="4269101" y="49239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37"/>
          <p:cNvSpPr/>
          <p:nvPr/>
        </p:nvSpPr>
        <p:spPr>
          <a:xfrm>
            <a:off x="4955086" y="50513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p3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5802" y="2313000"/>
            <a:ext cx="4714224" cy="36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8"/>
          <p:cNvSpPr/>
          <p:nvPr/>
        </p:nvSpPr>
        <p:spPr>
          <a:xfrm>
            <a:off x="2340875" y="4939775"/>
            <a:ext cx="4790886" cy="503080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38"/>
          <p:cNvSpPr/>
          <p:nvPr/>
        </p:nvSpPr>
        <p:spPr>
          <a:xfrm>
            <a:off x="2340875" y="3340400"/>
            <a:ext cx="6665580" cy="503080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p38"/>
          <p:cNvSpPr/>
          <p:nvPr/>
        </p:nvSpPr>
        <p:spPr>
          <a:xfrm>
            <a:off x="2340875" y="1741050"/>
            <a:ext cx="3754018" cy="503080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38"/>
          <p:cNvSpPr txBox="1">
            <a:spLocks noGrp="1"/>
          </p:cNvSpPr>
          <p:nvPr>
            <p:ph type="title"/>
          </p:nvPr>
        </p:nvSpPr>
        <p:spPr>
          <a:xfrm>
            <a:off x="1079000" y="517175"/>
            <a:ext cx="10849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Kako izraditi telefon</a:t>
            </a:r>
            <a:r>
              <a:rPr lang="en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92" name="Google Shape;592;p38"/>
          <p:cNvSpPr txBox="1">
            <a:spLocks noGrp="1"/>
          </p:cNvSpPr>
          <p:nvPr>
            <p:ph type="subTitle" idx="1"/>
          </p:nvPr>
        </p:nvSpPr>
        <p:spPr>
          <a:xfrm>
            <a:off x="2624325" y="1729975"/>
            <a:ext cx="783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i="1">
                <a:latin typeface="Bookman Old Style"/>
                <a:ea typeface="Bookman Old Style"/>
                <a:cs typeface="Bookman Old Style"/>
                <a:sym typeface="Bookman Old Style"/>
              </a:rPr>
              <a:t>Pribor - cijevi</a:t>
            </a:r>
            <a:endParaRPr sz="2000" i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93" name="Google Shape;593;p38"/>
          <p:cNvSpPr txBox="1">
            <a:spLocks noGrp="1"/>
          </p:cNvSpPr>
          <p:nvPr>
            <p:ph type="body" idx="5"/>
          </p:nvPr>
        </p:nvSpPr>
        <p:spPr>
          <a:xfrm>
            <a:off x="2340875" y="3979050"/>
            <a:ext cx="8062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-"/>
            </a:pPr>
            <a:r>
              <a:rPr lang="en" sz="1600">
                <a:latin typeface="Bookman Old Style"/>
                <a:ea typeface="Bookman Old Style"/>
                <a:cs typeface="Bookman Old Style"/>
                <a:sym typeface="Bookman Old Style"/>
              </a:rPr>
              <a:t>možete naručiti preko interneta</a:t>
            </a:r>
            <a:endParaRPr sz="16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94" name="Google Shape;594;p38"/>
          <p:cNvSpPr txBox="1">
            <a:spLocks noGrp="1"/>
          </p:cNvSpPr>
          <p:nvPr>
            <p:ph type="subTitle" idx="2"/>
          </p:nvPr>
        </p:nvSpPr>
        <p:spPr>
          <a:xfrm>
            <a:off x="2624175" y="3334875"/>
            <a:ext cx="783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i="1">
                <a:latin typeface="Bookman Old Style"/>
                <a:ea typeface="Bookman Old Style"/>
                <a:cs typeface="Bookman Old Style"/>
                <a:sym typeface="Bookman Old Style"/>
              </a:rPr>
              <a:t>Amazon,  eBay ...</a:t>
            </a:r>
            <a:endParaRPr sz="2000" i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95" name="Google Shape;595;p38"/>
          <p:cNvSpPr txBox="1">
            <a:spLocks noGrp="1"/>
          </p:cNvSpPr>
          <p:nvPr>
            <p:ph type="body" idx="6"/>
          </p:nvPr>
        </p:nvSpPr>
        <p:spPr>
          <a:xfrm>
            <a:off x="2393775" y="5353050"/>
            <a:ext cx="8063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2C2C2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Toobaloo, Novelty, Hand2mind, Lakeshore learning..</a:t>
            </a:r>
            <a:r>
              <a:rPr lang="en" sz="2000">
                <a:solidFill>
                  <a:srgbClr val="2C2C2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solidFill>
                <a:srgbClr val="2C2C2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96" name="Google Shape;596;p38"/>
          <p:cNvSpPr txBox="1">
            <a:spLocks noGrp="1"/>
          </p:cNvSpPr>
          <p:nvPr>
            <p:ph type="subTitle" idx="3"/>
          </p:nvPr>
        </p:nvSpPr>
        <p:spPr>
          <a:xfrm>
            <a:off x="2624175" y="4939750"/>
            <a:ext cx="78324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 i="1">
                <a:latin typeface="Bookman Old Style"/>
                <a:ea typeface="Bookman Old Style"/>
                <a:cs typeface="Bookman Old Style"/>
                <a:sym typeface="Bookman Old Style"/>
              </a:rPr>
              <a:t>Proizvođači:</a:t>
            </a:r>
            <a:endParaRPr sz="2000" i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97" name="Google Shape;597;p38"/>
          <p:cNvSpPr txBox="1">
            <a:spLocks noGrp="1"/>
          </p:cNvSpPr>
          <p:nvPr>
            <p:ph type="body" idx="4"/>
          </p:nvPr>
        </p:nvSpPr>
        <p:spPr>
          <a:xfrm>
            <a:off x="2064600" y="2329650"/>
            <a:ext cx="8062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-"/>
            </a:pPr>
            <a:r>
              <a:rPr lang="en" sz="1600">
                <a:latin typeface="Bookman Old Style"/>
                <a:ea typeface="Bookman Old Style"/>
                <a:cs typeface="Bookman Old Style"/>
                <a:sym typeface="Bookman Old Style"/>
              </a:rPr>
              <a:t>dostupne u bilo kojoj trgovini građevinskog materijala</a:t>
            </a:r>
            <a:endParaRPr sz="16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98" name="Google Shape;598;p38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rot="-3482693" flipH="1">
            <a:off x="1253050" y="4875325"/>
            <a:ext cx="1050000" cy="120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8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rot="-3482693" flipH="1">
            <a:off x="1253050" y="1681025"/>
            <a:ext cx="1050000" cy="120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8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rot="-3482693" flipH="1">
            <a:off x="1253050" y="3278175"/>
            <a:ext cx="1050000" cy="120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46990" y="4512150"/>
            <a:ext cx="2241804" cy="224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8"/>
          <p:cNvPicPr preferRelativeResize="0"/>
          <p:nvPr/>
        </p:nvPicPr>
        <p:blipFill rotWithShape="1">
          <a:blip r:embed="rId5">
            <a:alphaModFix/>
          </a:blip>
          <a:srcRect l="12078" t="24425" r="13405"/>
          <a:stretch/>
        </p:blipFill>
        <p:spPr>
          <a:xfrm rot="1003632">
            <a:off x="8726925" y="1539822"/>
            <a:ext cx="1335602" cy="1812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8"/>
          <p:cNvPicPr preferRelativeResize="0"/>
          <p:nvPr/>
        </p:nvPicPr>
        <p:blipFill rotWithShape="1">
          <a:blip r:embed="rId6">
            <a:alphaModFix/>
          </a:blip>
          <a:srcRect l="9256" t="10168" r="19150"/>
          <a:stretch/>
        </p:blipFill>
        <p:spPr>
          <a:xfrm rot="892001">
            <a:off x="10127401" y="2419051"/>
            <a:ext cx="1069524" cy="179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39"/>
          <p:cNvSpPr txBox="1">
            <a:spLocks noGrp="1"/>
          </p:cNvSpPr>
          <p:nvPr>
            <p:ph type="title"/>
          </p:nvPr>
        </p:nvSpPr>
        <p:spPr>
          <a:xfrm>
            <a:off x="1520325" y="2347450"/>
            <a:ext cx="9485100" cy="217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500">
                <a:latin typeface="Bookman Old Style"/>
                <a:ea typeface="Bookman Old Style"/>
                <a:cs typeface="Bookman Old Style"/>
                <a:sym typeface="Bookman Old Style"/>
              </a:rPr>
              <a:t>Želite li isprobati?</a:t>
            </a: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grpSp>
        <p:nvGrpSpPr>
          <p:cNvPr id="609" name="Google Shape;609;p39"/>
          <p:cNvGrpSpPr/>
          <p:nvPr/>
        </p:nvGrpSpPr>
        <p:grpSpPr>
          <a:xfrm rot="-8458988">
            <a:off x="5524555" y="4839984"/>
            <a:ext cx="358122" cy="1075831"/>
            <a:chOff x="5847863" y="4281335"/>
            <a:chExt cx="358150" cy="1075915"/>
          </a:xfrm>
        </p:grpSpPr>
        <p:sp>
          <p:nvSpPr>
            <p:cNvPr id="610" name="Google Shape;610;p39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1905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40"/>
          <p:cNvSpPr txBox="1">
            <a:spLocks noGrp="1"/>
          </p:cNvSpPr>
          <p:nvPr>
            <p:ph type="title"/>
          </p:nvPr>
        </p:nvSpPr>
        <p:spPr>
          <a:xfrm>
            <a:off x="86700" y="4877475"/>
            <a:ext cx="12018600" cy="173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Kada dijete doživi čitanje kao potrebu </a:t>
            </a:r>
            <a:endParaRPr sz="4000" b="1">
              <a:solidFill>
                <a:schemeClr val="accent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accent2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vi ste kao učitelj postigli uspjeh...</a:t>
            </a:r>
            <a:endParaRPr sz="4000" b="1">
              <a:solidFill>
                <a:schemeClr val="accent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17" name="Google Shape;617;p40"/>
          <p:cNvSpPr/>
          <p:nvPr/>
        </p:nvSpPr>
        <p:spPr>
          <a:xfrm>
            <a:off x="3573425" y="5650920"/>
            <a:ext cx="1292314" cy="1042826"/>
          </a:xfrm>
          <a:custGeom>
            <a:avLst/>
            <a:gdLst/>
            <a:ahLst/>
            <a:cxnLst/>
            <a:rect l="l" t="t" r="r" b="b"/>
            <a:pathLst>
              <a:path w="502846" h="405769" extrusionOk="0">
                <a:moveTo>
                  <a:pt x="37388" y="714"/>
                </a:moveTo>
                <a:cubicBezTo>
                  <a:pt x="17813" y="50395"/>
                  <a:pt x="-2041" y="101848"/>
                  <a:pt x="103" y="155258"/>
                </a:cubicBezTo>
                <a:cubicBezTo>
                  <a:pt x="2247" y="208668"/>
                  <a:pt x="31422" y="264874"/>
                  <a:pt x="82409" y="280999"/>
                </a:cubicBezTo>
                <a:cubicBezTo>
                  <a:pt x="125938" y="294794"/>
                  <a:pt x="174594" y="275966"/>
                  <a:pt x="207964" y="244740"/>
                </a:cubicBezTo>
                <a:cubicBezTo>
                  <a:pt x="241333" y="213515"/>
                  <a:pt x="262213" y="171570"/>
                  <a:pt x="281880" y="130371"/>
                </a:cubicBezTo>
                <a:cubicBezTo>
                  <a:pt x="290847" y="115009"/>
                  <a:pt x="295610" y="97550"/>
                  <a:pt x="295675" y="79757"/>
                </a:cubicBezTo>
                <a:cubicBezTo>
                  <a:pt x="294184" y="62140"/>
                  <a:pt x="279923" y="44336"/>
                  <a:pt x="262213" y="45642"/>
                </a:cubicBezTo>
                <a:cubicBezTo>
                  <a:pt x="241427" y="47319"/>
                  <a:pt x="231267" y="71647"/>
                  <a:pt x="228097" y="92247"/>
                </a:cubicBezTo>
                <a:cubicBezTo>
                  <a:pt x="216427" y="171747"/>
                  <a:pt x="239870" y="252384"/>
                  <a:pt x="292320" y="313251"/>
                </a:cubicBezTo>
                <a:cubicBezTo>
                  <a:pt x="345581" y="373446"/>
                  <a:pt x="422414" y="407477"/>
                  <a:pt x="502790" y="406462"/>
                </a:cubicBezTo>
              </a:path>
            </a:pathLst>
          </a:custGeom>
          <a:noFill/>
          <a:ln w="1905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1"/>
          <p:cNvSpPr/>
          <p:nvPr/>
        </p:nvSpPr>
        <p:spPr>
          <a:xfrm>
            <a:off x="5901824" y="2926050"/>
            <a:ext cx="3856217" cy="76357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41"/>
          <p:cNvSpPr txBox="1">
            <a:spLocks noGrp="1"/>
          </p:cNvSpPr>
          <p:nvPr>
            <p:ph type="title"/>
          </p:nvPr>
        </p:nvSpPr>
        <p:spPr>
          <a:xfrm>
            <a:off x="6683650" y="2926088"/>
            <a:ext cx="2827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Anketa</a:t>
            </a:r>
            <a:endParaRPr/>
          </a:p>
        </p:txBody>
      </p:sp>
      <p:grpSp>
        <p:nvGrpSpPr>
          <p:cNvPr id="624" name="Google Shape;624;p41"/>
          <p:cNvGrpSpPr/>
          <p:nvPr/>
        </p:nvGrpSpPr>
        <p:grpSpPr>
          <a:xfrm>
            <a:off x="1753797" y="969728"/>
            <a:ext cx="3357720" cy="4918548"/>
            <a:chOff x="6953045" y="1252870"/>
            <a:chExt cx="3186600" cy="4559700"/>
          </a:xfrm>
        </p:grpSpPr>
        <p:sp>
          <p:nvSpPr>
            <p:cNvPr id="625" name="Google Shape;625;p41"/>
            <p:cNvSpPr/>
            <p:nvPr/>
          </p:nvSpPr>
          <p:spPr>
            <a:xfrm>
              <a:off x="6953045" y="1252870"/>
              <a:ext cx="3186600" cy="4559700"/>
            </a:xfrm>
            <a:prstGeom prst="roundRect">
              <a:avLst>
                <a:gd name="adj" fmla="val 4487"/>
              </a:avLst>
            </a:prstGeom>
            <a:solidFill>
              <a:srgbClr val="26262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1"/>
            <p:cNvSpPr/>
            <p:nvPr/>
          </p:nvSpPr>
          <p:spPr>
            <a:xfrm>
              <a:off x="8413309" y="5416847"/>
              <a:ext cx="216000" cy="2160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00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1"/>
            <p:cNvSpPr/>
            <p:nvPr/>
          </p:nvSpPr>
          <p:spPr>
            <a:xfrm>
              <a:off x="9770818" y="13964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8" name="Google Shape;628;p41"/>
          <p:cNvPicPr preferRelativeResize="0"/>
          <p:nvPr/>
        </p:nvPicPr>
        <p:blipFill rotWithShape="1">
          <a:blip r:embed="rId3">
            <a:alphaModFix/>
          </a:blip>
          <a:srcRect l="6551" r="6560"/>
          <a:stretch/>
        </p:blipFill>
        <p:spPr>
          <a:xfrm>
            <a:off x="1885876" y="1427726"/>
            <a:ext cx="3093575" cy="4002538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1"/>
          <p:cNvSpPr/>
          <p:nvPr/>
        </p:nvSpPr>
        <p:spPr>
          <a:xfrm flipH="1">
            <a:off x="5720910" y="4549803"/>
            <a:ext cx="4037142" cy="231756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0" name="Google Shape;630;p41"/>
          <p:cNvSpPr/>
          <p:nvPr/>
        </p:nvSpPr>
        <p:spPr>
          <a:xfrm flipH="1">
            <a:off x="6347295" y="4677269"/>
            <a:ext cx="2724772" cy="208413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1" name="Google Shape;631;p41"/>
          <p:cNvGrpSpPr/>
          <p:nvPr/>
        </p:nvGrpSpPr>
        <p:grpSpPr>
          <a:xfrm rot="-8363512">
            <a:off x="1121736" y="825761"/>
            <a:ext cx="358038" cy="335930"/>
            <a:chOff x="2495301" y="1749451"/>
            <a:chExt cx="358028" cy="335921"/>
          </a:xfrm>
        </p:grpSpPr>
        <p:sp>
          <p:nvSpPr>
            <p:cNvPr id="632" name="Google Shape;632;p4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41"/>
          <p:cNvGrpSpPr/>
          <p:nvPr/>
        </p:nvGrpSpPr>
        <p:grpSpPr>
          <a:xfrm rot="3120626">
            <a:off x="797048" y="1153102"/>
            <a:ext cx="358018" cy="335911"/>
            <a:chOff x="2495301" y="1749451"/>
            <a:chExt cx="358028" cy="335921"/>
          </a:xfrm>
        </p:grpSpPr>
        <p:sp>
          <p:nvSpPr>
            <p:cNvPr id="637" name="Google Shape;637;p4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1" name="Google Shape;641;p41"/>
          <p:cNvGrpSpPr/>
          <p:nvPr/>
        </p:nvGrpSpPr>
        <p:grpSpPr>
          <a:xfrm rot="3120626">
            <a:off x="1219973" y="1277202"/>
            <a:ext cx="358018" cy="335911"/>
            <a:chOff x="2495301" y="1749451"/>
            <a:chExt cx="358028" cy="335921"/>
          </a:xfrm>
        </p:grpSpPr>
        <p:sp>
          <p:nvSpPr>
            <p:cNvPr id="642" name="Google Shape;642;p41"/>
            <p:cNvSpPr/>
            <p:nvPr/>
          </p:nvSpPr>
          <p:spPr>
            <a:xfrm>
              <a:off x="2649151" y="1749451"/>
              <a:ext cx="40770" cy="335921"/>
            </a:xfrm>
            <a:custGeom>
              <a:avLst/>
              <a:gdLst/>
              <a:ahLst/>
              <a:cxnLst/>
              <a:rect l="l" t="t" r="r" b="b"/>
              <a:pathLst>
                <a:path w="25927" h="221730" extrusionOk="0">
                  <a:moveTo>
                    <a:pt x="15192" y="221228"/>
                  </a:moveTo>
                  <a:cubicBezTo>
                    <a:pt x="2236" y="206688"/>
                    <a:pt x="-10068" y="70693"/>
                    <a:pt x="12396" y="1623"/>
                  </a:cubicBezTo>
                  <a:cubicBezTo>
                    <a:pt x="12666" y="896"/>
                    <a:pt x="13477" y="533"/>
                    <a:pt x="14195" y="803"/>
                  </a:cubicBezTo>
                  <a:cubicBezTo>
                    <a:pt x="14251" y="831"/>
                    <a:pt x="14307" y="850"/>
                    <a:pt x="14353" y="878"/>
                  </a:cubicBezTo>
                  <a:cubicBezTo>
                    <a:pt x="14736" y="989"/>
                    <a:pt x="15043" y="1260"/>
                    <a:pt x="15192" y="1623"/>
                  </a:cubicBezTo>
                  <a:cubicBezTo>
                    <a:pt x="33089" y="39560"/>
                    <a:pt x="24513" y="203891"/>
                    <a:pt x="17989" y="221135"/>
                  </a:cubicBezTo>
                  <a:cubicBezTo>
                    <a:pt x="17895" y="221918"/>
                    <a:pt x="17196" y="222496"/>
                    <a:pt x="16404" y="222440"/>
                  </a:cubicBezTo>
                  <a:cubicBezTo>
                    <a:pt x="15789" y="222328"/>
                    <a:pt x="15304" y="221844"/>
                    <a:pt x="15192" y="221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1"/>
            <p:cNvSpPr/>
            <p:nvPr/>
          </p:nvSpPr>
          <p:spPr>
            <a:xfrm>
              <a:off x="2495301" y="1897668"/>
              <a:ext cx="348573" cy="39219"/>
            </a:xfrm>
            <a:custGeom>
              <a:avLst/>
              <a:gdLst/>
              <a:ahLst/>
              <a:cxnLst/>
              <a:rect l="l" t="t" r="r" b="b"/>
              <a:pathLst>
                <a:path w="221668" h="25887" extrusionOk="0">
                  <a:moveTo>
                    <a:pt x="220389" y="11393"/>
                  </a:moveTo>
                  <a:cubicBezTo>
                    <a:pt x="205941" y="24349"/>
                    <a:pt x="69853" y="36560"/>
                    <a:pt x="877" y="14189"/>
                  </a:cubicBezTo>
                  <a:cubicBezTo>
                    <a:pt x="122" y="13816"/>
                    <a:pt x="-242" y="12940"/>
                    <a:pt x="38" y="12138"/>
                  </a:cubicBezTo>
                  <a:cubicBezTo>
                    <a:pt x="224" y="11803"/>
                    <a:pt x="522" y="11542"/>
                    <a:pt x="877" y="11393"/>
                  </a:cubicBezTo>
                  <a:cubicBezTo>
                    <a:pt x="38813" y="-6504"/>
                    <a:pt x="203144" y="2072"/>
                    <a:pt x="220389" y="8596"/>
                  </a:cubicBezTo>
                  <a:cubicBezTo>
                    <a:pt x="221153" y="8690"/>
                    <a:pt x="221703" y="9389"/>
                    <a:pt x="221600" y="10153"/>
                  </a:cubicBezTo>
                  <a:cubicBezTo>
                    <a:pt x="221600" y="10162"/>
                    <a:pt x="221600" y="10172"/>
                    <a:pt x="221600" y="10181"/>
                  </a:cubicBezTo>
                  <a:cubicBezTo>
                    <a:pt x="221554" y="10833"/>
                    <a:pt x="221041" y="11346"/>
                    <a:pt x="220389" y="113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1"/>
            <p:cNvSpPr/>
            <p:nvPr/>
          </p:nvSpPr>
          <p:spPr>
            <a:xfrm>
              <a:off x="2547034" y="1782360"/>
              <a:ext cx="244967" cy="241880"/>
            </a:xfrm>
            <a:custGeom>
              <a:avLst/>
              <a:gdLst/>
              <a:ahLst/>
              <a:cxnLst/>
              <a:rect l="l" t="t" r="r" b="b"/>
              <a:pathLst>
                <a:path w="155782" h="159657" extrusionOk="0">
                  <a:moveTo>
                    <a:pt x="297" y="158015"/>
                  </a:moveTo>
                  <a:cubicBezTo>
                    <a:pt x="1416" y="138627"/>
                    <a:pt x="88941" y="33765"/>
                    <a:pt x="153629" y="861"/>
                  </a:cubicBezTo>
                  <a:cubicBezTo>
                    <a:pt x="154319" y="516"/>
                    <a:pt x="155158" y="796"/>
                    <a:pt x="155503" y="1495"/>
                  </a:cubicBezTo>
                  <a:cubicBezTo>
                    <a:pt x="155540" y="1560"/>
                    <a:pt x="155568" y="1626"/>
                    <a:pt x="155587" y="1700"/>
                  </a:cubicBezTo>
                  <a:cubicBezTo>
                    <a:pt x="155773" y="2054"/>
                    <a:pt x="155773" y="2464"/>
                    <a:pt x="155587" y="2819"/>
                  </a:cubicBezTo>
                  <a:cubicBezTo>
                    <a:pt x="141419" y="42247"/>
                    <a:pt x="19126" y="151956"/>
                    <a:pt x="2348" y="159972"/>
                  </a:cubicBezTo>
                  <a:cubicBezTo>
                    <a:pt x="1807" y="160504"/>
                    <a:pt x="931" y="160504"/>
                    <a:pt x="390" y="159972"/>
                  </a:cubicBezTo>
                  <a:cubicBezTo>
                    <a:pt x="-169" y="159450"/>
                    <a:pt x="-206" y="158584"/>
                    <a:pt x="297" y="1580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1"/>
            <p:cNvSpPr/>
            <p:nvPr/>
          </p:nvSpPr>
          <p:spPr>
            <a:xfrm>
              <a:off x="2544190" y="1785399"/>
              <a:ext cx="309139" cy="291821"/>
            </a:xfrm>
            <a:custGeom>
              <a:avLst/>
              <a:gdLst/>
              <a:ahLst/>
              <a:cxnLst/>
              <a:rect l="l" t="t" r="r" b="b"/>
              <a:pathLst>
                <a:path w="196591" h="192621" extrusionOk="0">
                  <a:moveTo>
                    <a:pt x="194122" y="192920"/>
                  </a:moveTo>
                  <a:cubicBezTo>
                    <a:pt x="172218" y="189471"/>
                    <a:pt x="44984" y="79109"/>
                    <a:pt x="150" y="2956"/>
                  </a:cubicBezTo>
                  <a:cubicBezTo>
                    <a:pt x="-269" y="2247"/>
                    <a:pt x="-27" y="1334"/>
                    <a:pt x="681" y="914"/>
                  </a:cubicBezTo>
                  <a:cubicBezTo>
                    <a:pt x="747" y="877"/>
                    <a:pt x="821" y="840"/>
                    <a:pt x="896" y="812"/>
                  </a:cubicBezTo>
                  <a:cubicBezTo>
                    <a:pt x="1287" y="681"/>
                    <a:pt x="1716" y="681"/>
                    <a:pt x="2108" y="812"/>
                  </a:cubicBezTo>
                  <a:cubicBezTo>
                    <a:pt x="47967" y="21411"/>
                    <a:pt x="185547" y="171201"/>
                    <a:pt x="196080" y="190869"/>
                  </a:cubicBezTo>
                  <a:cubicBezTo>
                    <a:pt x="196676" y="191437"/>
                    <a:pt x="196686" y="192388"/>
                    <a:pt x="196117" y="192976"/>
                  </a:cubicBezTo>
                  <a:cubicBezTo>
                    <a:pt x="196108" y="192994"/>
                    <a:pt x="196089" y="193003"/>
                    <a:pt x="196080" y="193013"/>
                  </a:cubicBezTo>
                  <a:cubicBezTo>
                    <a:pt x="195492" y="193479"/>
                    <a:pt x="194663" y="193432"/>
                    <a:pt x="194122" y="1929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6" name="Google Shape;64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875" y="1835800"/>
            <a:ext cx="3093574" cy="309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>
            <a:spLocks noGrp="1"/>
          </p:cNvSpPr>
          <p:nvPr>
            <p:ph type="title"/>
          </p:nvPr>
        </p:nvSpPr>
        <p:spPr>
          <a:xfrm>
            <a:off x="3305225" y="1918700"/>
            <a:ext cx="5581500" cy="763500"/>
          </a:xfrm>
          <a:prstGeom prst="rect">
            <a:avLst/>
          </a:prstGeom>
          <a:effectLst>
            <a:outerShdw dist="47625" algn="bl" rotWithShape="0">
              <a:srgbClr val="000000"/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Hvala!</a:t>
            </a:r>
            <a:endParaRPr>
              <a:solidFill>
                <a:schemeClr val="accent2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52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3305225" y="246537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latin typeface="Bookman Old Style"/>
                <a:ea typeface="Bookman Old Style"/>
                <a:cs typeface="Bookman Old Style"/>
                <a:sym typeface="Bookman Old Style"/>
              </a:rPr>
              <a:t>Imate li pitanja ? </a:t>
            </a:r>
            <a:endParaRPr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3"/>
              </a:rPr>
              <a:t>lejla.skalnik@skole.hr</a:t>
            </a:r>
            <a:endParaRPr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r>
              <a:rPr lang="en" i="1" u="sng">
                <a:solidFill>
                  <a:schemeClr val="hlink"/>
                </a:solidFill>
                <a:latin typeface="Bookman Old Style"/>
                <a:ea typeface="Bookman Old Style"/>
                <a:cs typeface="Bookman Old Style"/>
                <a:sym typeface="Bookman Old Style"/>
                <a:hlinkClick r:id="rId4"/>
              </a:rPr>
              <a:t>dubravka.namjesnik@skole.hr</a:t>
            </a:r>
            <a:endParaRPr i="1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i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653" name="Google Shape;653;p42"/>
          <p:cNvSpPr txBox="1"/>
          <p:nvPr/>
        </p:nvSpPr>
        <p:spPr>
          <a:xfrm>
            <a:off x="4870425" y="3975125"/>
            <a:ext cx="735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6"/>
          <p:cNvSpPr/>
          <p:nvPr/>
        </p:nvSpPr>
        <p:spPr>
          <a:xfrm>
            <a:off x="939175" y="1163625"/>
            <a:ext cx="7902236" cy="889167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26"/>
          <p:cNvSpPr txBox="1">
            <a:spLocks noGrp="1"/>
          </p:cNvSpPr>
          <p:nvPr>
            <p:ph type="body" idx="1"/>
          </p:nvPr>
        </p:nvSpPr>
        <p:spPr>
          <a:xfrm>
            <a:off x="1177600" y="2619200"/>
            <a:ext cx="9177900" cy="2906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Char char="⬤"/>
            </a:pPr>
            <a:r>
              <a:rPr lang="en"/>
              <a:t> </a:t>
            </a: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whisper phones, fluency phones ili read to self phones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Bookman Old Style"/>
              <a:buChar char="⬤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 cijevi oblikovane poput slušalice telefona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Bookman Old Style"/>
              <a:buChar char="⬤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 povratna informacija čitaču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Bookman Old Style"/>
              <a:buChar char="⬤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 djetetu daju mogućnost da u njih tiho govori i pritom čuje  jasnoću i ritam svoga govora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200000"/>
              </a:lnSpc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483" name="Google Shape;483;p26"/>
          <p:cNvSpPr txBox="1">
            <a:spLocks noGrp="1"/>
          </p:cNvSpPr>
          <p:nvPr>
            <p:ph type="title"/>
          </p:nvPr>
        </p:nvSpPr>
        <p:spPr>
          <a:xfrm>
            <a:off x="1177600" y="1202975"/>
            <a:ext cx="73446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Bookman Old Style"/>
                <a:ea typeface="Bookman Old Style"/>
                <a:cs typeface="Bookman Old Style"/>
                <a:sym typeface="Bookman Old Style"/>
              </a:rPr>
              <a:t>Što je “tihi telefon”? </a:t>
            </a:r>
            <a:endParaRPr sz="40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484" name="Google Shape;484;p26"/>
          <p:cNvPicPr preferRelativeResize="0"/>
          <p:nvPr/>
        </p:nvPicPr>
        <p:blipFill rotWithShape="1">
          <a:blip r:embed="rId3">
            <a:alphaModFix amt="79000"/>
          </a:blip>
          <a:srcRect l="12671"/>
          <a:stretch/>
        </p:blipFill>
        <p:spPr>
          <a:xfrm rot="5159023">
            <a:off x="8554850" y="1687125"/>
            <a:ext cx="1050000" cy="12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7"/>
          <p:cNvSpPr/>
          <p:nvPr/>
        </p:nvSpPr>
        <p:spPr>
          <a:xfrm>
            <a:off x="3462825" y="1135975"/>
            <a:ext cx="5212113" cy="640169"/>
          </a:xfrm>
          <a:custGeom>
            <a:avLst/>
            <a:gdLst/>
            <a:ahLst/>
            <a:cxnLst/>
            <a:rect l="l" t="t" r="r" b="b"/>
            <a:pathLst>
              <a:path w="1851550" h="251540" extrusionOk="0">
                <a:moveTo>
                  <a:pt x="44220" y="957"/>
                </a:moveTo>
                <a:lnTo>
                  <a:pt x="1822221" y="957"/>
                </a:lnTo>
                <a:cubicBezTo>
                  <a:pt x="1825726" y="967"/>
                  <a:pt x="1828550" y="3809"/>
                  <a:pt x="1828541" y="7314"/>
                </a:cubicBezTo>
                <a:cubicBezTo>
                  <a:pt x="1828541" y="8983"/>
                  <a:pt x="1827879" y="10586"/>
                  <a:pt x="1826695" y="11770"/>
                </a:cubicBezTo>
                <a:lnTo>
                  <a:pt x="1795096" y="43555"/>
                </a:lnTo>
                <a:cubicBezTo>
                  <a:pt x="1792030" y="46603"/>
                  <a:pt x="1792011" y="51562"/>
                  <a:pt x="1795069" y="54628"/>
                </a:cubicBezTo>
                <a:cubicBezTo>
                  <a:pt x="1795982" y="55551"/>
                  <a:pt x="1797110" y="56231"/>
                  <a:pt x="1798359" y="56604"/>
                </a:cubicBezTo>
                <a:lnTo>
                  <a:pt x="1844964" y="71238"/>
                </a:lnTo>
                <a:cubicBezTo>
                  <a:pt x="1849150" y="72525"/>
                  <a:pt x="1851489" y="76961"/>
                  <a:pt x="1850203" y="81147"/>
                </a:cubicBezTo>
                <a:cubicBezTo>
                  <a:pt x="1849755" y="82582"/>
                  <a:pt x="1848907" y="83869"/>
                  <a:pt x="1847761" y="84847"/>
                </a:cubicBezTo>
                <a:lnTo>
                  <a:pt x="1808426" y="118683"/>
                </a:lnTo>
                <a:cubicBezTo>
                  <a:pt x="1805228" y="121367"/>
                  <a:pt x="1804819" y="126121"/>
                  <a:pt x="1807494" y="129318"/>
                </a:cubicBezTo>
                <a:cubicBezTo>
                  <a:pt x="1808100" y="130036"/>
                  <a:pt x="1808817" y="130632"/>
                  <a:pt x="1809637" y="131080"/>
                </a:cubicBezTo>
                <a:lnTo>
                  <a:pt x="1847574" y="152798"/>
                </a:lnTo>
                <a:cubicBezTo>
                  <a:pt x="1851321" y="154960"/>
                  <a:pt x="1852607" y="159752"/>
                  <a:pt x="1850445" y="163489"/>
                </a:cubicBezTo>
                <a:cubicBezTo>
                  <a:pt x="1849886" y="164459"/>
                  <a:pt x="1849131" y="165288"/>
                  <a:pt x="1848227" y="165941"/>
                </a:cubicBezTo>
                <a:lnTo>
                  <a:pt x="1809451" y="193904"/>
                </a:lnTo>
                <a:cubicBezTo>
                  <a:pt x="1805368" y="197036"/>
                  <a:pt x="1804585" y="202880"/>
                  <a:pt x="1807717" y="206972"/>
                </a:cubicBezTo>
                <a:cubicBezTo>
                  <a:pt x="1807987" y="207326"/>
                  <a:pt x="1808286" y="207662"/>
                  <a:pt x="1808612" y="207979"/>
                </a:cubicBezTo>
                <a:lnTo>
                  <a:pt x="1845897" y="241628"/>
                </a:lnTo>
                <a:cubicBezTo>
                  <a:pt x="1848423" y="243828"/>
                  <a:pt x="1848684" y="247649"/>
                  <a:pt x="1846484" y="250175"/>
                </a:cubicBezTo>
                <a:cubicBezTo>
                  <a:pt x="1845328" y="251499"/>
                  <a:pt x="1843650" y="252263"/>
                  <a:pt x="1841889" y="252254"/>
                </a:cubicBezTo>
                <a:lnTo>
                  <a:pt x="99774" y="252254"/>
                </a:lnTo>
                <a:cubicBezTo>
                  <a:pt x="90081" y="252254"/>
                  <a:pt x="80443" y="250679"/>
                  <a:pt x="71252" y="247594"/>
                </a:cubicBezTo>
                <a:lnTo>
                  <a:pt x="28002" y="233239"/>
                </a:lnTo>
                <a:cubicBezTo>
                  <a:pt x="23938" y="231925"/>
                  <a:pt x="21710" y="227563"/>
                  <a:pt x="23024" y="223498"/>
                </a:cubicBezTo>
                <a:cubicBezTo>
                  <a:pt x="23658" y="221541"/>
                  <a:pt x="25047" y="219910"/>
                  <a:pt x="26883" y="218978"/>
                </a:cubicBezTo>
                <a:lnTo>
                  <a:pt x="63609" y="200336"/>
                </a:lnTo>
                <a:cubicBezTo>
                  <a:pt x="67216" y="198453"/>
                  <a:pt x="68605" y="193997"/>
                  <a:pt x="66722" y="190399"/>
                </a:cubicBezTo>
                <a:cubicBezTo>
                  <a:pt x="65873" y="188787"/>
                  <a:pt x="64466" y="187547"/>
                  <a:pt x="62770" y="186913"/>
                </a:cubicBezTo>
                <a:cubicBezTo>
                  <a:pt x="44780" y="180575"/>
                  <a:pt x="4979" y="172466"/>
                  <a:pt x="6843" y="160721"/>
                </a:cubicBezTo>
                <a:cubicBezTo>
                  <a:pt x="8614" y="150561"/>
                  <a:pt x="44780" y="138537"/>
                  <a:pt x="67244" y="132012"/>
                </a:cubicBezTo>
                <a:cubicBezTo>
                  <a:pt x="71205" y="130893"/>
                  <a:pt x="73517" y="126773"/>
                  <a:pt x="72398" y="122812"/>
                </a:cubicBezTo>
                <a:cubicBezTo>
                  <a:pt x="71858" y="120892"/>
                  <a:pt x="70571" y="119270"/>
                  <a:pt x="68828" y="118310"/>
                </a:cubicBezTo>
                <a:cubicBezTo>
                  <a:pt x="42543" y="103676"/>
                  <a:pt x="-334" y="85406"/>
                  <a:pt x="-55" y="74408"/>
                </a:cubicBezTo>
                <a:cubicBezTo>
                  <a:pt x="-55" y="65552"/>
                  <a:pt x="48136" y="51571"/>
                  <a:pt x="69015" y="45792"/>
                </a:cubicBezTo>
                <a:cubicBezTo>
                  <a:pt x="72389" y="44850"/>
                  <a:pt x="74356" y="41355"/>
                  <a:pt x="73414" y="37981"/>
                </a:cubicBezTo>
                <a:cubicBezTo>
                  <a:pt x="73182" y="37123"/>
                  <a:pt x="72753" y="36322"/>
                  <a:pt x="72184" y="35632"/>
                </a:cubicBezTo>
                <a:lnTo>
                  <a:pt x="41518" y="8228"/>
                </a:lnTo>
                <a:cubicBezTo>
                  <a:pt x="39514" y="7482"/>
                  <a:pt x="38488" y="5245"/>
                  <a:pt x="39234" y="3241"/>
                </a:cubicBezTo>
                <a:cubicBezTo>
                  <a:pt x="39980" y="1237"/>
                  <a:pt x="42217" y="212"/>
                  <a:pt x="44220" y="9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27"/>
          <p:cNvSpPr txBox="1">
            <a:spLocks noGrp="1"/>
          </p:cNvSpPr>
          <p:nvPr>
            <p:ph type="title"/>
          </p:nvPr>
        </p:nvSpPr>
        <p:spPr>
          <a:xfrm>
            <a:off x="3895350" y="988700"/>
            <a:ext cx="4480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Bookman Old Style"/>
                <a:ea typeface="Bookman Old Style"/>
                <a:cs typeface="Bookman Old Style"/>
                <a:sym typeface="Bookman Old Style"/>
              </a:rPr>
              <a:t>Prednosti</a:t>
            </a:r>
            <a:endParaRPr sz="40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91" name="Google Shape;491;p27"/>
          <p:cNvSpPr txBox="1">
            <a:spLocks noGrp="1"/>
          </p:cNvSpPr>
          <p:nvPr>
            <p:ph type="body" idx="2"/>
          </p:nvPr>
        </p:nvSpPr>
        <p:spPr>
          <a:xfrm>
            <a:off x="6464146" y="24342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trenutna povratna informacija potiče dijete da odmah prilagodi izgovor ili da odmah ispravi nastale pogreške i primjećuje nedosljednosti 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korist od tihih telefona imaju sva djeca, a osobito učenici koji mucaju, imaju disleksiju, autizam ili teškoće auditivne obrade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492" name="Google Shape;492;p27"/>
          <p:cNvSpPr txBox="1">
            <a:spLocks noGrp="1"/>
          </p:cNvSpPr>
          <p:nvPr>
            <p:ph type="body" idx="1"/>
          </p:nvPr>
        </p:nvSpPr>
        <p:spPr>
          <a:xfrm>
            <a:off x="873350" y="24460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poboljšanje brzine čitanja i izražavanja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povećeva samopouzdanje kod čitanja naglas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čitanje stavlja u središte pozornosti 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Bookman Old Style"/>
              <a:buChar char="●"/>
            </a:pPr>
            <a:r>
              <a:rPr lang="en" b="0">
                <a:latin typeface="Bookman Old Style"/>
                <a:ea typeface="Bookman Old Style"/>
                <a:cs typeface="Bookman Old Style"/>
                <a:sym typeface="Bookman Old Style"/>
              </a:rPr>
              <a:t>razvija pozitivan stav o čitanju i samoj vježbi </a:t>
            </a:r>
            <a:endParaRPr b="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/>
          </a:p>
        </p:txBody>
      </p:sp>
      <p:pic>
        <p:nvPicPr>
          <p:cNvPr id="493" name="Google Shape;4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9750" y="152375"/>
            <a:ext cx="2380500" cy="23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8"/>
          <p:cNvSpPr/>
          <p:nvPr/>
        </p:nvSpPr>
        <p:spPr>
          <a:xfrm>
            <a:off x="2987413" y="3300663"/>
            <a:ext cx="6217167" cy="76357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28"/>
          <p:cNvSpPr txBox="1">
            <a:spLocks noGrp="1"/>
          </p:cNvSpPr>
          <p:nvPr>
            <p:ph type="title"/>
          </p:nvPr>
        </p:nvSpPr>
        <p:spPr>
          <a:xfrm>
            <a:off x="2401350" y="3393025"/>
            <a:ext cx="7389300" cy="671100"/>
          </a:xfrm>
          <a:prstGeom prst="rect">
            <a:avLst/>
          </a:prstGeom>
          <a:effectLst>
            <a:outerShdw dist="28575" dir="2154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Primjeri aktivnosti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00" name="Google Shape;500;p28"/>
          <p:cNvSpPr txBox="1">
            <a:spLocks noGrp="1"/>
          </p:cNvSpPr>
          <p:nvPr>
            <p:ph type="body" idx="1"/>
          </p:nvPr>
        </p:nvSpPr>
        <p:spPr>
          <a:xfrm>
            <a:off x="2401350" y="4225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Razredna nastava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01" name="Google Shape;501;p28"/>
          <p:cNvSpPr/>
          <p:nvPr/>
        </p:nvSpPr>
        <p:spPr>
          <a:xfrm>
            <a:off x="5414641" y="1347200"/>
            <a:ext cx="1362715" cy="125596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4"/>
                </a:solidFill>
                <a:latin typeface="Chewy"/>
              </a:rPr>
              <a:t>01</a:t>
            </a:r>
          </a:p>
        </p:txBody>
      </p:sp>
      <p:pic>
        <p:nvPicPr>
          <p:cNvPr id="502" name="Google Shape;5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50" y="4399375"/>
            <a:ext cx="2380500" cy="23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9"/>
          <p:cNvSpPr txBox="1">
            <a:spLocks noGrp="1"/>
          </p:cNvSpPr>
          <p:nvPr>
            <p:ph type="body" idx="1"/>
          </p:nvPr>
        </p:nvSpPr>
        <p:spPr>
          <a:xfrm>
            <a:off x="298975" y="2121850"/>
            <a:ext cx="11604600" cy="3876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254545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0">
                <a:solidFill>
                  <a:srgbClr val="2C2C2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učenici dobivaju zadatke/pitanja za rad na tekstu - naglasak na govorenju</a:t>
            </a:r>
            <a:endParaRPr sz="2200" b="0">
              <a:solidFill>
                <a:srgbClr val="2C2C2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25454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0">
                <a:solidFill>
                  <a:srgbClr val="2C2C2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učiteljica objašnjava zadatak</a:t>
            </a:r>
            <a:endParaRPr sz="2200" b="0">
              <a:solidFill>
                <a:srgbClr val="2C2C2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25454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0">
                <a:solidFill>
                  <a:srgbClr val="2C2C2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učenici samostalno, koristeći tihe telefone, čitaju tekst i traže odgovor</a:t>
            </a:r>
            <a:endParaRPr sz="2200" b="0">
              <a:solidFill>
                <a:srgbClr val="2C2C2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254545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0">
                <a:solidFill>
                  <a:srgbClr val="2C2C2C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- individualna pomoć učenicima koji to trebaju bez ometanja ostalih učenika</a:t>
            </a:r>
            <a:endParaRPr sz="2200" b="0">
              <a:solidFill>
                <a:srgbClr val="2C2C2C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ctr" rtl="0">
              <a:spcBef>
                <a:spcPts val="200"/>
              </a:spcBef>
              <a:spcAft>
                <a:spcPts val="2100"/>
              </a:spcAft>
              <a:buNone/>
            </a:pPr>
            <a:endParaRPr/>
          </a:p>
        </p:txBody>
      </p:sp>
      <p:sp>
        <p:nvSpPr>
          <p:cNvPr id="508" name="Google Shape;508;p29"/>
          <p:cNvSpPr txBox="1">
            <a:spLocks noGrp="1"/>
          </p:cNvSpPr>
          <p:nvPr>
            <p:ph type="title"/>
          </p:nvPr>
        </p:nvSpPr>
        <p:spPr>
          <a:xfrm>
            <a:off x="2101488" y="242900"/>
            <a:ext cx="7989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Aktivnosti s učenicima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0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Zajedničko čitanje u učionici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14" name="Google Shape;5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1725" y="2278338"/>
            <a:ext cx="3397402" cy="254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9800" y="1943400"/>
            <a:ext cx="5169951" cy="38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0"/>
          <p:cNvSpPr txBox="1"/>
          <p:nvPr/>
        </p:nvSpPr>
        <p:spPr>
          <a:xfrm>
            <a:off x="864125" y="6147900"/>
            <a:ext cx="10285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ookman Old Style"/>
                <a:ea typeface="Bookman Old Style"/>
                <a:cs typeface="Bookman Old Style"/>
                <a:sym typeface="Bookman Old Style"/>
              </a:rPr>
              <a:t>Istovremeno čitanje svih učenika - slušaju sebe bez ometanja sa strane i usmjeravanja pažnje na druge...</a:t>
            </a:r>
            <a:endParaRPr sz="15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31"/>
          <p:cNvPicPr preferRelativeResize="0"/>
          <p:nvPr/>
        </p:nvPicPr>
        <p:blipFill rotWithShape="1">
          <a:blip r:embed="rId3">
            <a:alphaModFix/>
          </a:blip>
          <a:srcRect l="22590" t="19915" r="22392" b="7372"/>
          <a:stretch/>
        </p:blipFill>
        <p:spPr>
          <a:xfrm>
            <a:off x="3519625" y="1513626"/>
            <a:ext cx="5152752" cy="3830749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1"/>
          <p:cNvSpPr txBox="1"/>
          <p:nvPr/>
        </p:nvSpPr>
        <p:spPr>
          <a:xfrm>
            <a:off x="3033700" y="448500"/>
            <a:ext cx="6503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Bookman Old Style"/>
                <a:ea typeface="Bookman Old Style"/>
                <a:cs typeface="Bookman Old Style"/>
                <a:sym typeface="Bookman Old Style"/>
              </a:rPr>
              <a:t>Prepoznavanje i razumijevanje glasova</a:t>
            </a:r>
            <a:endParaRPr sz="2500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23" name="Google Shape;523;p31"/>
          <p:cNvSpPr txBox="1"/>
          <p:nvPr/>
        </p:nvSpPr>
        <p:spPr>
          <a:xfrm>
            <a:off x="8589425" y="3344900"/>
            <a:ext cx="3519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❖"/>
            </a:pPr>
            <a:r>
              <a:rPr lang="en" sz="1600" b="1">
                <a:latin typeface="Bookman Old Style"/>
                <a:ea typeface="Bookman Old Style"/>
                <a:cs typeface="Bookman Old Style"/>
                <a:sym typeface="Bookman Old Style"/>
              </a:rPr>
              <a:t>pojedinačno izgovaranje glasova: č, ć, dž, đ, lj, nj...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24" name="Google Shape;524;p31"/>
          <p:cNvSpPr txBox="1"/>
          <p:nvPr/>
        </p:nvSpPr>
        <p:spPr>
          <a:xfrm>
            <a:off x="355050" y="3213050"/>
            <a:ext cx="335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❖"/>
            </a:pPr>
            <a:r>
              <a:rPr lang="en" sz="1600" b="1">
                <a:latin typeface="Bookman Old Style"/>
                <a:ea typeface="Bookman Old Style"/>
                <a:cs typeface="Bookman Old Style"/>
                <a:sym typeface="Bookman Old Style"/>
              </a:rPr>
              <a:t>lakše razlikovanje pojedinačnih glasova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25" name="Google Shape;525;p31"/>
          <p:cNvSpPr txBox="1"/>
          <p:nvPr/>
        </p:nvSpPr>
        <p:spPr>
          <a:xfrm>
            <a:off x="0" y="2319375"/>
            <a:ext cx="3519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❖"/>
            </a:pPr>
            <a:r>
              <a:rPr lang="en" sz="1600" b="1">
                <a:latin typeface="Bookman Old Style"/>
                <a:ea typeface="Bookman Old Style"/>
                <a:cs typeface="Bookman Old Style"/>
                <a:sym typeface="Bookman Old Style"/>
              </a:rPr>
              <a:t>poseban naglasak u prvom razredu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26" name="Google Shape;526;p31"/>
          <p:cNvSpPr txBox="1"/>
          <p:nvPr/>
        </p:nvSpPr>
        <p:spPr>
          <a:xfrm>
            <a:off x="8672375" y="2350113"/>
            <a:ext cx="33537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Bookman Old Style"/>
              <a:buChar char="❖"/>
            </a:pPr>
            <a:r>
              <a:rPr lang="en" sz="1600" b="1">
                <a:latin typeface="Bookman Old Style"/>
                <a:ea typeface="Bookman Old Style"/>
                <a:cs typeface="Bookman Old Style"/>
                <a:sym typeface="Bookman Old Style"/>
              </a:rPr>
              <a:t>čitanje riječi zasićenih ciljanim glasovima</a:t>
            </a:r>
            <a:endParaRPr sz="1600" b="1"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27" name="Google Shape;527;p31"/>
          <p:cNvSpPr txBox="1"/>
          <p:nvPr/>
        </p:nvSpPr>
        <p:spPr>
          <a:xfrm>
            <a:off x="4909500" y="1636225"/>
            <a:ext cx="2373000" cy="4311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1155CC"/>
                </a:solidFill>
                <a:latin typeface="Happy Monkey"/>
                <a:ea typeface="Happy Monkey"/>
                <a:cs typeface="Happy Monkey"/>
                <a:sym typeface="Happy Monkey"/>
              </a:rPr>
              <a:t>Book Creator</a:t>
            </a:r>
            <a:endParaRPr sz="1600" b="1">
              <a:solidFill>
                <a:srgbClr val="1155CC"/>
              </a:solidFill>
              <a:latin typeface="Happy Monkey"/>
              <a:ea typeface="Happy Monkey"/>
              <a:cs typeface="Happy Monkey"/>
              <a:sym typeface="Happy Monke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2"/>
          <p:cNvSpPr txBox="1">
            <a:spLocks noGrp="1"/>
          </p:cNvSpPr>
          <p:nvPr>
            <p:ph type="title"/>
          </p:nvPr>
        </p:nvSpPr>
        <p:spPr>
          <a:xfrm>
            <a:off x="1901400" y="0"/>
            <a:ext cx="83892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Glasno čitanje/slušanje teksta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33" name="Google Shape;533;p3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5598" t="20973" r="39937" b="24480"/>
          <a:stretch/>
        </p:blipFill>
        <p:spPr>
          <a:xfrm>
            <a:off x="392425" y="1887350"/>
            <a:ext cx="6147902" cy="390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32" title="Stefani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0200" y="2966825"/>
            <a:ext cx="2971200" cy="273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3"/>
          <p:cNvSpPr/>
          <p:nvPr/>
        </p:nvSpPr>
        <p:spPr>
          <a:xfrm>
            <a:off x="2987413" y="3300663"/>
            <a:ext cx="6217167" cy="76357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33"/>
          <p:cNvSpPr txBox="1">
            <a:spLocks noGrp="1"/>
          </p:cNvSpPr>
          <p:nvPr>
            <p:ph type="title"/>
          </p:nvPr>
        </p:nvSpPr>
        <p:spPr>
          <a:xfrm>
            <a:off x="2401350" y="3393025"/>
            <a:ext cx="7389300" cy="671100"/>
          </a:xfrm>
          <a:prstGeom prst="rect">
            <a:avLst/>
          </a:prstGeom>
          <a:effectLst>
            <a:outerShdw dist="28575" dir="21540000" algn="bl" rotWithShape="0">
              <a:schemeClr val="l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Primjeri aktivnosti</a:t>
            </a:r>
            <a:endParaRPr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541" name="Google Shape;541;p33"/>
          <p:cNvSpPr txBox="1">
            <a:spLocks noGrp="1"/>
          </p:cNvSpPr>
          <p:nvPr>
            <p:ph type="body" idx="1"/>
          </p:nvPr>
        </p:nvSpPr>
        <p:spPr>
          <a:xfrm>
            <a:off x="2401350" y="4225150"/>
            <a:ext cx="73893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latin typeface="Bookman Old Style"/>
                <a:ea typeface="Bookman Old Style"/>
                <a:cs typeface="Bookman Old Style"/>
                <a:sym typeface="Bookman Old Style"/>
              </a:rPr>
              <a:t>Strani jezik</a:t>
            </a:r>
            <a:endParaRPr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542" name="Google Shape;54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9250" y="4399375"/>
            <a:ext cx="2380500" cy="23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3"/>
          <p:cNvSpPr/>
          <p:nvPr/>
        </p:nvSpPr>
        <p:spPr>
          <a:xfrm>
            <a:off x="5414641" y="1347200"/>
            <a:ext cx="1818066" cy="126764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4"/>
                </a:solidFill>
                <a:latin typeface="Chewy"/>
              </a:rPr>
              <a:t>02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252525"/>
      </a:dk2>
      <a:lt2>
        <a:srgbClr val="EEEEEE"/>
      </a:lt2>
      <a:accent1>
        <a:srgbClr val="DD7853"/>
      </a:accent1>
      <a:accent2>
        <a:srgbClr val="F9B87F"/>
      </a:accent2>
      <a:accent3>
        <a:srgbClr val="E0D2C6"/>
      </a:accent3>
      <a:accent4>
        <a:srgbClr val="FFF8E8"/>
      </a:accent4>
      <a:accent5>
        <a:srgbClr val="C3A48E"/>
      </a:accent5>
      <a:accent6>
        <a:srgbClr val="17171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Široki zaslon</PresentationFormat>
  <Paragraphs>72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11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30" baseType="lpstr">
      <vt:lpstr>Calibri</vt:lpstr>
      <vt:lpstr>Barlow Condensed</vt:lpstr>
      <vt:lpstr>Arial</vt:lpstr>
      <vt:lpstr>Chewy</vt:lpstr>
      <vt:lpstr>Bookman Old Style</vt:lpstr>
      <vt:lpstr>Griffy</vt:lpstr>
      <vt:lpstr>Aldrich</vt:lpstr>
      <vt:lpstr>Poppins</vt:lpstr>
      <vt:lpstr>Abril Fatface</vt:lpstr>
      <vt:lpstr>Happy Monkey</vt:lpstr>
      <vt:lpstr>Homemade Apple</vt:lpstr>
      <vt:lpstr>SlidesMania</vt:lpstr>
      <vt:lpstr>Govoriti, pripovijedati i pričati – znači li to da znamo slušati</vt:lpstr>
      <vt:lpstr>Što je “tihi telefon”? </vt:lpstr>
      <vt:lpstr>Prednosti</vt:lpstr>
      <vt:lpstr>Primjeri aktivnosti</vt:lpstr>
      <vt:lpstr>Aktivnosti s učenicima</vt:lpstr>
      <vt:lpstr>Zajedničko čitanje u učionici</vt:lpstr>
      <vt:lpstr>PowerPoint prezentacija</vt:lpstr>
      <vt:lpstr>Glasno čitanje/slušanje teksta</vt:lpstr>
      <vt:lpstr>Primjeri aktivnosti</vt:lpstr>
      <vt:lpstr>Izgovor </vt:lpstr>
      <vt:lpstr>Vježbe čitanja s razumijevanjem </vt:lpstr>
      <vt:lpstr>Ideje, aktivnosti…</vt:lpstr>
      <vt:lpstr>Učenici s teškoćama </vt:lpstr>
      <vt:lpstr>Kako izraditi telefon?</vt:lpstr>
      <vt:lpstr>Želite li isprobati? </vt:lpstr>
      <vt:lpstr>Kada dijete doživi čitanje kao potrebu  - vi ste kao učitelj postigli uspjeh...</vt:lpstr>
      <vt:lpstr>Anketa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Govoriti, pripovijedati i pričati – znači li to da znamo slušati</dc:title>
  <cp:lastModifiedBy>Lejla Skalnik</cp:lastModifiedBy>
  <cp:revision>1</cp:revision>
  <dcterms:modified xsi:type="dcterms:W3CDTF">2022-09-30T19:51:52Z</dcterms:modified>
</cp:coreProperties>
</file>