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15" r:id="rId3"/>
    <p:sldId id="288" r:id="rId4"/>
    <p:sldId id="291" r:id="rId5"/>
    <p:sldId id="334" r:id="rId6"/>
    <p:sldId id="340" r:id="rId7"/>
    <p:sldId id="335" r:id="rId8"/>
    <p:sldId id="336" r:id="rId9"/>
    <p:sldId id="337" r:id="rId10"/>
    <p:sldId id="338" r:id="rId11"/>
    <p:sldId id="339" r:id="rId12"/>
    <p:sldId id="282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067"/>
    <a:srgbClr val="FDE100"/>
    <a:srgbClr val="FFEB00"/>
    <a:srgbClr val="00E7C5"/>
    <a:srgbClr val="00FFEC"/>
    <a:srgbClr val="847B16"/>
    <a:srgbClr val="CBBA18"/>
    <a:srgbClr val="88D9FE"/>
    <a:srgbClr val="FB8482"/>
    <a:srgbClr val="994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4"/>
    <p:restoredTop sz="94648"/>
  </p:normalViewPr>
  <p:slideViewPr>
    <p:cSldViewPr snapToGrid="0" snapToObjects="1">
      <p:cViewPr varScale="1">
        <p:scale>
          <a:sx n="83" d="100"/>
          <a:sy n="83" d="100"/>
        </p:scale>
        <p:origin x="208" y="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01636-A1D6-7547-BF57-61FC66383B98}" type="doc">
      <dgm:prSet loTypeId="urn:microsoft.com/office/officeart/2005/8/layout/hProcess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B2DDB8-C848-1447-AB92-48F5F5CAC8BF}">
      <dgm:prSet phldrT="[Text]"/>
      <dgm:spPr/>
      <dgm:t>
        <a:bodyPr/>
        <a:lstStyle/>
        <a:p>
          <a:r>
            <a:rPr lang="en-GB" dirty="0"/>
            <a:t>2016./17.</a:t>
          </a:r>
        </a:p>
      </dgm:t>
    </dgm:pt>
    <dgm:pt modelId="{8BD1F61E-C5C0-AA48-B859-8515E562FF4D}" type="parTrans" cxnId="{299486E8-CBBC-4541-AF49-94E8633578D8}">
      <dgm:prSet/>
      <dgm:spPr/>
      <dgm:t>
        <a:bodyPr/>
        <a:lstStyle/>
        <a:p>
          <a:endParaRPr lang="en-GB"/>
        </a:p>
      </dgm:t>
    </dgm:pt>
    <dgm:pt modelId="{44361CB5-8DBA-2744-B7A5-6CA1533A3041}" type="sibTrans" cxnId="{299486E8-CBBC-4541-AF49-94E8633578D8}">
      <dgm:prSet/>
      <dgm:spPr/>
      <dgm:t>
        <a:bodyPr/>
        <a:lstStyle/>
        <a:p>
          <a:endParaRPr lang="en-GB"/>
        </a:p>
      </dgm:t>
    </dgm:pt>
    <dgm:pt modelId="{B9A82DA6-35FC-AF4C-BAD7-A7B3BB132756}">
      <dgm:prSet phldrT="[Text]"/>
      <dgm:spPr/>
      <dgm:t>
        <a:bodyPr/>
        <a:lstStyle/>
        <a:p>
          <a:endParaRPr lang="en-GB" dirty="0"/>
        </a:p>
        <a:p>
          <a:endParaRPr lang="en-GB" dirty="0"/>
        </a:p>
        <a:p>
          <a:endParaRPr lang="en-GB" dirty="0"/>
        </a:p>
        <a:p>
          <a:r>
            <a:rPr lang="en-GB" dirty="0"/>
            <a:t>CI </a:t>
          </a:r>
          <a:r>
            <a:rPr lang="en-GB" dirty="0" err="1"/>
            <a:t>matematike</a:t>
          </a:r>
          <a:endParaRPr lang="en-GB" dirty="0"/>
        </a:p>
      </dgm:t>
    </dgm:pt>
    <dgm:pt modelId="{D79F8852-43CB-2447-9E12-8BA2CAC4113A}" type="parTrans" cxnId="{5DD5B3C1-FF85-AB4F-A6D3-542C7E701D0E}">
      <dgm:prSet/>
      <dgm:spPr/>
      <dgm:t>
        <a:bodyPr/>
        <a:lstStyle/>
        <a:p>
          <a:endParaRPr lang="en-GB"/>
        </a:p>
      </dgm:t>
    </dgm:pt>
    <dgm:pt modelId="{E78026FD-69EF-BA4A-A640-577C9EC228B6}" type="sibTrans" cxnId="{5DD5B3C1-FF85-AB4F-A6D3-542C7E701D0E}">
      <dgm:prSet/>
      <dgm:spPr/>
      <dgm:t>
        <a:bodyPr/>
        <a:lstStyle/>
        <a:p>
          <a:endParaRPr lang="en-GB"/>
        </a:p>
      </dgm:t>
    </dgm:pt>
    <dgm:pt modelId="{45591C31-19FD-E045-9058-D6E09CF75569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2017./18.</a:t>
          </a:r>
        </a:p>
      </dgm:t>
    </dgm:pt>
    <dgm:pt modelId="{27EFF8A4-480B-2D4A-818A-E78BFA63352F}" type="parTrans" cxnId="{18623882-A933-D84B-89B8-626EC15F3EE0}">
      <dgm:prSet/>
      <dgm:spPr/>
      <dgm:t>
        <a:bodyPr/>
        <a:lstStyle/>
        <a:p>
          <a:endParaRPr lang="en-GB"/>
        </a:p>
      </dgm:t>
    </dgm:pt>
    <dgm:pt modelId="{54E1ABB5-48E3-044E-BEE7-2930A3B04229}" type="sibTrans" cxnId="{18623882-A933-D84B-89B8-626EC15F3EE0}">
      <dgm:prSet/>
      <dgm:spPr/>
      <dgm:t>
        <a:bodyPr/>
        <a:lstStyle/>
        <a:p>
          <a:endParaRPr lang="en-GB"/>
        </a:p>
      </dgm:t>
    </dgm:pt>
    <dgm:pt modelId="{AD8608BB-7408-9149-9304-2608E0697F9E}">
      <dgm:prSet phldrT="[Text]"/>
      <dgm:spPr/>
      <dgm:t>
        <a:bodyPr/>
        <a:lstStyle/>
        <a:p>
          <a:endParaRPr lang="en-GB" dirty="0"/>
        </a:p>
        <a:p>
          <a:endParaRPr lang="en-GB" dirty="0"/>
        </a:p>
        <a:p>
          <a:endParaRPr lang="en-GB" dirty="0"/>
        </a:p>
        <a:p>
          <a:r>
            <a:rPr lang="en-GB" dirty="0"/>
            <a:t>CI </a:t>
          </a:r>
          <a:r>
            <a:rPr lang="en-GB" dirty="0" err="1"/>
            <a:t>novih</a:t>
          </a:r>
          <a:r>
            <a:rPr lang="en-GB" dirty="0"/>
            <a:t> </a:t>
          </a:r>
          <a:r>
            <a:rPr lang="en-GB" dirty="0" err="1"/>
            <a:t>tehnologija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informatike</a:t>
          </a:r>
          <a:r>
            <a:rPr lang="en-GB" dirty="0"/>
            <a:t> </a:t>
          </a:r>
        </a:p>
      </dgm:t>
    </dgm:pt>
    <dgm:pt modelId="{2D5B67EB-128B-114B-AC29-F648E8322C57}" type="parTrans" cxnId="{90847368-3CF1-2D44-A989-220E172552D8}">
      <dgm:prSet/>
      <dgm:spPr/>
      <dgm:t>
        <a:bodyPr/>
        <a:lstStyle/>
        <a:p>
          <a:endParaRPr lang="en-GB"/>
        </a:p>
      </dgm:t>
    </dgm:pt>
    <dgm:pt modelId="{AA8C7877-C931-1C48-930A-C8BEB0666E1E}" type="sibTrans" cxnId="{90847368-3CF1-2D44-A989-220E172552D8}">
      <dgm:prSet/>
      <dgm:spPr/>
      <dgm:t>
        <a:bodyPr/>
        <a:lstStyle/>
        <a:p>
          <a:endParaRPr lang="en-GB"/>
        </a:p>
      </dgm:t>
    </dgm:pt>
    <dgm:pt modelId="{1C7C241B-67E6-0E4D-A786-72CD234970FA}">
      <dgm:prSet phldrT="[Text]"/>
      <dgm:spPr>
        <a:solidFill>
          <a:srgbClr val="FDE100"/>
        </a:solidFill>
      </dgm:spPr>
      <dgm:t>
        <a:bodyPr/>
        <a:lstStyle/>
        <a:p>
          <a:r>
            <a:rPr lang="en-GB" dirty="0"/>
            <a:t>2018./19.</a:t>
          </a:r>
        </a:p>
      </dgm:t>
    </dgm:pt>
    <dgm:pt modelId="{73C2F5B6-89A2-7F41-BA7B-E4483EC6FDBE}" type="parTrans" cxnId="{A74C0FA7-8462-EA44-A6BA-9FC883D5258E}">
      <dgm:prSet/>
      <dgm:spPr/>
      <dgm:t>
        <a:bodyPr/>
        <a:lstStyle/>
        <a:p>
          <a:endParaRPr lang="en-GB"/>
        </a:p>
      </dgm:t>
    </dgm:pt>
    <dgm:pt modelId="{3E7E5F0E-00DD-644F-A763-9BE241425298}" type="sibTrans" cxnId="{A74C0FA7-8462-EA44-A6BA-9FC883D5258E}">
      <dgm:prSet/>
      <dgm:spPr/>
      <dgm:t>
        <a:bodyPr/>
        <a:lstStyle/>
        <a:p>
          <a:endParaRPr lang="en-GB"/>
        </a:p>
      </dgm:t>
    </dgm:pt>
    <dgm:pt modelId="{5B3A5E1A-87E3-6946-8BAF-997B68AEF1B1}">
      <dgm:prSet phldrT="[Text]"/>
      <dgm:spPr/>
      <dgm:t>
        <a:bodyPr/>
        <a:lstStyle/>
        <a:p>
          <a:endParaRPr lang="en-GB" dirty="0"/>
        </a:p>
        <a:p>
          <a:endParaRPr lang="en-GB" dirty="0"/>
        </a:p>
        <a:p>
          <a:endParaRPr lang="en-GB" dirty="0"/>
        </a:p>
        <a:p>
          <a:r>
            <a:rPr lang="en-GB" dirty="0"/>
            <a:t>CI </a:t>
          </a:r>
          <a:r>
            <a:rPr lang="en-GB" dirty="0" err="1"/>
            <a:t>prirodoslovlja</a:t>
          </a:r>
          <a:endParaRPr lang="en-GB" dirty="0"/>
        </a:p>
      </dgm:t>
    </dgm:pt>
    <dgm:pt modelId="{E1BE4BE9-D19B-4B4F-B551-AACEE2F787F4}" type="parTrans" cxnId="{8341D0EF-30F2-C043-8234-FFCB04751C58}">
      <dgm:prSet/>
      <dgm:spPr/>
      <dgm:t>
        <a:bodyPr/>
        <a:lstStyle/>
        <a:p>
          <a:endParaRPr lang="en-GB"/>
        </a:p>
      </dgm:t>
    </dgm:pt>
    <dgm:pt modelId="{C17AFEFB-E76C-2743-B5EE-770D58779A2A}" type="sibTrans" cxnId="{8341D0EF-30F2-C043-8234-FFCB04751C58}">
      <dgm:prSet/>
      <dgm:spPr/>
      <dgm:t>
        <a:bodyPr/>
        <a:lstStyle/>
        <a:p>
          <a:endParaRPr lang="en-GB"/>
        </a:p>
      </dgm:t>
    </dgm:pt>
    <dgm:pt modelId="{6A563FF5-D954-C341-B868-96EFB24CB8B3}">
      <dgm:prSet/>
      <dgm:spPr>
        <a:solidFill>
          <a:srgbClr val="00B050"/>
        </a:solidFill>
      </dgm:spPr>
      <dgm:t>
        <a:bodyPr/>
        <a:lstStyle/>
        <a:p>
          <a:r>
            <a:rPr lang="en-GB" dirty="0"/>
            <a:t>2022./23.</a:t>
          </a:r>
        </a:p>
      </dgm:t>
    </dgm:pt>
    <dgm:pt modelId="{E27A1643-2C88-A241-A915-75C08C9CA76B}" type="parTrans" cxnId="{ABBC9610-6088-6C4D-AB1F-663DE3FE378E}">
      <dgm:prSet/>
      <dgm:spPr/>
      <dgm:t>
        <a:bodyPr/>
        <a:lstStyle/>
        <a:p>
          <a:endParaRPr lang="en-GB"/>
        </a:p>
      </dgm:t>
    </dgm:pt>
    <dgm:pt modelId="{A546B360-E9C3-D543-871C-0F05D1B7AE37}" type="sibTrans" cxnId="{ABBC9610-6088-6C4D-AB1F-663DE3FE378E}">
      <dgm:prSet/>
      <dgm:spPr/>
      <dgm:t>
        <a:bodyPr/>
        <a:lstStyle/>
        <a:p>
          <a:endParaRPr lang="en-GB"/>
        </a:p>
      </dgm:t>
    </dgm:pt>
    <dgm:pt modelId="{B3F30D83-5A43-774F-9A30-CEB6E0F71733}">
      <dgm:prSet/>
      <dgm:spPr>
        <a:solidFill>
          <a:srgbClr val="00E7C5"/>
        </a:solidFill>
      </dgm:spPr>
      <dgm:t>
        <a:bodyPr/>
        <a:lstStyle/>
        <a:p>
          <a:r>
            <a:rPr lang="en-GB" dirty="0"/>
            <a:t>2021./22.</a:t>
          </a:r>
        </a:p>
      </dgm:t>
    </dgm:pt>
    <dgm:pt modelId="{9323BF1F-86A2-5644-9F8E-6027921C6728}" type="parTrans" cxnId="{E27B4998-6445-164B-8482-59443D8F5659}">
      <dgm:prSet/>
      <dgm:spPr/>
      <dgm:t>
        <a:bodyPr/>
        <a:lstStyle/>
        <a:p>
          <a:endParaRPr lang="en-GB"/>
        </a:p>
      </dgm:t>
    </dgm:pt>
    <dgm:pt modelId="{2397E2E5-7E40-0E49-ACAA-7FABCBF5DCA2}" type="sibTrans" cxnId="{E27B4998-6445-164B-8482-59443D8F5659}">
      <dgm:prSet/>
      <dgm:spPr/>
      <dgm:t>
        <a:bodyPr/>
        <a:lstStyle/>
        <a:p>
          <a:endParaRPr lang="en-GB"/>
        </a:p>
      </dgm:t>
    </dgm:pt>
    <dgm:pt modelId="{CBD70FB5-97ED-7F48-997C-D64770861C3F}">
      <dgm:prSet phldrT="[Text]"/>
      <dgm:spPr>
        <a:solidFill>
          <a:srgbClr val="FE5067"/>
        </a:solidFill>
      </dgm:spPr>
      <dgm:t>
        <a:bodyPr/>
        <a:lstStyle/>
        <a:p>
          <a:r>
            <a:rPr lang="en-GB" dirty="0"/>
            <a:t>2019./20.</a:t>
          </a:r>
        </a:p>
      </dgm:t>
    </dgm:pt>
    <dgm:pt modelId="{D74C1757-7661-0248-9E75-1380A7B68C1F}" type="sibTrans" cxnId="{6485F493-A888-E743-B995-616417813E2B}">
      <dgm:prSet/>
      <dgm:spPr/>
      <dgm:t>
        <a:bodyPr/>
        <a:lstStyle/>
        <a:p>
          <a:endParaRPr lang="en-GB"/>
        </a:p>
      </dgm:t>
    </dgm:pt>
    <dgm:pt modelId="{2053D5B5-E1DF-6747-83E7-AA6909931CD8}" type="parTrans" cxnId="{6485F493-A888-E743-B995-616417813E2B}">
      <dgm:prSet/>
      <dgm:spPr/>
      <dgm:t>
        <a:bodyPr/>
        <a:lstStyle/>
        <a:p>
          <a:endParaRPr lang="en-GB"/>
        </a:p>
      </dgm:t>
    </dgm:pt>
    <dgm:pt modelId="{7FA4BF0D-E50A-6543-AE3C-B3FC9ECCAF5D}">
      <dgm:prSet phldrT="[Text]"/>
      <dgm:spPr>
        <a:solidFill>
          <a:srgbClr val="847B16"/>
        </a:solidFill>
      </dgm:spPr>
      <dgm:t>
        <a:bodyPr/>
        <a:lstStyle/>
        <a:p>
          <a:r>
            <a:rPr lang="en-GB" dirty="0"/>
            <a:t>2020./21. </a:t>
          </a:r>
        </a:p>
      </dgm:t>
    </dgm:pt>
    <dgm:pt modelId="{35685EBA-97DD-194C-964B-D85026594052}" type="parTrans" cxnId="{089E87FE-5C05-6841-B633-A1CE06DEB378}">
      <dgm:prSet/>
      <dgm:spPr/>
      <dgm:t>
        <a:bodyPr/>
        <a:lstStyle/>
        <a:p>
          <a:endParaRPr lang="en-GB"/>
        </a:p>
      </dgm:t>
    </dgm:pt>
    <dgm:pt modelId="{871D0D5B-3F0D-8C41-ACB2-2CF0A457437F}" type="sibTrans" cxnId="{089E87FE-5C05-6841-B633-A1CE06DEB378}">
      <dgm:prSet/>
      <dgm:spPr/>
      <dgm:t>
        <a:bodyPr/>
        <a:lstStyle/>
        <a:p>
          <a:endParaRPr lang="en-GB"/>
        </a:p>
      </dgm:t>
    </dgm:pt>
    <dgm:pt modelId="{EC3926BB-16A6-554C-9FF7-F771CB4C102F}" type="pres">
      <dgm:prSet presAssocID="{BE001636-A1D6-7547-BF57-61FC66383B98}" presName="Name0" presStyleCnt="0">
        <dgm:presLayoutVars>
          <dgm:dir/>
          <dgm:animLvl val="lvl"/>
          <dgm:resizeHandles val="exact"/>
        </dgm:presLayoutVars>
      </dgm:prSet>
      <dgm:spPr/>
    </dgm:pt>
    <dgm:pt modelId="{163DB66B-D7C3-FA4D-BB0B-6FB0DEFE05D4}" type="pres">
      <dgm:prSet presAssocID="{CFB2DDB8-C848-1447-AB92-48F5F5CAC8BF}" presName="compositeNode" presStyleCnt="0">
        <dgm:presLayoutVars>
          <dgm:bulletEnabled val="1"/>
        </dgm:presLayoutVars>
      </dgm:prSet>
      <dgm:spPr/>
    </dgm:pt>
    <dgm:pt modelId="{6C4C6497-E8D5-FF49-AFC9-71411204679E}" type="pres">
      <dgm:prSet presAssocID="{CFB2DDB8-C848-1447-AB92-48F5F5CAC8BF}" presName="bgRect" presStyleLbl="node1" presStyleIdx="0" presStyleCnt="7"/>
      <dgm:spPr/>
    </dgm:pt>
    <dgm:pt modelId="{D0124999-5BC9-9D4F-AF86-D1EAF46A19C8}" type="pres">
      <dgm:prSet presAssocID="{CFB2DDB8-C848-1447-AB92-48F5F5CAC8BF}" presName="parentNode" presStyleLbl="node1" presStyleIdx="0" presStyleCnt="7">
        <dgm:presLayoutVars>
          <dgm:chMax val="0"/>
          <dgm:bulletEnabled val="1"/>
        </dgm:presLayoutVars>
      </dgm:prSet>
      <dgm:spPr/>
    </dgm:pt>
    <dgm:pt modelId="{D6DAE7E8-4D5E-D74B-9C8B-CE63E8DB7AD5}" type="pres">
      <dgm:prSet presAssocID="{CFB2DDB8-C848-1447-AB92-48F5F5CAC8BF}" presName="childNode" presStyleLbl="node1" presStyleIdx="0" presStyleCnt="7">
        <dgm:presLayoutVars>
          <dgm:bulletEnabled val="1"/>
        </dgm:presLayoutVars>
      </dgm:prSet>
      <dgm:spPr/>
    </dgm:pt>
    <dgm:pt modelId="{109D45B2-474D-8446-9049-38F868685B54}" type="pres">
      <dgm:prSet presAssocID="{44361CB5-8DBA-2744-B7A5-6CA1533A3041}" presName="hSp" presStyleCnt="0"/>
      <dgm:spPr/>
    </dgm:pt>
    <dgm:pt modelId="{6B98D67A-F248-8A4C-AFC0-54C6E67F256F}" type="pres">
      <dgm:prSet presAssocID="{44361CB5-8DBA-2744-B7A5-6CA1533A3041}" presName="vProcSp" presStyleCnt="0"/>
      <dgm:spPr/>
    </dgm:pt>
    <dgm:pt modelId="{3EA25A76-BE48-3E4B-AD45-3475B9057847}" type="pres">
      <dgm:prSet presAssocID="{44361CB5-8DBA-2744-B7A5-6CA1533A3041}" presName="vSp1" presStyleCnt="0"/>
      <dgm:spPr/>
    </dgm:pt>
    <dgm:pt modelId="{8AD6E355-A3D3-354E-BD74-193C4CAB1F48}" type="pres">
      <dgm:prSet presAssocID="{44361CB5-8DBA-2744-B7A5-6CA1533A3041}" presName="simulatedConn" presStyleLbl="solidFgAcc1" presStyleIdx="0" presStyleCnt="6"/>
      <dgm:spPr/>
    </dgm:pt>
    <dgm:pt modelId="{7B02EDA0-1CA8-B846-B093-3B082D71D5FF}" type="pres">
      <dgm:prSet presAssocID="{44361CB5-8DBA-2744-B7A5-6CA1533A3041}" presName="vSp2" presStyleCnt="0"/>
      <dgm:spPr/>
    </dgm:pt>
    <dgm:pt modelId="{C4AA4728-54A5-E441-8D4C-FC13E4F06F58}" type="pres">
      <dgm:prSet presAssocID="{44361CB5-8DBA-2744-B7A5-6CA1533A3041}" presName="sibTrans" presStyleCnt="0"/>
      <dgm:spPr/>
    </dgm:pt>
    <dgm:pt modelId="{D6EF8A4E-7A10-374B-A196-8DC7556C45BD}" type="pres">
      <dgm:prSet presAssocID="{45591C31-19FD-E045-9058-D6E09CF75569}" presName="compositeNode" presStyleCnt="0">
        <dgm:presLayoutVars>
          <dgm:bulletEnabled val="1"/>
        </dgm:presLayoutVars>
      </dgm:prSet>
      <dgm:spPr/>
    </dgm:pt>
    <dgm:pt modelId="{830CF69C-554C-8645-A915-EBD524394E2D}" type="pres">
      <dgm:prSet presAssocID="{45591C31-19FD-E045-9058-D6E09CF75569}" presName="bgRect" presStyleLbl="node1" presStyleIdx="1" presStyleCnt="7"/>
      <dgm:spPr/>
    </dgm:pt>
    <dgm:pt modelId="{71DA9426-5DB6-9744-A2C3-CD49ADAAB8E7}" type="pres">
      <dgm:prSet presAssocID="{45591C31-19FD-E045-9058-D6E09CF75569}" presName="parentNode" presStyleLbl="node1" presStyleIdx="1" presStyleCnt="7">
        <dgm:presLayoutVars>
          <dgm:chMax val="0"/>
          <dgm:bulletEnabled val="1"/>
        </dgm:presLayoutVars>
      </dgm:prSet>
      <dgm:spPr/>
    </dgm:pt>
    <dgm:pt modelId="{080EDCC6-D62D-5240-8910-49CE14A1A0AA}" type="pres">
      <dgm:prSet presAssocID="{45591C31-19FD-E045-9058-D6E09CF75569}" presName="childNode" presStyleLbl="node1" presStyleIdx="1" presStyleCnt="7">
        <dgm:presLayoutVars>
          <dgm:bulletEnabled val="1"/>
        </dgm:presLayoutVars>
      </dgm:prSet>
      <dgm:spPr/>
    </dgm:pt>
    <dgm:pt modelId="{A1F18A5D-DCF7-8C46-9E51-FCEE17D911CB}" type="pres">
      <dgm:prSet presAssocID="{54E1ABB5-48E3-044E-BEE7-2930A3B04229}" presName="hSp" presStyleCnt="0"/>
      <dgm:spPr/>
    </dgm:pt>
    <dgm:pt modelId="{85CA3E45-2DE5-3E43-A97B-7531717C2D3C}" type="pres">
      <dgm:prSet presAssocID="{54E1ABB5-48E3-044E-BEE7-2930A3B04229}" presName="vProcSp" presStyleCnt="0"/>
      <dgm:spPr/>
    </dgm:pt>
    <dgm:pt modelId="{06F5342C-54C3-6346-ACE5-38ED9B037B7C}" type="pres">
      <dgm:prSet presAssocID="{54E1ABB5-48E3-044E-BEE7-2930A3B04229}" presName="vSp1" presStyleCnt="0"/>
      <dgm:spPr/>
    </dgm:pt>
    <dgm:pt modelId="{D28CC2BD-F289-6E4E-8D31-F27A401E928F}" type="pres">
      <dgm:prSet presAssocID="{54E1ABB5-48E3-044E-BEE7-2930A3B04229}" presName="simulatedConn" presStyleLbl="solidFgAcc1" presStyleIdx="1" presStyleCnt="6"/>
      <dgm:spPr/>
    </dgm:pt>
    <dgm:pt modelId="{74EA9285-4252-8B47-B92D-CEBFAC914756}" type="pres">
      <dgm:prSet presAssocID="{54E1ABB5-48E3-044E-BEE7-2930A3B04229}" presName="vSp2" presStyleCnt="0"/>
      <dgm:spPr/>
    </dgm:pt>
    <dgm:pt modelId="{5368EC90-6EDA-A74C-BBD2-1074DBD5F83E}" type="pres">
      <dgm:prSet presAssocID="{54E1ABB5-48E3-044E-BEE7-2930A3B04229}" presName="sibTrans" presStyleCnt="0"/>
      <dgm:spPr/>
    </dgm:pt>
    <dgm:pt modelId="{24AD2F06-780A-004E-9E31-847DF9DDBD4C}" type="pres">
      <dgm:prSet presAssocID="{1C7C241B-67E6-0E4D-A786-72CD234970FA}" presName="compositeNode" presStyleCnt="0">
        <dgm:presLayoutVars>
          <dgm:bulletEnabled val="1"/>
        </dgm:presLayoutVars>
      </dgm:prSet>
      <dgm:spPr/>
    </dgm:pt>
    <dgm:pt modelId="{9FF37DBB-B7FB-7842-9F33-460927B87221}" type="pres">
      <dgm:prSet presAssocID="{1C7C241B-67E6-0E4D-A786-72CD234970FA}" presName="bgRect" presStyleLbl="node1" presStyleIdx="2" presStyleCnt="7"/>
      <dgm:spPr/>
    </dgm:pt>
    <dgm:pt modelId="{544140AB-66F4-1B4A-9383-F3EEF1869D5A}" type="pres">
      <dgm:prSet presAssocID="{1C7C241B-67E6-0E4D-A786-72CD234970FA}" presName="parentNode" presStyleLbl="node1" presStyleIdx="2" presStyleCnt="7">
        <dgm:presLayoutVars>
          <dgm:chMax val="0"/>
          <dgm:bulletEnabled val="1"/>
        </dgm:presLayoutVars>
      </dgm:prSet>
      <dgm:spPr/>
    </dgm:pt>
    <dgm:pt modelId="{6BE5D21C-5A1E-0F43-93D4-FEA1B57CEC06}" type="pres">
      <dgm:prSet presAssocID="{1C7C241B-67E6-0E4D-A786-72CD234970FA}" presName="childNode" presStyleLbl="node1" presStyleIdx="2" presStyleCnt="7">
        <dgm:presLayoutVars>
          <dgm:bulletEnabled val="1"/>
        </dgm:presLayoutVars>
      </dgm:prSet>
      <dgm:spPr/>
    </dgm:pt>
    <dgm:pt modelId="{5CB064AB-7087-534D-8D00-E418C442AF17}" type="pres">
      <dgm:prSet presAssocID="{3E7E5F0E-00DD-644F-A763-9BE241425298}" presName="hSp" presStyleCnt="0"/>
      <dgm:spPr/>
    </dgm:pt>
    <dgm:pt modelId="{EBF0498B-504B-E24F-B2F1-A16EE3775EEA}" type="pres">
      <dgm:prSet presAssocID="{3E7E5F0E-00DD-644F-A763-9BE241425298}" presName="vProcSp" presStyleCnt="0"/>
      <dgm:spPr/>
    </dgm:pt>
    <dgm:pt modelId="{AF7C7025-64CE-8047-A3C8-FDDEE5EABE31}" type="pres">
      <dgm:prSet presAssocID="{3E7E5F0E-00DD-644F-A763-9BE241425298}" presName="vSp1" presStyleCnt="0"/>
      <dgm:spPr/>
    </dgm:pt>
    <dgm:pt modelId="{37A1B472-B8EC-C444-8FEB-2E503793892B}" type="pres">
      <dgm:prSet presAssocID="{3E7E5F0E-00DD-644F-A763-9BE241425298}" presName="simulatedConn" presStyleLbl="solidFgAcc1" presStyleIdx="2" presStyleCnt="6"/>
      <dgm:spPr/>
    </dgm:pt>
    <dgm:pt modelId="{3BA10E38-D978-F740-8E1A-C142A251344C}" type="pres">
      <dgm:prSet presAssocID="{3E7E5F0E-00DD-644F-A763-9BE241425298}" presName="vSp2" presStyleCnt="0"/>
      <dgm:spPr/>
    </dgm:pt>
    <dgm:pt modelId="{D9BB4F53-3F81-7F44-A003-55E1A7B3FD57}" type="pres">
      <dgm:prSet presAssocID="{3E7E5F0E-00DD-644F-A763-9BE241425298}" presName="sibTrans" presStyleCnt="0"/>
      <dgm:spPr/>
    </dgm:pt>
    <dgm:pt modelId="{6F0EF9D3-E6D0-324C-B8B2-E7C872EF7ECC}" type="pres">
      <dgm:prSet presAssocID="{CBD70FB5-97ED-7F48-997C-D64770861C3F}" presName="compositeNode" presStyleCnt="0">
        <dgm:presLayoutVars>
          <dgm:bulletEnabled val="1"/>
        </dgm:presLayoutVars>
      </dgm:prSet>
      <dgm:spPr/>
    </dgm:pt>
    <dgm:pt modelId="{27FC68AA-4851-AB4C-A688-2B36A226012C}" type="pres">
      <dgm:prSet presAssocID="{CBD70FB5-97ED-7F48-997C-D64770861C3F}" presName="bgRect" presStyleLbl="node1" presStyleIdx="3" presStyleCnt="7"/>
      <dgm:spPr/>
    </dgm:pt>
    <dgm:pt modelId="{6526840E-07CE-5B45-BB2D-779EED12AB00}" type="pres">
      <dgm:prSet presAssocID="{CBD70FB5-97ED-7F48-997C-D64770861C3F}" presName="parentNode" presStyleLbl="node1" presStyleIdx="3" presStyleCnt="7">
        <dgm:presLayoutVars>
          <dgm:chMax val="0"/>
          <dgm:bulletEnabled val="1"/>
        </dgm:presLayoutVars>
      </dgm:prSet>
      <dgm:spPr/>
    </dgm:pt>
    <dgm:pt modelId="{27D748EA-2ED1-BB4E-A1B6-39B930239008}" type="pres">
      <dgm:prSet presAssocID="{D74C1757-7661-0248-9E75-1380A7B68C1F}" presName="hSp" presStyleCnt="0"/>
      <dgm:spPr/>
    </dgm:pt>
    <dgm:pt modelId="{74B09B0A-1595-3A40-AF18-FA679678A48F}" type="pres">
      <dgm:prSet presAssocID="{D74C1757-7661-0248-9E75-1380A7B68C1F}" presName="vProcSp" presStyleCnt="0"/>
      <dgm:spPr/>
    </dgm:pt>
    <dgm:pt modelId="{84898F19-1780-CF47-AAB9-B0914A678674}" type="pres">
      <dgm:prSet presAssocID="{D74C1757-7661-0248-9E75-1380A7B68C1F}" presName="vSp1" presStyleCnt="0"/>
      <dgm:spPr/>
    </dgm:pt>
    <dgm:pt modelId="{DD74CE3E-4858-6244-8E39-30DB6DCA20C5}" type="pres">
      <dgm:prSet presAssocID="{D74C1757-7661-0248-9E75-1380A7B68C1F}" presName="simulatedConn" presStyleLbl="solidFgAcc1" presStyleIdx="3" presStyleCnt="6"/>
      <dgm:spPr/>
    </dgm:pt>
    <dgm:pt modelId="{A0DB5F40-22B0-6B4F-BEA8-4787F5DBDCC0}" type="pres">
      <dgm:prSet presAssocID="{D74C1757-7661-0248-9E75-1380A7B68C1F}" presName="vSp2" presStyleCnt="0"/>
      <dgm:spPr/>
    </dgm:pt>
    <dgm:pt modelId="{76AF58C8-BD5D-D94B-B527-B0BFA17B17B0}" type="pres">
      <dgm:prSet presAssocID="{D74C1757-7661-0248-9E75-1380A7B68C1F}" presName="sibTrans" presStyleCnt="0"/>
      <dgm:spPr/>
    </dgm:pt>
    <dgm:pt modelId="{1B8EA2A0-065A-B44C-B51A-8DCB8A130C65}" type="pres">
      <dgm:prSet presAssocID="{7FA4BF0D-E50A-6543-AE3C-B3FC9ECCAF5D}" presName="compositeNode" presStyleCnt="0">
        <dgm:presLayoutVars>
          <dgm:bulletEnabled val="1"/>
        </dgm:presLayoutVars>
      </dgm:prSet>
      <dgm:spPr/>
    </dgm:pt>
    <dgm:pt modelId="{687CE31E-ECB8-6E4D-860D-A6322C07F773}" type="pres">
      <dgm:prSet presAssocID="{7FA4BF0D-E50A-6543-AE3C-B3FC9ECCAF5D}" presName="bgRect" presStyleLbl="node1" presStyleIdx="4" presStyleCnt="7"/>
      <dgm:spPr/>
    </dgm:pt>
    <dgm:pt modelId="{2F7A7E19-239A-CA47-B807-C7805FCFE627}" type="pres">
      <dgm:prSet presAssocID="{7FA4BF0D-E50A-6543-AE3C-B3FC9ECCAF5D}" presName="parentNode" presStyleLbl="node1" presStyleIdx="4" presStyleCnt="7">
        <dgm:presLayoutVars>
          <dgm:chMax val="0"/>
          <dgm:bulletEnabled val="1"/>
        </dgm:presLayoutVars>
      </dgm:prSet>
      <dgm:spPr/>
    </dgm:pt>
    <dgm:pt modelId="{6170E308-CF75-D744-9C74-4D61A2033669}" type="pres">
      <dgm:prSet presAssocID="{871D0D5B-3F0D-8C41-ACB2-2CF0A457437F}" presName="hSp" presStyleCnt="0"/>
      <dgm:spPr/>
    </dgm:pt>
    <dgm:pt modelId="{EA26D281-0B38-C143-A05D-68FC63F9C88F}" type="pres">
      <dgm:prSet presAssocID="{871D0D5B-3F0D-8C41-ACB2-2CF0A457437F}" presName="vProcSp" presStyleCnt="0"/>
      <dgm:spPr/>
    </dgm:pt>
    <dgm:pt modelId="{B0CAF1DA-351D-2148-9B3B-84926AF9203E}" type="pres">
      <dgm:prSet presAssocID="{871D0D5B-3F0D-8C41-ACB2-2CF0A457437F}" presName="vSp1" presStyleCnt="0"/>
      <dgm:spPr/>
    </dgm:pt>
    <dgm:pt modelId="{3EC4E5A5-FC40-4C41-BA9C-5CF276BB33ED}" type="pres">
      <dgm:prSet presAssocID="{871D0D5B-3F0D-8C41-ACB2-2CF0A457437F}" presName="simulatedConn" presStyleLbl="solidFgAcc1" presStyleIdx="4" presStyleCnt="6"/>
      <dgm:spPr/>
    </dgm:pt>
    <dgm:pt modelId="{10151896-4F19-FD49-9708-351C1991A5C7}" type="pres">
      <dgm:prSet presAssocID="{871D0D5B-3F0D-8C41-ACB2-2CF0A457437F}" presName="vSp2" presStyleCnt="0"/>
      <dgm:spPr/>
    </dgm:pt>
    <dgm:pt modelId="{9DDCB74E-D283-B54C-91FD-D2EC1A974D6C}" type="pres">
      <dgm:prSet presAssocID="{871D0D5B-3F0D-8C41-ACB2-2CF0A457437F}" presName="sibTrans" presStyleCnt="0"/>
      <dgm:spPr/>
    </dgm:pt>
    <dgm:pt modelId="{143E1AC4-4C0B-0A4E-ABFC-0C655FB82CBA}" type="pres">
      <dgm:prSet presAssocID="{B3F30D83-5A43-774F-9A30-CEB6E0F71733}" presName="compositeNode" presStyleCnt="0">
        <dgm:presLayoutVars>
          <dgm:bulletEnabled val="1"/>
        </dgm:presLayoutVars>
      </dgm:prSet>
      <dgm:spPr/>
    </dgm:pt>
    <dgm:pt modelId="{BF617648-6A3B-914A-BC2B-F144FAF60548}" type="pres">
      <dgm:prSet presAssocID="{B3F30D83-5A43-774F-9A30-CEB6E0F71733}" presName="bgRect" presStyleLbl="node1" presStyleIdx="5" presStyleCnt="7"/>
      <dgm:spPr/>
    </dgm:pt>
    <dgm:pt modelId="{469468FD-83AE-CD4A-859B-0A9FB622642A}" type="pres">
      <dgm:prSet presAssocID="{B3F30D83-5A43-774F-9A30-CEB6E0F71733}" presName="parentNode" presStyleLbl="node1" presStyleIdx="5" presStyleCnt="7">
        <dgm:presLayoutVars>
          <dgm:chMax val="0"/>
          <dgm:bulletEnabled val="1"/>
        </dgm:presLayoutVars>
      </dgm:prSet>
      <dgm:spPr/>
    </dgm:pt>
    <dgm:pt modelId="{E65F6F78-D528-F048-9F9B-CEB362EFA4E8}" type="pres">
      <dgm:prSet presAssocID="{2397E2E5-7E40-0E49-ACAA-7FABCBF5DCA2}" presName="hSp" presStyleCnt="0"/>
      <dgm:spPr/>
    </dgm:pt>
    <dgm:pt modelId="{685232A8-FEBA-1C4F-9D18-2C7B356DB337}" type="pres">
      <dgm:prSet presAssocID="{2397E2E5-7E40-0E49-ACAA-7FABCBF5DCA2}" presName="vProcSp" presStyleCnt="0"/>
      <dgm:spPr/>
    </dgm:pt>
    <dgm:pt modelId="{910E0B3C-DBCA-544B-9872-B367D549DCCD}" type="pres">
      <dgm:prSet presAssocID="{2397E2E5-7E40-0E49-ACAA-7FABCBF5DCA2}" presName="vSp1" presStyleCnt="0"/>
      <dgm:spPr/>
    </dgm:pt>
    <dgm:pt modelId="{4A60D93F-1DE3-EE49-A62A-21CE49D5D0CD}" type="pres">
      <dgm:prSet presAssocID="{2397E2E5-7E40-0E49-ACAA-7FABCBF5DCA2}" presName="simulatedConn" presStyleLbl="solidFgAcc1" presStyleIdx="5" presStyleCnt="6"/>
      <dgm:spPr/>
    </dgm:pt>
    <dgm:pt modelId="{C7620615-E244-794C-8409-CCFA4CA3F4AE}" type="pres">
      <dgm:prSet presAssocID="{2397E2E5-7E40-0E49-ACAA-7FABCBF5DCA2}" presName="vSp2" presStyleCnt="0"/>
      <dgm:spPr/>
    </dgm:pt>
    <dgm:pt modelId="{E3E98795-D104-E048-94C8-727228C3972C}" type="pres">
      <dgm:prSet presAssocID="{2397E2E5-7E40-0E49-ACAA-7FABCBF5DCA2}" presName="sibTrans" presStyleCnt="0"/>
      <dgm:spPr/>
    </dgm:pt>
    <dgm:pt modelId="{F39F462E-E164-CD45-9E44-B68B0E9E6300}" type="pres">
      <dgm:prSet presAssocID="{6A563FF5-D954-C341-B868-96EFB24CB8B3}" presName="compositeNode" presStyleCnt="0">
        <dgm:presLayoutVars>
          <dgm:bulletEnabled val="1"/>
        </dgm:presLayoutVars>
      </dgm:prSet>
      <dgm:spPr/>
    </dgm:pt>
    <dgm:pt modelId="{702E785B-178B-CB45-9C45-CDFBA0C316D5}" type="pres">
      <dgm:prSet presAssocID="{6A563FF5-D954-C341-B868-96EFB24CB8B3}" presName="bgRect" presStyleLbl="node1" presStyleIdx="6" presStyleCnt="7"/>
      <dgm:spPr/>
    </dgm:pt>
    <dgm:pt modelId="{085352A9-1B90-104A-BF84-AB3F1B093CFE}" type="pres">
      <dgm:prSet presAssocID="{6A563FF5-D954-C341-B868-96EFB24CB8B3}" presName="parentNode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2123700-6F1C-4141-B43B-C1D5D8C5F96F}" type="presOf" srcId="{5B3A5E1A-87E3-6946-8BAF-997B68AEF1B1}" destId="{6BE5D21C-5A1E-0F43-93D4-FEA1B57CEC06}" srcOrd="0" destOrd="0" presId="urn:microsoft.com/office/officeart/2005/8/layout/hProcess7"/>
    <dgm:cxn modelId="{139E8106-62F2-6743-AECA-4A06CA3A78C3}" type="presOf" srcId="{7FA4BF0D-E50A-6543-AE3C-B3FC9ECCAF5D}" destId="{687CE31E-ECB8-6E4D-860D-A6322C07F773}" srcOrd="0" destOrd="0" presId="urn:microsoft.com/office/officeart/2005/8/layout/hProcess7"/>
    <dgm:cxn modelId="{A0907B09-0B5F-934A-8CB6-F314B9A6D399}" type="presOf" srcId="{7FA4BF0D-E50A-6543-AE3C-B3FC9ECCAF5D}" destId="{2F7A7E19-239A-CA47-B807-C7805FCFE627}" srcOrd="1" destOrd="0" presId="urn:microsoft.com/office/officeart/2005/8/layout/hProcess7"/>
    <dgm:cxn modelId="{F7E4DB0C-7986-BD44-AC44-035C83E8AB7E}" type="presOf" srcId="{B9A82DA6-35FC-AF4C-BAD7-A7B3BB132756}" destId="{D6DAE7E8-4D5E-D74B-9C8B-CE63E8DB7AD5}" srcOrd="0" destOrd="0" presId="urn:microsoft.com/office/officeart/2005/8/layout/hProcess7"/>
    <dgm:cxn modelId="{ABBC9610-6088-6C4D-AB1F-663DE3FE378E}" srcId="{BE001636-A1D6-7547-BF57-61FC66383B98}" destId="{6A563FF5-D954-C341-B868-96EFB24CB8B3}" srcOrd="6" destOrd="0" parTransId="{E27A1643-2C88-A241-A915-75C08C9CA76B}" sibTransId="{A546B360-E9C3-D543-871C-0F05D1B7AE37}"/>
    <dgm:cxn modelId="{0484A811-ED4A-6E4F-921D-F279E0D221EF}" type="presOf" srcId="{CFB2DDB8-C848-1447-AB92-48F5F5CAC8BF}" destId="{D0124999-5BC9-9D4F-AF86-D1EAF46A19C8}" srcOrd="1" destOrd="0" presId="urn:microsoft.com/office/officeart/2005/8/layout/hProcess7"/>
    <dgm:cxn modelId="{E2435E25-0842-5A4F-8F67-415F63F77F45}" type="presOf" srcId="{BE001636-A1D6-7547-BF57-61FC66383B98}" destId="{EC3926BB-16A6-554C-9FF7-F771CB4C102F}" srcOrd="0" destOrd="0" presId="urn:microsoft.com/office/officeart/2005/8/layout/hProcess7"/>
    <dgm:cxn modelId="{E712BE2A-4AAC-A840-AED5-422086215859}" type="presOf" srcId="{1C7C241B-67E6-0E4D-A786-72CD234970FA}" destId="{544140AB-66F4-1B4A-9383-F3EEF1869D5A}" srcOrd="1" destOrd="0" presId="urn:microsoft.com/office/officeart/2005/8/layout/hProcess7"/>
    <dgm:cxn modelId="{24173851-2DFC-614E-9080-7FCF39EDEA8D}" type="presOf" srcId="{B3F30D83-5A43-774F-9A30-CEB6E0F71733}" destId="{BF617648-6A3B-914A-BC2B-F144FAF60548}" srcOrd="0" destOrd="0" presId="urn:microsoft.com/office/officeart/2005/8/layout/hProcess7"/>
    <dgm:cxn modelId="{7DCD205D-A9D1-024A-8B91-F0A85A55A4AD}" type="presOf" srcId="{CFB2DDB8-C848-1447-AB92-48F5F5CAC8BF}" destId="{6C4C6497-E8D5-FF49-AFC9-71411204679E}" srcOrd="0" destOrd="0" presId="urn:microsoft.com/office/officeart/2005/8/layout/hProcess7"/>
    <dgm:cxn modelId="{D6C41D67-97F7-3440-BBB2-99554CA80BAD}" type="presOf" srcId="{6A563FF5-D954-C341-B868-96EFB24CB8B3}" destId="{085352A9-1B90-104A-BF84-AB3F1B093CFE}" srcOrd="1" destOrd="0" presId="urn:microsoft.com/office/officeart/2005/8/layout/hProcess7"/>
    <dgm:cxn modelId="{90847368-3CF1-2D44-A989-220E172552D8}" srcId="{45591C31-19FD-E045-9058-D6E09CF75569}" destId="{AD8608BB-7408-9149-9304-2608E0697F9E}" srcOrd="0" destOrd="0" parTransId="{2D5B67EB-128B-114B-AC29-F648E8322C57}" sibTransId="{AA8C7877-C931-1C48-930A-C8BEB0666E1E}"/>
    <dgm:cxn modelId="{DD7EF46D-1C92-2249-AB5B-B92ECBD71CB9}" type="presOf" srcId="{AD8608BB-7408-9149-9304-2608E0697F9E}" destId="{080EDCC6-D62D-5240-8910-49CE14A1A0AA}" srcOrd="0" destOrd="0" presId="urn:microsoft.com/office/officeart/2005/8/layout/hProcess7"/>
    <dgm:cxn modelId="{8590097A-80DA-A046-B832-C4F2030F1F18}" type="presOf" srcId="{B3F30D83-5A43-774F-9A30-CEB6E0F71733}" destId="{469468FD-83AE-CD4A-859B-0A9FB622642A}" srcOrd="1" destOrd="0" presId="urn:microsoft.com/office/officeart/2005/8/layout/hProcess7"/>
    <dgm:cxn modelId="{18623882-A933-D84B-89B8-626EC15F3EE0}" srcId="{BE001636-A1D6-7547-BF57-61FC66383B98}" destId="{45591C31-19FD-E045-9058-D6E09CF75569}" srcOrd="1" destOrd="0" parTransId="{27EFF8A4-480B-2D4A-818A-E78BFA63352F}" sibTransId="{54E1ABB5-48E3-044E-BEE7-2930A3B04229}"/>
    <dgm:cxn modelId="{6485F493-A888-E743-B995-616417813E2B}" srcId="{BE001636-A1D6-7547-BF57-61FC66383B98}" destId="{CBD70FB5-97ED-7F48-997C-D64770861C3F}" srcOrd="3" destOrd="0" parTransId="{2053D5B5-E1DF-6747-83E7-AA6909931CD8}" sibTransId="{D74C1757-7661-0248-9E75-1380A7B68C1F}"/>
    <dgm:cxn modelId="{E27B4998-6445-164B-8482-59443D8F5659}" srcId="{BE001636-A1D6-7547-BF57-61FC66383B98}" destId="{B3F30D83-5A43-774F-9A30-CEB6E0F71733}" srcOrd="5" destOrd="0" parTransId="{9323BF1F-86A2-5644-9F8E-6027921C6728}" sibTransId="{2397E2E5-7E40-0E49-ACAA-7FABCBF5DCA2}"/>
    <dgm:cxn modelId="{A74C0FA7-8462-EA44-A6BA-9FC883D5258E}" srcId="{BE001636-A1D6-7547-BF57-61FC66383B98}" destId="{1C7C241B-67E6-0E4D-A786-72CD234970FA}" srcOrd="2" destOrd="0" parTransId="{73C2F5B6-89A2-7F41-BA7B-E4483EC6FDBE}" sibTransId="{3E7E5F0E-00DD-644F-A763-9BE241425298}"/>
    <dgm:cxn modelId="{BF430AAD-56A7-6F4A-A215-5AE06D93B6EB}" type="presOf" srcId="{6A563FF5-D954-C341-B868-96EFB24CB8B3}" destId="{702E785B-178B-CB45-9C45-CDFBA0C316D5}" srcOrd="0" destOrd="0" presId="urn:microsoft.com/office/officeart/2005/8/layout/hProcess7"/>
    <dgm:cxn modelId="{A6DF54B5-186F-7D4F-B7ED-C692C295776B}" type="presOf" srcId="{1C7C241B-67E6-0E4D-A786-72CD234970FA}" destId="{9FF37DBB-B7FB-7842-9F33-460927B87221}" srcOrd="0" destOrd="0" presId="urn:microsoft.com/office/officeart/2005/8/layout/hProcess7"/>
    <dgm:cxn modelId="{A5F3C8BC-C454-F440-9D23-FAF1A449D2A2}" type="presOf" srcId="{CBD70FB5-97ED-7F48-997C-D64770861C3F}" destId="{6526840E-07CE-5B45-BB2D-779EED12AB00}" srcOrd="1" destOrd="0" presId="urn:microsoft.com/office/officeart/2005/8/layout/hProcess7"/>
    <dgm:cxn modelId="{5DD5B3C1-FF85-AB4F-A6D3-542C7E701D0E}" srcId="{CFB2DDB8-C848-1447-AB92-48F5F5CAC8BF}" destId="{B9A82DA6-35FC-AF4C-BAD7-A7B3BB132756}" srcOrd="0" destOrd="0" parTransId="{D79F8852-43CB-2447-9E12-8BA2CAC4113A}" sibTransId="{E78026FD-69EF-BA4A-A640-577C9EC228B6}"/>
    <dgm:cxn modelId="{E28D72C2-F957-9641-803C-9A57EC4EDE9F}" type="presOf" srcId="{CBD70FB5-97ED-7F48-997C-D64770861C3F}" destId="{27FC68AA-4851-AB4C-A688-2B36A226012C}" srcOrd="0" destOrd="0" presId="urn:microsoft.com/office/officeart/2005/8/layout/hProcess7"/>
    <dgm:cxn modelId="{EC1D7DC4-987D-F547-8C1C-0ABF5F244B0F}" type="presOf" srcId="{45591C31-19FD-E045-9058-D6E09CF75569}" destId="{71DA9426-5DB6-9744-A2C3-CD49ADAAB8E7}" srcOrd="1" destOrd="0" presId="urn:microsoft.com/office/officeart/2005/8/layout/hProcess7"/>
    <dgm:cxn modelId="{22550ED0-BD6A-404D-9B3B-1F90E9D9145B}" type="presOf" srcId="{45591C31-19FD-E045-9058-D6E09CF75569}" destId="{830CF69C-554C-8645-A915-EBD524394E2D}" srcOrd="0" destOrd="0" presId="urn:microsoft.com/office/officeart/2005/8/layout/hProcess7"/>
    <dgm:cxn modelId="{299486E8-CBBC-4541-AF49-94E8633578D8}" srcId="{BE001636-A1D6-7547-BF57-61FC66383B98}" destId="{CFB2DDB8-C848-1447-AB92-48F5F5CAC8BF}" srcOrd="0" destOrd="0" parTransId="{8BD1F61E-C5C0-AA48-B859-8515E562FF4D}" sibTransId="{44361CB5-8DBA-2744-B7A5-6CA1533A3041}"/>
    <dgm:cxn modelId="{8341D0EF-30F2-C043-8234-FFCB04751C58}" srcId="{1C7C241B-67E6-0E4D-A786-72CD234970FA}" destId="{5B3A5E1A-87E3-6946-8BAF-997B68AEF1B1}" srcOrd="0" destOrd="0" parTransId="{E1BE4BE9-D19B-4B4F-B551-AACEE2F787F4}" sibTransId="{C17AFEFB-E76C-2743-B5EE-770D58779A2A}"/>
    <dgm:cxn modelId="{089E87FE-5C05-6841-B633-A1CE06DEB378}" srcId="{BE001636-A1D6-7547-BF57-61FC66383B98}" destId="{7FA4BF0D-E50A-6543-AE3C-B3FC9ECCAF5D}" srcOrd="4" destOrd="0" parTransId="{35685EBA-97DD-194C-964B-D85026594052}" sibTransId="{871D0D5B-3F0D-8C41-ACB2-2CF0A457437F}"/>
    <dgm:cxn modelId="{C0526BC8-B63E-144C-81F3-7168C3C88F9C}" type="presParOf" srcId="{EC3926BB-16A6-554C-9FF7-F771CB4C102F}" destId="{163DB66B-D7C3-FA4D-BB0B-6FB0DEFE05D4}" srcOrd="0" destOrd="0" presId="urn:microsoft.com/office/officeart/2005/8/layout/hProcess7"/>
    <dgm:cxn modelId="{54C37A0E-05AA-B14F-87C1-B9A083F3A041}" type="presParOf" srcId="{163DB66B-D7C3-FA4D-BB0B-6FB0DEFE05D4}" destId="{6C4C6497-E8D5-FF49-AFC9-71411204679E}" srcOrd="0" destOrd="0" presId="urn:microsoft.com/office/officeart/2005/8/layout/hProcess7"/>
    <dgm:cxn modelId="{4A2B511F-9E73-FE47-9CB0-218C85FEDB11}" type="presParOf" srcId="{163DB66B-D7C3-FA4D-BB0B-6FB0DEFE05D4}" destId="{D0124999-5BC9-9D4F-AF86-D1EAF46A19C8}" srcOrd="1" destOrd="0" presId="urn:microsoft.com/office/officeart/2005/8/layout/hProcess7"/>
    <dgm:cxn modelId="{48A41AAA-CC49-1840-960E-1F62D5C0EBFE}" type="presParOf" srcId="{163DB66B-D7C3-FA4D-BB0B-6FB0DEFE05D4}" destId="{D6DAE7E8-4D5E-D74B-9C8B-CE63E8DB7AD5}" srcOrd="2" destOrd="0" presId="urn:microsoft.com/office/officeart/2005/8/layout/hProcess7"/>
    <dgm:cxn modelId="{7814F5FD-B140-1142-A519-B341B1AF96DD}" type="presParOf" srcId="{EC3926BB-16A6-554C-9FF7-F771CB4C102F}" destId="{109D45B2-474D-8446-9049-38F868685B54}" srcOrd="1" destOrd="0" presId="urn:microsoft.com/office/officeart/2005/8/layout/hProcess7"/>
    <dgm:cxn modelId="{19C616A8-82C3-1E4B-801E-D5D9692785D3}" type="presParOf" srcId="{EC3926BB-16A6-554C-9FF7-F771CB4C102F}" destId="{6B98D67A-F248-8A4C-AFC0-54C6E67F256F}" srcOrd="2" destOrd="0" presId="urn:microsoft.com/office/officeart/2005/8/layout/hProcess7"/>
    <dgm:cxn modelId="{131CF5D7-9CFC-F14B-B8E1-05438E96E171}" type="presParOf" srcId="{6B98D67A-F248-8A4C-AFC0-54C6E67F256F}" destId="{3EA25A76-BE48-3E4B-AD45-3475B9057847}" srcOrd="0" destOrd="0" presId="urn:microsoft.com/office/officeart/2005/8/layout/hProcess7"/>
    <dgm:cxn modelId="{B79BE6D5-713A-884D-B538-206A8C7E2059}" type="presParOf" srcId="{6B98D67A-F248-8A4C-AFC0-54C6E67F256F}" destId="{8AD6E355-A3D3-354E-BD74-193C4CAB1F48}" srcOrd="1" destOrd="0" presId="urn:microsoft.com/office/officeart/2005/8/layout/hProcess7"/>
    <dgm:cxn modelId="{20284489-9136-5F44-BF18-4D0461724B8C}" type="presParOf" srcId="{6B98D67A-F248-8A4C-AFC0-54C6E67F256F}" destId="{7B02EDA0-1CA8-B846-B093-3B082D71D5FF}" srcOrd="2" destOrd="0" presId="urn:microsoft.com/office/officeart/2005/8/layout/hProcess7"/>
    <dgm:cxn modelId="{5B7EBB47-65C3-2D46-A3C7-6EE458319BC7}" type="presParOf" srcId="{EC3926BB-16A6-554C-9FF7-F771CB4C102F}" destId="{C4AA4728-54A5-E441-8D4C-FC13E4F06F58}" srcOrd="3" destOrd="0" presId="urn:microsoft.com/office/officeart/2005/8/layout/hProcess7"/>
    <dgm:cxn modelId="{7BDD2D39-A7DD-6542-9709-D529C38E9C78}" type="presParOf" srcId="{EC3926BB-16A6-554C-9FF7-F771CB4C102F}" destId="{D6EF8A4E-7A10-374B-A196-8DC7556C45BD}" srcOrd="4" destOrd="0" presId="urn:microsoft.com/office/officeart/2005/8/layout/hProcess7"/>
    <dgm:cxn modelId="{D34CC6B9-0F04-334C-BB28-7AD9324CB8EC}" type="presParOf" srcId="{D6EF8A4E-7A10-374B-A196-8DC7556C45BD}" destId="{830CF69C-554C-8645-A915-EBD524394E2D}" srcOrd="0" destOrd="0" presId="urn:microsoft.com/office/officeart/2005/8/layout/hProcess7"/>
    <dgm:cxn modelId="{EEA81D64-6EB6-1F41-BC0E-932911EC0F53}" type="presParOf" srcId="{D6EF8A4E-7A10-374B-A196-8DC7556C45BD}" destId="{71DA9426-5DB6-9744-A2C3-CD49ADAAB8E7}" srcOrd="1" destOrd="0" presId="urn:microsoft.com/office/officeart/2005/8/layout/hProcess7"/>
    <dgm:cxn modelId="{8CF397A3-50C7-B84B-BF76-3D127F29C121}" type="presParOf" srcId="{D6EF8A4E-7A10-374B-A196-8DC7556C45BD}" destId="{080EDCC6-D62D-5240-8910-49CE14A1A0AA}" srcOrd="2" destOrd="0" presId="urn:microsoft.com/office/officeart/2005/8/layout/hProcess7"/>
    <dgm:cxn modelId="{323D6552-6E77-DE40-ADF0-A34D2A047807}" type="presParOf" srcId="{EC3926BB-16A6-554C-9FF7-F771CB4C102F}" destId="{A1F18A5D-DCF7-8C46-9E51-FCEE17D911CB}" srcOrd="5" destOrd="0" presId="urn:microsoft.com/office/officeart/2005/8/layout/hProcess7"/>
    <dgm:cxn modelId="{781D7F8C-4355-F24C-BE20-CFAA76E48AF9}" type="presParOf" srcId="{EC3926BB-16A6-554C-9FF7-F771CB4C102F}" destId="{85CA3E45-2DE5-3E43-A97B-7531717C2D3C}" srcOrd="6" destOrd="0" presId="urn:microsoft.com/office/officeart/2005/8/layout/hProcess7"/>
    <dgm:cxn modelId="{AA1F2A57-98CF-4A42-9885-A098CD9169ED}" type="presParOf" srcId="{85CA3E45-2DE5-3E43-A97B-7531717C2D3C}" destId="{06F5342C-54C3-6346-ACE5-38ED9B037B7C}" srcOrd="0" destOrd="0" presId="urn:microsoft.com/office/officeart/2005/8/layout/hProcess7"/>
    <dgm:cxn modelId="{1F75D2B5-DD7F-C347-9B82-2DDB60EAD4AF}" type="presParOf" srcId="{85CA3E45-2DE5-3E43-A97B-7531717C2D3C}" destId="{D28CC2BD-F289-6E4E-8D31-F27A401E928F}" srcOrd="1" destOrd="0" presId="urn:microsoft.com/office/officeart/2005/8/layout/hProcess7"/>
    <dgm:cxn modelId="{B1917108-80E0-AA40-8E4D-739A9B1A1E2A}" type="presParOf" srcId="{85CA3E45-2DE5-3E43-A97B-7531717C2D3C}" destId="{74EA9285-4252-8B47-B92D-CEBFAC914756}" srcOrd="2" destOrd="0" presId="urn:microsoft.com/office/officeart/2005/8/layout/hProcess7"/>
    <dgm:cxn modelId="{2AC66072-2E07-0644-A87B-5F9E32EE5959}" type="presParOf" srcId="{EC3926BB-16A6-554C-9FF7-F771CB4C102F}" destId="{5368EC90-6EDA-A74C-BBD2-1074DBD5F83E}" srcOrd="7" destOrd="0" presId="urn:microsoft.com/office/officeart/2005/8/layout/hProcess7"/>
    <dgm:cxn modelId="{CBBBAB23-B402-F946-B5F2-8770460F00F0}" type="presParOf" srcId="{EC3926BB-16A6-554C-9FF7-F771CB4C102F}" destId="{24AD2F06-780A-004E-9E31-847DF9DDBD4C}" srcOrd="8" destOrd="0" presId="urn:microsoft.com/office/officeart/2005/8/layout/hProcess7"/>
    <dgm:cxn modelId="{4F896017-2915-B942-B48B-6953306399B8}" type="presParOf" srcId="{24AD2F06-780A-004E-9E31-847DF9DDBD4C}" destId="{9FF37DBB-B7FB-7842-9F33-460927B87221}" srcOrd="0" destOrd="0" presId="urn:microsoft.com/office/officeart/2005/8/layout/hProcess7"/>
    <dgm:cxn modelId="{E3C3E51C-E25B-2244-81EA-D20203022423}" type="presParOf" srcId="{24AD2F06-780A-004E-9E31-847DF9DDBD4C}" destId="{544140AB-66F4-1B4A-9383-F3EEF1869D5A}" srcOrd="1" destOrd="0" presId="urn:microsoft.com/office/officeart/2005/8/layout/hProcess7"/>
    <dgm:cxn modelId="{B84F7702-398D-974F-A2B3-DDF9E88DEFE9}" type="presParOf" srcId="{24AD2F06-780A-004E-9E31-847DF9DDBD4C}" destId="{6BE5D21C-5A1E-0F43-93D4-FEA1B57CEC06}" srcOrd="2" destOrd="0" presId="urn:microsoft.com/office/officeart/2005/8/layout/hProcess7"/>
    <dgm:cxn modelId="{A22EE921-6142-E943-81B1-09178A98C569}" type="presParOf" srcId="{EC3926BB-16A6-554C-9FF7-F771CB4C102F}" destId="{5CB064AB-7087-534D-8D00-E418C442AF17}" srcOrd="9" destOrd="0" presId="urn:microsoft.com/office/officeart/2005/8/layout/hProcess7"/>
    <dgm:cxn modelId="{0CD69CC6-A9A5-784B-9322-F21BE2F9642F}" type="presParOf" srcId="{EC3926BB-16A6-554C-9FF7-F771CB4C102F}" destId="{EBF0498B-504B-E24F-B2F1-A16EE3775EEA}" srcOrd="10" destOrd="0" presId="urn:microsoft.com/office/officeart/2005/8/layout/hProcess7"/>
    <dgm:cxn modelId="{A3C3A376-DB73-AC4B-B298-4A97784F9905}" type="presParOf" srcId="{EBF0498B-504B-E24F-B2F1-A16EE3775EEA}" destId="{AF7C7025-64CE-8047-A3C8-FDDEE5EABE31}" srcOrd="0" destOrd="0" presId="urn:microsoft.com/office/officeart/2005/8/layout/hProcess7"/>
    <dgm:cxn modelId="{D61CC400-A6C1-B248-90CB-B0617D58D553}" type="presParOf" srcId="{EBF0498B-504B-E24F-B2F1-A16EE3775EEA}" destId="{37A1B472-B8EC-C444-8FEB-2E503793892B}" srcOrd="1" destOrd="0" presId="urn:microsoft.com/office/officeart/2005/8/layout/hProcess7"/>
    <dgm:cxn modelId="{5A0C4A8B-699A-0D41-AD19-A08F36DC3E6E}" type="presParOf" srcId="{EBF0498B-504B-E24F-B2F1-A16EE3775EEA}" destId="{3BA10E38-D978-F740-8E1A-C142A251344C}" srcOrd="2" destOrd="0" presId="urn:microsoft.com/office/officeart/2005/8/layout/hProcess7"/>
    <dgm:cxn modelId="{51EEA9A2-7711-B642-ADD0-EFEE479AFB6B}" type="presParOf" srcId="{EC3926BB-16A6-554C-9FF7-F771CB4C102F}" destId="{D9BB4F53-3F81-7F44-A003-55E1A7B3FD57}" srcOrd="11" destOrd="0" presId="urn:microsoft.com/office/officeart/2005/8/layout/hProcess7"/>
    <dgm:cxn modelId="{BC18A494-652F-6F4F-B258-62A445A8048F}" type="presParOf" srcId="{EC3926BB-16A6-554C-9FF7-F771CB4C102F}" destId="{6F0EF9D3-E6D0-324C-B8B2-E7C872EF7ECC}" srcOrd="12" destOrd="0" presId="urn:microsoft.com/office/officeart/2005/8/layout/hProcess7"/>
    <dgm:cxn modelId="{B3A53332-D8D4-3646-9D43-6377B630606F}" type="presParOf" srcId="{6F0EF9D3-E6D0-324C-B8B2-E7C872EF7ECC}" destId="{27FC68AA-4851-AB4C-A688-2B36A226012C}" srcOrd="0" destOrd="0" presId="urn:microsoft.com/office/officeart/2005/8/layout/hProcess7"/>
    <dgm:cxn modelId="{A0F3137A-2D05-904B-9F1D-8BD0D2F43880}" type="presParOf" srcId="{6F0EF9D3-E6D0-324C-B8B2-E7C872EF7ECC}" destId="{6526840E-07CE-5B45-BB2D-779EED12AB00}" srcOrd="1" destOrd="0" presId="urn:microsoft.com/office/officeart/2005/8/layout/hProcess7"/>
    <dgm:cxn modelId="{7E17D927-D83E-6042-8FC9-83D8652C9BA3}" type="presParOf" srcId="{EC3926BB-16A6-554C-9FF7-F771CB4C102F}" destId="{27D748EA-2ED1-BB4E-A1B6-39B930239008}" srcOrd="13" destOrd="0" presId="urn:microsoft.com/office/officeart/2005/8/layout/hProcess7"/>
    <dgm:cxn modelId="{C8BCE852-F298-5641-80C4-C1CA7C96FD1F}" type="presParOf" srcId="{EC3926BB-16A6-554C-9FF7-F771CB4C102F}" destId="{74B09B0A-1595-3A40-AF18-FA679678A48F}" srcOrd="14" destOrd="0" presId="urn:microsoft.com/office/officeart/2005/8/layout/hProcess7"/>
    <dgm:cxn modelId="{14071472-E3CD-E042-AC88-08AA8331C91E}" type="presParOf" srcId="{74B09B0A-1595-3A40-AF18-FA679678A48F}" destId="{84898F19-1780-CF47-AAB9-B0914A678674}" srcOrd="0" destOrd="0" presId="urn:microsoft.com/office/officeart/2005/8/layout/hProcess7"/>
    <dgm:cxn modelId="{8195ED62-E270-4143-A42F-D3D4E682DD46}" type="presParOf" srcId="{74B09B0A-1595-3A40-AF18-FA679678A48F}" destId="{DD74CE3E-4858-6244-8E39-30DB6DCA20C5}" srcOrd="1" destOrd="0" presId="urn:microsoft.com/office/officeart/2005/8/layout/hProcess7"/>
    <dgm:cxn modelId="{A639AFBE-B9BB-3C4C-BE7E-F1443CAEECF5}" type="presParOf" srcId="{74B09B0A-1595-3A40-AF18-FA679678A48F}" destId="{A0DB5F40-22B0-6B4F-BEA8-4787F5DBDCC0}" srcOrd="2" destOrd="0" presId="urn:microsoft.com/office/officeart/2005/8/layout/hProcess7"/>
    <dgm:cxn modelId="{C87BC02B-71F9-8D46-A960-F62B4A6A8744}" type="presParOf" srcId="{EC3926BB-16A6-554C-9FF7-F771CB4C102F}" destId="{76AF58C8-BD5D-D94B-B527-B0BFA17B17B0}" srcOrd="15" destOrd="0" presId="urn:microsoft.com/office/officeart/2005/8/layout/hProcess7"/>
    <dgm:cxn modelId="{406E898C-25A4-EB4D-ACA7-2597DFC6EA5F}" type="presParOf" srcId="{EC3926BB-16A6-554C-9FF7-F771CB4C102F}" destId="{1B8EA2A0-065A-B44C-B51A-8DCB8A130C65}" srcOrd="16" destOrd="0" presId="urn:microsoft.com/office/officeart/2005/8/layout/hProcess7"/>
    <dgm:cxn modelId="{28A62C46-2578-9D4E-9834-E6B8A173A6AC}" type="presParOf" srcId="{1B8EA2A0-065A-B44C-B51A-8DCB8A130C65}" destId="{687CE31E-ECB8-6E4D-860D-A6322C07F773}" srcOrd="0" destOrd="0" presId="urn:microsoft.com/office/officeart/2005/8/layout/hProcess7"/>
    <dgm:cxn modelId="{1FCE9D4F-6917-4F4D-A9A7-F4D96F8AEFB2}" type="presParOf" srcId="{1B8EA2A0-065A-B44C-B51A-8DCB8A130C65}" destId="{2F7A7E19-239A-CA47-B807-C7805FCFE627}" srcOrd="1" destOrd="0" presId="urn:microsoft.com/office/officeart/2005/8/layout/hProcess7"/>
    <dgm:cxn modelId="{8F66E25B-7460-804E-88BA-F2F54E4B2326}" type="presParOf" srcId="{EC3926BB-16A6-554C-9FF7-F771CB4C102F}" destId="{6170E308-CF75-D744-9C74-4D61A2033669}" srcOrd="17" destOrd="0" presId="urn:microsoft.com/office/officeart/2005/8/layout/hProcess7"/>
    <dgm:cxn modelId="{59F5B0EC-0212-3B4C-BF60-2C98D393DB30}" type="presParOf" srcId="{EC3926BB-16A6-554C-9FF7-F771CB4C102F}" destId="{EA26D281-0B38-C143-A05D-68FC63F9C88F}" srcOrd="18" destOrd="0" presId="urn:microsoft.com/office/officeart/2005/8/layout/hProcess7"/>
    <dgm:cxn modelId="{579BC841-5523-3346-BB2D-7629AC6E6161}" type="presParOf" srcId="{EA26D281-0B38-C143-A05D-68FC63F9C88F}" destId="{B0CAF1DA-351D-2148-9B3B-84926AF9203E}" srcOrd="0" destOrd="0" presId="urn:microsoft.com/office/officeart/2005/8/layout/hProcess7"/>
    <dgm:cxn modelId="{26776597-3CCA-2540-A90E-95234A6FC435}" type="presParOf" srcId="{EA26D281-0B38-C143-A05D-68FC63F9C88F}" destId="{3EC4E5A5-FC40-4C41-BA9C-5CF276BB33ED}" srcOrd="1" destOrd="0" presId="urn:microsoft.com/office/officeart/2005/8/layout/hProcess7"/>
    <dgm:cxn modelId="{B8B06B80-1BDB-4D4D-89E6-F33E37FBC238}" type="presParOf" srcId="{EA26D281-0B38-C143-A05D-68FC63F9C88F}" destId="{10151896-4F19-FD49-9708-351C1991A5C7}" srcOrd="2" destOrd="0" presId="urn:microsoft.com/office/officeart/2005/8/layout/hProcess7"/>
    <dgm:cxn modelId="{2E23CB03-9BFB-6849-B1F8-30B50809F737}" type="presParOf" srcId="{EC3926BB-16A6-554C-9FF7-F771CB4C102F}" destId="{9DDCB74E-D283-B54C-91FD-D2EC1A974D6C}" srcOrd="19" destOrd="0" presId="urn:microsoft.com/office/officeart/2005/8/layout/hProcess7"/>
    <dgm:cxn modelId="{EA7117A6-BBC2-2841-896F-CF322F553254}" type="presParOf" srcId="{EC3926BB-16A6-554C-9FF7-F771CB4C102F}" destId="{143E1AC4-4C0B-0A4E-ABFC-0C655FB82CBA}" srcOrd="20" destOrd="0" presId="urn:microsoft.com/office/officeart/2005/8/layout/hProcess7"/>
    <dgm:cxn modelId="{7790C4F3-A8A7-0E4E-AD0C-4BDCD9A7A9D7}" type="presParOf" srcId="{143E1AC4-4C0B-0A4E-ABFC-0C655FB82CBA}" destId="{BF617648-6A3B-914A-BC2B-F144FAF60548}" srcOrd="0" destOrd="0" presId="urn:microsoft.com/office/officeart/2005/8/layout/hProcess7"/>
    <dgm:cxn modelId="{2719C6FE-6AA1-D14E-91FB-994AA0EDAC69}" type="presParOf" srcId="{143E1AC4-4C0B-0A4E-ABFC-0C655FB82CBA}" destId="{469468FD-83AE-CD4A-859B-0A9FB622642A}" srcOrd="1" destOrd="0" presId="urn:microsoft.com/office/officeart/2005/8/layout/hProcess7"/>
    <dgm:cxn modelId="{091D0B82-DE39-EE4B-9635-C40BE704CB35}" type="presParOf" srcId="{EC3926BB-16A6-554C-9FF7-F771CB4C102F}" destId="{E65F6F78-D528-F048-9F9B-CEB362EFA4E8}" srcOrd="21" destOrd="0" presId="urn:microsoft.com/office/officeart/2005/8/layout/hProcess7"/>
    <dgm:cxn modelId="{2064FF2D-AAA2-0740-AF1A-1DAB76C7F213}" type="presParOf" srcId="{EC3926BB-16A6-554C-9FF7-F771CB4C102F}" destId="{685232A8-FEBA-1C4F-9D18-2C7B356DB337}" srcOrd="22" destOrd="0" presId="urn:microsoft.com/office/officeart/2005/8/layout/hProcess7"/>
    <dgm:cxn modelId="{F1ED3CB1-AD4C-4C43-BF64-E9CFB8FA12A5}" type="presParOf" srcId="{685232A8-FEBA-1C4F-9D18-2C7B356DB337}" destId="{910E0B3C-DBCA-544B-9872-B367D549DCCD}" srcOrd="0" destOrd="0" presId="urn:microsoft.com/office/officeart/2005/8/layout/hProcess7"/>
    <dgm:cxn modelId="{B2DF9F7F-6D8F-BE42-AF9F-5C66871286CC}" type="presParOf" srcId="{685232A8-FEBA-1C4F-9D18-2C7B356DB337}" destId="{4A60D93F-1DE3-EE49-A62A-21CE49D5D0CD}" srcOrd="1" destOrd="0" presId="urn:microsoft.com/office/officeart/2005/8/layout/hProcess7"/>
    <dgm:cxn modelId="{AD4B8217-F7B7-244A-93FD-12AE97DAEFC1}" type="presParOf" srcId="{685232A8-FEBA-1C4F-9D18-2C7B356DB337}" destId="{C7620615-E244-794C-8409-CCFA4CA3F4AE}" srcOrd="2" destOrd="0" presId="urn:microsoft.com/office/officeart/2005/8/layout/hProcess7"/>
    <dgm:cxn modelId="{45DBA48A-35C3-FF45-8BD0-219DFB69B1CA}" type="presParOf" srcId="{EC3926BB-16A6-554C-9FF7-F771CB4C102F}" destId="{E3E98795-D104-E048-94C8-727228C3972C}" srcOrd="23" destOrd="0" presId="urn:microsoft.com/office/officeart/2005/8/layout/hProcess7"/>
    <dgm:cxn modelId="{6A41016F-40F3-BA41-8BC3-8BEE84713545}" type="presParOf" srcId="{EC3926BB-16A6-554C-9FF7-F771CB4C102F}" destId="{F39F462E-E164-CD45-9E44-B68B0E9E6300}" srcOrd="24" destOrd="0" presId="urn:microsoft.com/office/officeart/2005/8/layout/hProcess7"/>
    <dgm:cxn modelId="{D618C469-2487-EA4D-B66F-DD412C72A5BB}" type="presParOf" srcId="{F39F462E-E164-CD45-9E44-B68B0E9E6300}" destId="{702E785B-178B-CB45-9C45-CDFBA0C316D5}" srcOrd="0" destOrd="0" presId="urn:microsoft.com/office/officeart/2005/8/layout/hProcess7"/>
    <dgm:cxn modelId="{459466CA-5B6E-E049-AB8D-2EA17AD1ACAA}" type="presParOf" srcId="{F39F462E-E164-CD45-9E44-B68B0E9E6300}" destId="{085352A9-1B90-104A-BF84-AB3F1B093CFE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443DA-2BE1-E34B-BBE9-847F8600E2D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EB590B-0767-D44C-8E93-012ABC5075DE}">
      <dgm:prSet phldrT="[Text]"/>
      <dgm:spPr/>
      <dgm:t>
        <a:bodyPr/>
        <a:lstStyle/>
        <a:p>
          <a:r>
            <a:rPr lang="en-GB" dirty="0" err="1"/>
            <a:t>ograničeni</a:t>
          </a:r>
          <a:r>
            <a:rPr lang="en-GB" dirty="0"/>
            <a:t> </a:t>
          </a:r>
          <a:r>
            <a:rPr lang="en-GB" dirty="0" err="1"/>
            <a:t>ljudski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materijalni</a:t>
          </a:r>
          <a:r>
            <a:rPr lang="en-GB" dirty="0"/>
            <a:t> </a:t>
          </a:r>
          <a:r>
            <a:rPr lang="en-GB" dirty="0" err="1"/>
            <a:t>resursi</a:t>
          </a:r>
          <a:endParaRPr lang="en-GB" dirty="0"/>
        </a:p>
      </dgm:t>
    </dgm:pt>
    <dgm:pt modelId="{C322BCB3-FB69-CE40-AD9F-98B4C92976FF}" type="parTrans" cxnId="{953792D4-0AEC-1E42-8AC3-8CDA5EED29E9}">
      <dgm:prSet/>
      <dgm:spPr/>
      <dgm:t>
        <a:bodyPr/>
        <a:lstStyle/>
        <a:p>
          <a:endParaRPr lang="en-GB"/>
        </a:p>
      </dgm:t>
    </dgm:pt>
    <dgm:pt modelId="{FDE4916A-9E94-0A4B-9EED-9C26F063D963}" type="sibTrans" cxnId="{953792D4-0AEC-1E42-8AC3-8CDA5EED29E9}">
      <dgm:prSet/>
      <dgm:spPr/>
      <dgm:t>
        <a:bodyPr/>
        <a:lstStyle/>
        <a:p>
          <a:endParaRPr lang="en-GB"/>
        </a:p>
      </dgm:t>
    </dgm:pt>
    <dgm:pt modelId="{AAE57792-5B83-094A-97CF-31930F53EE2A}">
      <dgm:prSet phldrT="[Text]"/>
      <dgm:spPr>
        <a:solidFill>
          <a:srgbClr val="FE5067"/>
        </a:solidFill>
      </dgm:spPr>
      <dgm:t>
        <a:bodyPr/>
        <a:lstStyle/>
        <a:p>
          <a:endParaRPr lang="en-GB" dirty="0"/>
        </a:p>
      </dgm:t>
    </dgm:pt>
    <dgm:pt modelId="{4A029AFC-F5A4-B948-B573-DD53D7A2AFAE}" type="parTrans" cxnId="{A6832978-A5ED-A443-AC02-5A0C2527881F}">
      <dgm:prSet/>
      <dgm:spPr/>
      <dgm:t>
        <a:bodyPr/>
        <a:lstStyle/>
        <a:p>
          <a:endParaRPr lang="en-GB"/>
        </a:p>
      </dgm:t>
    </dgm:pt>
    <dgm:pt modelId="{0256FE24-8232-954F-8F87-FD481A7D3CA3}" type="sibTrans" cxnId="{A6832978-A5ED-A443-AC02-5A0C2527881F}">
      <dgm:prSet/>
      <dgm:spPr/>
      <dgm:t>
        <a:bodyPr/>
        <a:lstStyle/>
        <a:p>
          <a:endParaRPr lang="en-GB"/>
        </a:p>
      </dgm:t>
    </dgm:pt>
    <dgm:pt modelId="{BF6E9E84-E7E7-4E40-AAA2-507B8AB7DCAF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err="1"/>
            <a:t>kontinuirani</a:t>
          </a:r>
          <a:r>
            <a:rPr lang="en-GB" dirty="0"/>
            <a:t> </a:t>
          </a:r>
          <a:r>
            <a:rPr lang="en-GB" dirty="0" err="1"/>
            <a:t>rast</a:t>
          </a:r>
          <a:r>
            <a:rPr lang="en-GB" dirty="0"/>
            <a:t> </a:t>
          </a:r>
          <a:r>
            <a:rPr lang="en-GB" dirty="0" err="1"/>
            <a:t>broja</a:t>
          </a:r>
          <a:r>
            <a:rPr lang="en-GB" dirty="0"/>
            <a:t> </a:t>
          </a:r>
          <a:r>
            <a:rPr lang="en-GB" dirty="0" err="1"/>
            <a:t>korisnika</a:t>
          </a:r>
          <a:endParaRPr lang="en-GB" dirty="0"/>
        </a:p>
      </dgm:t>
    </dgm:pt>
    <dgm:pt modelId="{A4B9A394-A7AC-1741-B44E-A8489D28D922}" type="parTrans" cxnId="{46BF7264-C708-D54F-9C4B-9CCB9D8E4313}">
      <dgm:prSet/>
      <dgm:spPr/>
      <dgm:t>
        <a:bodyPr/>
        <a:lstStyle/>
        <a:p>
          <a:endParaRPr lang="en-GB"/>
        </a:p>
      </dgm:t>
    </dgm:pt>
    <dgm:pt modelId="{A4A38E5C-FA5A-2C42-9A0C-C521F768781F}" type="sibTrans" cxnId="{46BF7264-C708-D54F-9C4B-9CCB9D8E4313}">
      <dgm:prSet/>
      <dgm:spPr/>
      <dgm:t>
        <a:bodyPr/>
        <a:lstStyle/>
        <a:p>
          <a:endParaRPr lang="en-GB"/>
        </a:p>
      </dgm:t>
    </dgm:pt>
    <dgm:pt modelId="{FE43DCA7-7E5F-9E42-ADBD-A05FBBC769AD}" type="pres">
      <dgm:prSet presAssocID="{053443DA-2BE1-E34B-BBE9-847F8600E2D9}" presName="Name0" presStyleCnt="0">
        <dgm:presLayoutVars>
          <dgm:chMax val="7"/>
          <dgm:chPref val="7"/>
          <dgm:dir/>
        </dgm:presLayoutVars>
      </dgm:prSet>
      <dgm:spPr/>
    </dgm:pt>
    <dgm:pt modelId="{9F3D44D0-8217-7E44-A368-F375434CB57D}" type="pres">
      <dgm:prSet presAssocID="{053443DA-2BE1-E34B-BBE9-847F8600E2D9}" presName="Name1" presStyleCnt="0"/>
      <dgm:spPr/>
    </dgm:pt>
    <dgm:pt modelId="{E511ADBB-D33F-9F41-9E0A-7977A60727C8}" type="pres">
      <dgm:prSet presAssocID="{053443DA-2BE1-E34B-BBE9-847F8600E2D9}" presName="cycle" presStyleCnt="0"/>
      <dgm:spPr/>
    </dgm:pt>
    <dgm:pt modelId="{3496E1A7-1F5B-EA4B-B9C5-A701D8AE3B9E}" type="pres">
      <dgm:prSet presAssocID="{053443DA-2BE1-E34B-BBE9-847F8600E2D9}" presName="srcNode" presStyleLbl="node1" presStyleIdx="0" presStyleCnt="3"/>
      <dgm:spPr/>
    </dgm:pt>
    <dgm:pt modelId="{E4910A66-CBF7-854F-9959-F7187B0D9639}" type="pres">
      <dgm:prSet presAssocID="{053443DA-2BE1-E34B-BBE9-847F8600E2D9}" presName="conn" presStyleLbl="parChTrans1D2" presStyleIdx="0" presStyleCnt="1"/>
      <dgm:spPr/>
    </dgm:pt>
    <dgm:pt modelId="{E9FA1483-0FC7-2B49-B47C-8A6646CF46E5}" type="pres">
      <dgm:prSet presAssocID="{053443DA-2BE1-E34B-BBE9-847F8600E2D9}" presName="extraNode" presStyleLbl="node1" presStyleIdx="0" presStyleCnt="3"/>
      <dgm:spPr/>
    </dgm:pt>
    <dgm:pt modelId="{05BD3F59-A7E3-E041-B508-8332002BBF25}" type="pres">
      <dgm:prSet presAssocID="{053443DA-2BE1-E34B-BBE9-847F8600E2D9}" presName="dstNode" presStyleLbl="node1" presStyleIdx="0" presStyleCnt="3"/>
      <dgm:spPr/>
    </dgm:pt>
    <dgm:pt modelId="{4E2705FC-DAB0-6841-A278-7FE7A4B02347}" type="pres">
      <dgm:prSet presAssocID="{D5EB590B-0767-D44C-8E93-012ABC5075DE}" presName="text_1" presStyleLbl="node1" presStyleIdx="0" presStyleCnt="3">
        <dgm:presLayoutVars>
          <dgm:bulletEnabled val="1"/>
        </dgm:presLayoutVars>
      </dgm:prSet>
      <dgm:spPr/>
    </dgm:pt>
    <dgm:pt modelId="{7C289205-E184-034B-B708-21FA0C47132F}" type="pres">
      <dgm:prSet presAssocID="{D5EB590B-0767-D44C-8E93-012ABC5075DE}" presName="accent_1" presStyleCnt="0"/>
      <dgm:spPr/>
    </dgm:pt>
    <dgm:pt modelId="{41E77088-4E9B-C346-B755-13BEBD9C5B3E}" type="pres">
      <dgm:prSet presAssocID="{D5EB590B-0767-D44C-8E93-012ABC5075DE}" presName="accentRepeatNode" presStyleLbl="solidFgAcc1" presStyleIdx="0" presStyleCnt="3"/>
      <dgm:spPr/>
    </dgm:pt>
    <dgm:pt modelId="{24E16D55-7013-9A43-B680-7D1194A57FBD}" type="pres">
      <dgm:prSet presAssocID="{AAE57792-5B83-094A-97CF-31930F53EE2A}" presName="text_2" presStyleLbl="node1" presStyleIdx="1" presStyleCnt="3">
        <dgm:presLayoutVars>
          <dgm:bulletEnabled val="1"/>
        </dgm:presLayoutVars>
      </dgm:prSet>
      <dgm:spPr/>
    </dgm:pt>
    <dgm:pt modelId="{3F5F6479-8601-1943-A242-84F05620EB6C}" type="pres">
      <dgm:prSet presAssocID="{AAE57792-5B83-094A-97CF-31930F53EE2A}" presName="accent_2" presStyleCnt="0"/>
      <dgm:spPr/>
    </dgm:pt>
    <dgm:pt modelId="{191E0C9E-1A61-294D-BD53-D936A7C276DD}" type="pres">
      <dgm:prSet presAssocID="{AAE57792-5B83-094A-97CF-31930F53EE2A}" presName="accentRepeatNode" presStyleLbl="solidFgAcc1" presStyleIdx="1" presStyleCnt="3"/>
      <dgm:spPr/>
    </dgm:pt>
    <dgm:pt modelId="{5C7BC337-6B62-244C-902C-F71357442DD8}" type="pres">
      <dgm:prSet presAssocID="{BF6E9E84-E7E7-4E40-AAA2-507B8AB7DCAF}" presName="text_3" presStyleLbl="node1" presStyleIdx="2" presStyleCnt="3">
        <dgm:presLayoutVars>
          <dgm:bulletEnabled val="1"/>
        </dgm:presLayoutVars>
      </dgm:prSet>
      <dgm:spPr/>
    </dgm:pt>
    <dgm:pt modelId="{800F1A15-370A-A041-B14F-7A345678C70F}" type="pres">
      <dgm:prSet presAssocID="{BF6E9E84-E7E7-4E40-AAA2-507B8AB7DCAF}" presName="accent_3" presStyleCnt="0"/>
      <dgm:spPr/>
    </dgm:pt>
    <dgm:pt modelId="{76AE2AF9-D520-C44F-A5B9-AD40AE5DFFD8}" type="pres">
      <dgm:prSet presAssocID="{BF6E9E84-E7E7-4E40-AAA2-507B8AB7DCAF}" presName="accentRepeatNode" presStyleLbl="solidFgAcc1" presStyleIdx="2" presStyleCnt="3"/>
      <dgm:spPr/>
    </dgm:pt>
  </dgm:ptLst>
  <dgm:cxnLst>
    <dgm:cxn modelId="{F8558915-4B38-6946-B2C7-71474AE8D4D2}" type="presOf" srcId="{FDE4916A-9E94-0A4B-9EED-9C26F063D963}" destId="{E4910A66-CBF7-854F-9959-F7187B0D9639}" srcOrd="0" destOrd="0" presId="urn:microsoft.com/office/officeart/2008/layout/VerticalCurvedList"/>
    <dgm:cxn modelId="{46BF7264-C708-D54F-9C4B-9CCB9D8E4313}" srcId="{053443DA-2BE1-E34B-BBE9-847F8600E2D9}" destId="{BF6E9E84-E7E7-4E40-AAA2-507B8AB7DCAF}" srcOrd="2" destOrd="0" parTransId="{A4B9A394-A7AC-1741-B44E-A8489D28D922}" sibTransId="{A4A38E5C-FA5A-2C42-9A0C-C521F768781F}"/>
    <dgm:cxn modelId="{A6832978-A5ED-A443-AC02-5A0C2527881F}" srcId="{053443DA-2BE1-E34B-BBE9-847F8600E2D9}" destId="{AAE57792-5B83-094A-97CF-31930F53EE2A}" srcOrd="1" destOrd="0" parTransId="{4A029AFC-F5A4-B948-B573-DD53D7A2AFAE}" sibTransId="{0256FE24-8232-954F-8F87-FD481A7D3CA3}"/>
    <dgm:cxn modelId="{21D7D68F-B74A-D648-A576-E1AA7E280F19}" type="presOf" srcId="{D5EB590B-0767-D44C-8E93-012ABC5075DE}" destId="{4E2705FC-DAB0-6841-A278-7FE7A4B02347}" srcOrd="0" destOrd="0" presId="urn:microsoft.com/office/officeart/2008/layout/VerticalCurvedList"/>
    <dgm:cxn modelId="{471E59AF-2407-3348-A34E-E8B568B35105}" type="presOf" srcId="{053443DA-2BE1-E34B-BBE9-847F8600E2D9}" destId="{FE43DCA7-7E5F-9E42-ADBD-A05FBBC769AD}" srcOrd="0" destOrd="0" presId="urn:microsoft.com/office/officeart/2008/layout/VerticalCurvedList"/>
    <dgm:cxn modelId="{953792D4-0AEC-1E42-8AC3-8CDA5EED29E9}" srcId="{053443DA-2BE1-E34B-BBE9-847F8600E2D9}" destId="{D5EB590B-0767-D44C-8E93-012ABC5075DE}" srcOrd="0" destOrd="0" parTransId="{C322BCB3-FB69-CE40-AD9F-98B4C92976FF}" sibTransId="{FDE4916A-9E94-0A4B-9EED-9C26F063D963}"/>
    <dgm:cxn modelId="{091913F0-9BC3-FC48-97FE-7E2878D18538}" type="presOf" srcId="{BF6E9E84-E7E7-4E40-AAA2-507B8AB7DCAF}" destId="{5C7BC337-6B62-244C-902C-F71357442DD8}" srcOrd="0" destOrd="0" presId="urn:microsoft.com/office/officeart/2008/layout/VerticalCurvedList"/>
    <dgm:cxn modelId="{56833EF1-111C-F74E-961A-1164EFD858D4}" type="presOf" srcId="{AAE57792-5B83-094A-97CF-31930F53EE2A}" destId="{24E16D55-7013-9A43-B680-7D1194A57FBD}" srcOrd="0" destOrd="0" presId="urn:microsoft.com/office/officeart/2008/layout/VerticalCurvedList"/>
    <dgm:cxn modelId="{F4BB2901-8AD4-DE4C-9B05-4FC0156749BD}" type="presParOf" srcId="{FE43DCA7-7E5F-9E42-ADBD-A05FBBC769AD}" destId="{9F3D44D0-8217-7E44-A368-F375434CB57D}" srcOrd="0" destOrd="0" presId="urn:microsoft.com/office/officeart/2008/layout/VerticalCurvedList"/>
    <dgm:cxn modelId="{F06A0D21-281C-C545-AFD7-A0611AC7DFE4}" type="presParOf" srcId="{9F3D44D0-8217-7E44-A368-F375434CB57D}" destId="{E511ADBB-D33F-9F41-9E0A-7977A60727C8}" srcOrd="0" destOrd="0" presId="urn:microsoft.com/office/officeart/2008/layout/VerticalCurvedList"/>
    <dgm:cxn modelId="{05E667D6-442E-B545-AB11-B601A44D4DAC}" type="presParOf" srcId="{E511ADBB-D33F-9F41-9E0A-7977A60727C8}" destId="{3496E1A7-1F5B-EA4B-B9C5-A701D8AE3B9E}" srcOrd="0" destOrd="0" presId="urn:microsoft.com/office/officeart/2008/layout/VerticalCurvedList"/>
    <dgm:cxn modelId="{3F3D3E85-1AA7-1C44-8FD9-3E6527DC6F62}" type="presParOf" srcId="{E511ADBB-D33F-9F41-9E0A-7977A60727C8}" destId="{E4910A66-CBF7-854F-9959-F7187B0D9639}" srcOrd="1" destOrd="0" presId="urn:microsoft.com/office/officeart/2008/layout/VerticalCurvedList"/>
    <dgm:cxn modelId="{AC3A2698-5C50-5746-82EC-617F81EFA893}" type="presParOf" srcId="{E511ADBB-D33F-9F41-9E0A-7977A60727C8}" destId="{E9FA1483-0FC7-2B49-B47C-8A6646CF46E5}" srcOrd="2" destOrd="0" presId="urn:microsoft.com/office/officeart/2008/layout/VerticalCurvedList"/>
    <dgm:cxn modelId="{9CDAF393-8132-E44C-9911-B973871C7AF7}" type="presParOf" srcId="{E511ADBB-D33F-9F41-9E0A-7977A60727C8}" destId="{05BD3F59-A7E3-E041-B508-8332002BBF25}" srcOrd="3" destOrd="0" presId="urn:microsoft.com/office/officeart/2008/layout/VerticalCurvedList"/>
    <dgm:cxn modelId="{7F0AF651-5FCB-A946-BC72-C06210581C75}" type="presParOf" srcId="{9F3D44D0-8217-7E44-A368-F375434CB57D}" destId="{4E2705FC-DAB0-6841-A278-7FE7A4B02347}" srcOrd="1" destOrd="0" presId="urn:microsoft.com/office/officeart/2008/layout/VerticalCurvedList"/>
    <dgm:cxn modelId="{C8227395-5113-114E-B226-22D55849E9FE}" type="presParOf" srcId="{9F3D44D0-8217-7E44-A368-F375434CB57D}" destId="{7C289205-E184-034B-B708-21FA0C47132F}" srcOrd="2" destOrd="0" presId="urn:microsoft.com/office/officeart/2008/layout/VerticalCurvedList"/>
    <dgm:cxn modelId="{872D02B3-D873-F24E-B6E7-E1FBDFACC696}" type="presParOf" srcId="{7C289205-E184-034B-B708-21FA0C47132F}" destId="{41E77088-4E9B-C346-B755-13BEBD9C5B3E}" srcOrd="0" destOrd="0" presId="urn:microsoft.com/office/officeart/2008/layout/VerticalCurvedList"/>
    <dgm:cxn modelId="{DE75A270-BC88-8445-8B73-FD0F3BA6CF4E}" type="presParOf" srcId="{9F3D44D0-8217-7E44-A368-F375434CB57D}" destId="{24E16D55-7013-9A43-B680-7D1194A57FBD}" srcOrd="3" destOrd="0" presId="urn:microsoft.com/office/officeart/2008/layout/VerticalCurvedList"/>
    <dgm:cxn modelId="{BE4EADE3-A5DD-2541-B1C3-A1CE760FCB94}" type="presParOf" srcId="{9F3D44D0-8217-7E44-A368-F375434CB57D}" destId="{3F5F6479-8601-1943-A242-84F05620EB6C}" srcOrd="4" destOrd="0" presId="urn:microsoft.com/office/officeart/2008/layout/VerticalCurvedList"/>
    <dgm:cxn modelId="{F7ABF591-ED02-9E41-AE9A-4E7DB5163172}" type="presParOf" srcId="{3F5F6479-8601-1943-A242-84F05620EB6C}" destId="{191E0C9E-1A61-294D-BD53-D936A7C276DD}" srcOrd="0" destOrd="0" presId="urn:microsoft.com/office/officeart/2008/layout/VerticalCurvedList"/>
    <dgm:cxn modelId="{9D25CC2A-40FD-CD43-A3CE-81C981AA05E8}" type="presParOf" srcId="{9F3D44D0-8217-7E44-A368-F375434CB57D}" destId="{5C7BC337-6B62-244C-902C-F71357442DD8}" srcOrd="5" destOrd="0" presId="urn:microsoft.com/office/officeart/2008/layout/VerticalCurvedList"/>
    <dgm:cxn modelId="{C5F8BE7B-723C-9F4E-B76A-C26A014B9DB8}" type="presParOf" srcId="{9F3D44D0-8217-7E44-A368-F375434CB57D}" destId="{800F1A15-370A-A041-B14F-7A345678C70F}" srcOrd="6" destOrd="0" presId="urn:microsoft.com/office/officeart/2008/layout/VerticalCurvedList"/>
    <dgm:cxn modelId="{8F585FDE-713A-1A41-823A-D324C9975A9C}" type="presParOf" srcId="{800F1A15-370A-A041-B14F-7A345678C70F}" destId="{76AE2AF9-D520-C44F-A5B9-AD40AE5DF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C6497-E8D5-FF49-AFC9-71411204679E}">
      <dsp:nvSpPr>
        <dsp:cNvPr id="0" name=""/>
        <dsp:cNvSpPr/>
      </dsp:nvSpPr>
      <dsp:spPr>
        <a:xfrm>
          <a:off x="924" y="1300738"/>
          <a:ext cx="1458217" cy="174986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2016./17.</a:t>
          </a:r>
        </a:p>
      </dsp:txBody>
      <dsp:txXfrm rot="16200000">
        <a:off x="-570697" y="1872359"/>
        <a:ext cx="1434886" cy="291643"/>
      </dsp:txXfrm>
    </dsp:sp>
    <dsp:sp modelId="{D6DAE7E8-4D5E-D74B-9C8B-CE63E8DB7AD5}">
      <dsp:nvSpPr>
        <dsp:cNvPr id="0" name=""/>
        <dsp:cNvSpPr/>
      </dsp:nvSpPr>
      <dsp:spPr>
        <a:xfrm>
          <a:off x="292567" y="1300738"/>
          <a:ext cx="1086372" cy="1749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CI </a:t>
          </a:r>
          <a:r>
            <a:rPr lang="en-GB" sz="1500" kern="1200" dirty="0" err="1"/>
            <a:t>matematike</a:t>
          </a:r>
          <a:endParaRPr lang="en-GB" sz="1500" kern="1200" dirty="0"/>
        </a:p>
      </dsp:txBody>
      <dsp:txXfrm>
        <a:off x="292567" y="1300738"/>
        <a:ext cx="1086372" cy="1749861"/>
      </dsp:txXfrm>
    </dsp:sp>
    <dsp:sp modelId="{830CF69C-554C-8645-A915-EBD524394E2D}">
      <dsp:nvSpPr>
        <dsp:cNvPr id="0" name=""/>
        <dsp:cNvSpPr/>
      </dsp:nvSpPr>
      <dsp:spPr>
        <a:xfrm>
          <a:off x="1510179" y="1300738"/>
          <a:ext cx="1458217" cy="1749861"/>
        </a:xfrm>
        <a:prstGeom prst="roundRect">
          <a:avLst>
            <a:gd name="adj" fmla="val 5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2017./18.</a:t>
          </a:r>
        </a:p>
      </dsp:txBody>
      <dsp:txXfrm rot="16200000">
        <a:off x="938558" y="1872359"/>
        <a:ext cx="1434886" cy="291643"/>
      </dsp:txXfrm>
    </dsp:sp>
    <dsp:sp modelId="{8AD6E355-A3D3-354E-BD74-193C4CAB1F48}">
      <dsp:nvSpPr>
        <dsp:cNvPr id="0" name=""/>
        <dsp:cNvSpPr/>
      </dsp:nvSpPr>
      <dsp:spPr>
        <a:xfrm rot="5400000">
          <a:off x="1388870" y="2691704"/>
          <a:ext cx="257199" cy="2187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EDCC6-D62D-5240-8910-49CE14A1A0AA}">
      <dsp:nvSpPr>
        <dsp:cNvPr id="0" name=""/>
        <dsp:cNvSpPr/>
      </dsp:nvSpPr>
      <dsp:spPr>
        <a:xfrm>
          <a:off x="1801823" y="1300738"/>
          <a:ext cx="1086372" cy="1749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CI </a:t>
          </a:r>
          <a:r>
            <a:rPr lang="en-GB" sz="1500" kern="1200" dirty="0" err="1"/>
            <a:t>novih</a:t>
          </a:r>
          <a:r>
            <a:rPr lang="en-GB" sz="1500" kern="1200" dirty="0"/>
            <a:t> </a:t>
          </a:r>
          <a:r>
            <a:rPr lang="en-GB" sz="1500" kern="1200" dirty="0" err="1"/>
            <a:t>tehnologija</a:t>
          </a:r>
          <a:r>
            <a:rPr lang="en-GB" sz="1500" kern="1200" dirty="0"/>
            <a:t> </a:t>
          </a:r>
          <a:r>
            <a:rPr lang="en-GB" sz="1500" kern="1200" dirty="0" err="1"/>
            <a:t>i</a:t>
          </a:r>
          <a:r>
            <a:rPr lang="en-GB" sz="1500" kern="1200" dirty="0"/>
            <a:t> </a:t>
          </a:r>
          <a:r>
            <a:rPr lang="en-GB" sz="1500" kern="1200" dirty="0" err="1"/>
            <a:t>informatike</a:t>
          </a:r>
          <a:r>
            <a:rPr lang="en-GB" sz="1500" kern="1200" dirty="0"/>
            <a:t> </a:t>
          </a:r>
        </a:p>
      </dsp:txBody>
      <dsp:txXfrm>
        <a:off x="1801823" y="1300738"/>
        <a:ext cx="1086372" cy="1749861"/>
      </dsp:txXfrm>
    </dsp:sp>
    <dsp:sp modelId="{9FF37DBB-B7FB-7842-9F33-460927B87221}">
      <dsp:nvSpPr>
        <dsp:cNvPr id="0" name=""/>
        <dsp:cNvSpPr/>
      </dsp:nvSpPr>
      <dsp:spPr>
        <a:xfrm>
          <a:off x="3019435" y="1300738"/>
          <a:ext cx="1458217" cy="1749861"/>
        </a:xfrm>
        <a:prstGeom prst="roundRect">
          <a:avLst>
            <a:gd name="adj" fmla="val 5000"/>
          </a:avLst>
        </a:prstGeom>
        <a:solidFill>
          <a:srgbClr val="FDE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2018./19.</a:t>
          </a:r>
        </a:p>
      </dsp:txBody>
      <dsp:txXfrm rot="16200000">
        <a:off x="2447813" y="1872359"/>
        <a:ext cx="1434886" cy="291643"/>
      </dsp:txXfrm>
    </dsp:sp>
    <dsp:sp modelId="{D28CC2BD-F289-6E4E-8D31-F27A401E928F}">
      <dsp:nvSpPr>
        <dsp:cNvPr id="0" name=""/>
        <dsp:cNvSpPr/>
      </dsp:nvSpPr>
      <dsp:spPr>
        <a:xfrm rot="5400000">
          <a:off x="2898126" y="2691704"/>
          <a:ext cx="257199" cy="2187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5D21C-5A1E-0F43-93D4-FEA1B57CEC06}">
      <dsp:nvSpPr>
        <dsp:cNvPr id="0" name=""/>
        <dsp:cNvSpPr/>
      </dsp:nvSpPr>
      <dsp:spPr>
        <a:xfrm>
          <a:off x="3311079" y="1300738"/>
          <a:ext cx="1086372" cy="1749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CI </a:t>
          </a:r>
          <a:r>
            <a:rPr lang="en-GB" sz="1500" kern="1200" dirty="0" err="1"/>
            <a:t>prirodoslovlja</a:t>
          </a:r>
          <a:endParaRPr lang="en-GB" sz="1500" kern="1200" dirty="0"/>
        </a:p>
      </dsp:txBody>
      <dsp:txXfrm>
        <a:off x="3311079" y="1300738"/>
        <a:ext cx="1086372" cy="1749861"/>
      </dsp:txXfrm>
    </dsp:sp>
    <dsp:sp modelId="{27FC68AA-4851-AB4C-A688-2B36A226012C}">
      <dsp:nvSpPr>
        <dsp:cNvPr id="0" name=""/>
        <dsp:cNvSpPr/>
      </dsp:nvSpPr>
      <dsp:spPr>
        <a:xfrm>
          <a:off x="4528691" y="1300738"/>
          <a:ext cx="1458217" cy="1749861"/>
        </a:xfrm>
        <a:prstGeom prst="roundRect">
          <a:avLst>
            <a:gd name="adj" fmla="val 5000"/>
          </a:avLst>
        </a:prstGeom>
        <a:solidFill>
          <a:srgbClr val="FE50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2019./20.</a:t>
          </a:r>
        </a:p>
      </dsp:txBody>
      <dsp:txXfrm rot="16200000">
        <a:off x="3957069" y="1872359"/>
        <a:ext cx="1434886" cy="291643"/>
      </dsp:txXfrm>
    </dsp:sp>
    <dsp:sp modelId="{37A1B472-B8EC-C444-8FEB-2E503793892B}">
      <dsp:nvSpPr>
        <dsp:cNvPr id="0" name=""/>
        <dsp:cNvSpPr/>
      </dsp:nvSpPr>
      <dsp:spPr>
        <a:xfrm rot="5400000">
          <a:off x="4407382" y="2691704"/>
          <a:ext cx="257199" cy="2187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CE31E-ECB8-6E4D-860D-A6322C07F773}">
      <dsp:nvSpPr>
        <dsp:cNvPr id="0" name=""/>
        <dsp:cNvSpPr/>
      </dsp:nvSpPr>
      <dsp:spPr>
        <a:xfrm>
          <a:off x="6037946" y="1300738"/>
          <a:ext cx="1458217" cy="1749861"/>
        </a:xfrm>
        <a:prstGeom prst="roundRect">
          <a:avLst>
            <a:gd name="adj" fmla="val 5000"/>
          </a:avLst>
        </a:prstGeom>
        <a:solidFill>
          <a:srgbClr val="847B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2020./21. </a:t>
          </a:r>
        </a:p>
      </dsp:txBody>
      <dsp:txXfrm rot="16200000">
        <a:off x="5466325" y="1872359"/>
        <a:ext cx="1434886" cy="291643"/>
      </dsp:txXfrm>
    </dsp:sp>
    <dsp:sp modelId="{DD74CE3E-4858-6244-8E39-30DB6DCA20C5}">
      <dsp:nvSpPr>
        <dsp:cNvPr id="0" name=""/>
        <dsp:cNvSpPr/>
      </dsp:nvSpPr>
      <dsp:spPr>
        <a:xfrm rot="5400000">
          <a:off x="5916637" y="2691704"/>
          <a:ext cx="257199" cy="2187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17648-6A3B-914A-BC2B-F144FAF60548}">
      <dsp:nvSpPr>
        <dsp:cNvPr id="0" name=""/>
        <dsp:cNvSpPr/>
      </dsp:nvSpPr>
      <dsp:spPr>
        <a:xfrm>
          <a:off x="7547202" y="1300738"/>
          <a:ext cx="1458217" cy="1749861"/>
        </a:xfrm>
        <a:prstGeom prst="roundRect">
          <a:avLst>
            <a:gd name="adj" fmla="val 5000"/>
          </a:avLst>
        </a:prstGeom>
        <a:solidFill>
          <a:srgbClr val="00E7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2021./22.</a:t>
          </a:r>
        </a:p>
      </dsp:txBody>
      <dsp:txXfrm rot="16200000">
        <a:off x="6975580" y="1872359"/>
        <a:ext cx="1434886" cy="291643"/>
      </dsp:txXfrm>
    </dsp:sp>
    <dsp:sp modelId="{3EC4E5A5-FC40-4C41-BA9C-5CF276BB33ED}">
      <dsp:nvSpPr>
        <dsp:cNvPr id="0" name=""/>
        <dsp:cNvSpPr/>
      </dsp:nvSpPr>
      <dsp:spPr>
        <a:xfrm rot="5400000">
          <a:off x="7425893" y="2691704"/>
          <a:ext cx="257199" cy="2187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E785B-178B-CB45-9C45-CDFBA0C316D5}">
      <dsp:nvSpPr>
        <dsp:cNvPr id="0" name=""/>
        <dsp:cNvSpPr/>
      </dsp:nvSpPr>
      <dsp:spPr>
        <a:xfrm>
          <a:off x="9056457" y="1300738"/>
          <a:ext cx="1458217" cy="1749861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2022./23.</a:t>
          </a:r>
        </a:p>
      </dsp:txBody>
      <dsp:txXfrm rot="16200000">
        <a:off x="8484836" y="1872359"/>
        <a:ext cx="1434886" cy="291643"/>
      </dsp:txXfrm>
    </dsp:sp>
    <dsp:sp modelId="{4A60D93F-1DE3-EE49-A62A-21CE49D5D0CD}">
      <dsp:nvSpPr>
        <dsp:cNvPr id="0" name=""/>
        <dsp:cNvSpPr/>
      </dsp:nvSpPr>
      <dsp:spPr>
        <a:xfrm rot="5400000">
          <a:off x="8935148" y="2691704"/>
          <a:ext cx="257199" cy="2187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0A66-CBF7-854F-9959-F7187B0D9639}">
      <dsp:nvSpPr>
        <dsp:cNvPr id="0" name=""/>
        <dsp:cNvSpPr/>
      </dsp:nvSpPr>
      <dsp:spPr>
        <a:xfrm>
          <a:off x="-4875719" y="-747185"/>
          <a:ext cx="5807079" cy="5807079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705FC-DAB0-6841-A278-7FE7A4B02347}">
      <dsp:nvSpPr>
        <dsp:cNvPr id="0" name=""/>
        <dsp:cNvSpPr/>
      </dsp:nvSpPr>
      <dsp:spPr>
        <a:xfrm>
          <a:off x="599004" y="431270"/>
          <a:ext cx="5317338" cy="862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ograničeni</a:t>
          </a:r>
          <a:r>
            <a:rPr lang="en-GB" sz="2600" kern="1200" dirty="0"/>
            <a:t> </a:t>
          </a:r>
          <a:r>
            <a:rPr lang="en-GB" sz="2600" kern="1200" dirty="0" err="1"/>
            <a:t>ljudski</a:t>
          </a:r>
          <a:r>
            <a:rPr lang="en-GB" sz="2600" kern="1200" dirty="0"/>
            <a:t> </a:t>
          </a:r>
          <a:r>
            <a:rPr lang="en-GB" sz="2600" kern="1200" dirty="0" err="1"/>
            <a:t>i</a:t>
          </a:r>
          <a:r>
            <a:rPr lang="en-GB" sz="2600" kern="1200" dirty="0"/>
            <a:t> </a:t>
          </a:r>
          <a:r>
            <a:rPr lang="en-GB" sz="2600" kern="1200" dirty="0" err="1"/>
            <a:t>materijalni</a:t>
          </a:r>
          <a:r>
            <a:rPr lang="en-GB" sz="2600" kern="1200" dirty="0"/>
            <a:t> </a:t>
          </a:r>
          <a:r>
            <a:rPr lang="en-GB" sz="2600" kern="1200" dirty="0" err="1"/>
            <a:t>resursi</a:t>
          </a:r>
          <a:endParaRPr lang="en-GB" sz="2600" kern="1200" dirty="0"/>
        </a:p>
      </dsp:txBody>
      <dsp:txXfrm>
        <a:off x="599004" y="431270"/>
        <a:ext cx="5317338" cy="862541"/>
      </dsp:txXfrm>
    </dsp:sp>
    <dsp:sp modelId="{41E77088-4E9B-C346-B755-13BEBD9C5B3E}">
      <dsp:nvSpPr>
        <dsp:cNvPr id="0" name=""/>
        <dsp:cNvSpPr/>
      </dsp:nvSpPr>
      <dsp:spPr>
        <a:xfrm>
          <a:off x="59916" y="323453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16D55-7013-9A43-B680-7D1194A57FBD}">
      <dsp:nvSpPr>
        <dsp:cNvPr id="0" name=""/>
        <dsp:cNvSpPr/>
      </dsp:nvSpPr>
      <dsp:spPr>
        <a:xfrm>
          <a:off x="912538" y="1725083"/>
          <a:ext cx="5003804" cy="862541"/>
        </a:xfrm>
        <a:prstGeom prst="rect">
          <a:avLst/>
        </a:prstGeom>
        <a:solidFill>
          <a:srgbClr val="FE50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12538" y="1725083"/>
        <a:ext cx="5003804" cy="862541"/>
      </dsp:txXfrm>
    </dsp:sp>
    <dsp:sp modelId="{191E0C9E-1A61-294D-BD53-D936A7C276DD}">
      <dsp:nvSpPr>
        <dsp:cNvPr id="0" name=""/>
        <dsp:cNvSpPr/>
      </dsp:nvSpPr>
      <dsp:spPr>
        <a:xfrm>
          <a:off x="373449" y="1617265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BC337-6B62-244C-902C-F71357442DD8}">
      <dsp:nvSpPr>
        <dsp:cNvPr id="0" name=""/>
        <dsp:cNvSpPr/>
      </dsp:nvSpPr>
      <dsp:spPr>
        <a:xfrm>
          <a:off x="599004" y="3018895"/>
          <a:ext cx="5317338" cy="86254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kontinuirani</a:t>
          </a:r>
          <a:r>
            <a:rPr lang="en-GB" sz="2600" kern="1200" dirty="0"/>
            <a:t> </a:t>
          </a:r>
          <a:r>
            <a:rPr lang="en-GB" sz="2600" kern="1200" dirty="0" err="1"/>
            <a:t>rast</a:t>
          </a:r>
          <a:r>
            <a:rPr lang="en-GB" sz="2600" kern="1200" dirty="0"/>
            <a:t> </a:t>
          </a:r>
          <a:r>
            <a:rPr lang="en-GB" sz="2600" kern="1200" dirty="0" err="1"/>
            <a:t>broja</a:t>
          </a:r>
          <a:r>
            <a:rPr lang="en-GB" sz="2600" kern="1200" dirty="0"/>
            <a:t> </a:t>
          </a:r>
          <a:r>
            <a:rPr lang="en-GB" sz="2600" kern="1200" dirty="0" err="1"/>
            <a:t>korisnika</a:t>
          </a:r>
          <a:endParaRPr lang="en-GB" sz="2600" kern="1200" dirty="0"/>
        </a:p>
      </dsp:txBody>
      <dsp:txXfrm>
        <a:off x="599004" y="3018895"/>
        <a:ext cx="5317338" cy="862541"/>
      </dsp:txXfrm>
    </dsp:sp>
    <dsp:sp modelId="{76AE2AF9-D520-C44F-A5B9-AD40AE5DFFD8}">
      <dsp:nvSpPr>
        <dsp:cNvPr id="0" name=""/>
        <dsp:cNvSpPr/>
      </dsp:nvSpPr>
      <dsp:spPr>
        <a:xfrm>
          <a:off x="59916" y="2911077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00726-8C45-6E4D-B9C9-7D39320A1AAB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2841B-42F8-2A46-AAEC-7ACC1DC13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85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41B-42F8-2A46-AAEC-7ACC1DC137F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80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41B-42F8-2A46-AAEC-7ACC1DC137F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46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41B-42F8-2A46-AAEC-7ACC1DC137F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3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41B-42F8-2A46-AAEC-7ACC1DC137F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00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41B-42F8-2A46-AAEC-7ACC1DC137F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25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3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00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6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41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91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0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30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17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76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0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001D-ACB7-A34B-9E74-221CC1B6D9DF}" type="datetimeFigureOut">
              <a:rPr lang="hr-HR" smtClean="0"/>
              <a:t>03.10.2022.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9CB7-CFE3-4244-B7B4-AD879DEFF9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76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anamajic@ci-sdz.hr" TargetMode="External"/><Relationship Id="rId4" Type="http://schemas.openxmlformats.org/officeDocument/2006/relationships/hyperlink" Target="mailto:ivicazelic@ci-sdz.hr" TargetMode="External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isdz.hr/" TargetMode="External"/><Relationship Id="rId4" Type="http://schemas.openxmlformats.org/officeDocument/2006/relationships/hyperlink" Target="https://ci-sdz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93067-51B8-A34C-9F3F-218AC1A0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42" y="4275041"/>
            <a:ext cx="6949311" cy="1818306"/>
          </a:xfrm>
        </p:spPr>
        <p:txBody>
          <a:bodyPr anchor="t">
            <a:normAutofit fontScale="90000"/>
          </a:bodyPr>
          <a:lstStyle/>
          <a:p>
            <a:pPr algn="l" fontAlgn="base"/>
            <a:r>
              <a:rPr lang="hr-HR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Primjena tehnologije u radu s potencijalno darovitim učenicima</a:t>
            </a:r>
            <a:br>
              <a:rPr lang="en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r>
              <a:rPr lang="en-GB" sz="20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Ivica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Zelić</a:t>
            </a:r>
            <a:r>
              <a:rPr lang="en-GB" sz="2000" b="1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,</a:t>
            </a:r>
            <a: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 </a:t>
            </a:r>
            <a: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  <a:hlinkClick r:id="rId4"/>
              </a:rPr>
              <a:t>ivicazelic@ci-sdz.hr</a:t>
            </a:r>
            <a:b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b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Ana </a:t>
            </a:r>
            <a:r>
              <a:rPr lang="en-GB" sz="2000" b="1" dirty="0" err="1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Majić</a:t>
            </a:r>
            <a: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.  </a:t>
            </a:r>
            <a: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  <a:hlinkClick r:id="rId5"/>
              </a:rPr>
              <a:t>anamajic@ci-sdz.hr</a:t>
            </a:r>
            <a: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 </a:t>
            </a:r>
            <a:b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br>
              <a:rPr lang="en-GB" sz="2000" b="1" dirty="0">
                <a:solidFill>
                  <a:srgbClr val="000000"/>
                </a:solidFill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endParaRPr lang="en-GB" sz="2000" b="1" dirty="0">
              <a:solidFill>
                <a:srgbClr val="0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927021F-64FB-D94E-AE06-6AC1C2AB52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r="6652"/>
          <a:stretch/>
        </p:blipFill>
        <p:spPr bwMode="auto">
          <a:xfrm>
            <a:off x="8627165" y="4548350"/>
            <a:ext cx="3323645" cy="946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BA0DF75C-211D-814F-9136-DFF83AAC2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13" y="1332531"/>
            <a:ext cx="3328072" cy="8819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DA48EC-D16B-C949-AA90-770D808EAA63}"/>
              </a:ext>
            </a:extLst>
          </p:cNvPr>
          <p:cNvSpPr/>
          <p:nvPr/>
        </p:nvSpPr>
        <p:spPr>
          <a:xfrm>
            <a:off x="9326880" y="3822919"/>
            <a:ext cx="209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altLang="x-none" sz="16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Izvrsnost nije cilj.</a:t>
            </a:r>
            <a:br>
              <a:rPr lang="hr-HR" altLang="x-none" sz="16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hr-HR" altLang="x-none" sz="16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Izvrsnost je stav!</a:t>
            </a:r>
            <a:br>
              <a:rPr lang="hr-HR" altLang="x-none" sz="16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hr-HR" altLang="x-none" sz="1600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lang="hr-HR" sz="1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1F1568F-8B13-51F0-6A4B-7F79E6EC0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9400" y="1011500"/>
            <a:ext cx="1473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2FBE-F961-E297-46A6-F8400995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19" y="88671"/>
            <a:ext cx="10515600" cy="1325563"/>
          </a:xfrm>
        </p:spPr>
        <p:txBody>
          <a:bodyPr/>
          <a:lstStyle/>
          <a:p>
            <a:r>
              <a:rPr lang="en-HR" dirty="0"/>
              <a:t>Pojedinačna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grupna</a:t>
            </a:r>
            <a:r>
              <a:rPr lang="en-GB" dirty="0"/>
              <a:t> </a:t>
            </a:r>
            <a:r>
              <a:rPr lang="en-GB" dirty="0" err="1"/>
              <a:t>povratna</a:t>
            </a:r>
            <a:r>
              <a:rPr lang="en-GB" dirty="0"/>
              <a:t> </a:t>
            </a:r>
            <a:r>
              <a:rPr lang="en-GB" dirty="0" err="1"/>
              <a:t>informacija</a:t>
            </a:r>
            <a:endParaRPr lang="en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00CDB-3CFE-3CF3-9330-D3760377C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52354">
            <a:off x="838200" y="3498556"/>
            <a:ext cx="10515600" cy="1005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B0A28-01EC-7AD5-8FE7-2CC78AA5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40" y="2373622"/>
            <a:ext cx="10013026" cy="1028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30A3F-CD03-AC8A-BB6F-00A7944FA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4" y="4428369"/>
            <a:ext cx="7954896" cy="97931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0F24B36-3EAF-FB86-A0A6-61DAFD16C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595">
            <a:off x="3797085" y="5369058"/>
            <a:ext cx="7772400" cy="1002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460977-2189-5864-AC7E-3E7296068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5262">
            <a:off x="836508" y="1382662"/>
            <a:ext cx="9232831" cy="9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1A206-6D94-95F7-D6AD-A648066F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HR">
                <a:solidFill>
                  <a:srgbClr val="FFFFFF"/>
                </a:solidFill>
              </a:rPr>
              <a:t>Razvojni planovi…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67F68-C780-6BE6-59BE-F8CEE620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 u kojem se alati neprestano unaprjeđuju i nadograđuju temeljem povratnih informacija korisnika</a:t>
            </a:r>
            <a:r>
              <a:rPr lang="en-HR" sz="2000" dirty="0">
                <a:effectLst/>
              </a:rPr>
              <a:t> </a:t>
            </a:r>
          </a:p>
          <a:p>
            <a:pPr marL="0" indent="0">
              <a:buNone/>
            </a:pPr>
            <a:endParaRPr lang="en-HR" sz="2000" dirty="0">
              <a:effectLst/>
            </a:endParaRPr>
          </a:p>
          <a:p>
            <a:r>
              <a:rPr lang="en-GB" sz="2000" dirty="0"/>
              <a:t>š</a:t>
            </a:r>
            <a:r>
              <a:rPr lang="en-HR" sz="2000" dirty="0"/>
              <a:t>irenje izvan granica SDŽ </a:t>
            </a:r>
          </a:p>
          <a:p>
            <a:r>
              <a:rPr lang="en-GB" sz="2000" dirty="0"/>
              <a:t>d</a:t>
            </a:r>
            <a:r>
              <a:rPr lang="en-HR" sz="2000" dirty="0"/>
              <a:t>aljnji razvoj programa</a:t>
            </a:r>
          </a:p>
          <a:p>
            <a:r>
              <a:rPr lang="en-HR" sz="2000" dirty="0"/>
              <a:t>povećanje broja korisnika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EC699E-823F-15F5-AC6F-05318B77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9245">
            <a:off x="5440094" y="3446698"/>
            <a:ext cx="5322642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9000"/>
              </a:schemeClr>
            </a:gs>
            <a:gs pos="43000">
              <a:schemeClr val="accent1">
                <a:lumMod val="97000"/>
                <a:lumOff val="3000"/>
                <a:alpha val="9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D1AE4D-E253-A048-BB9D-F89A499BF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47" b="2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121002-DE78-7C43-B3B7-489D9658DCD9}"/>
              </a:ext>
            </a:extLst>
          </p:cNvPr>
          <p:cNvSpPr/>
          <p:nvPr/>
        </p:nvSpPr>
        <p:spPr>
          <a:xfrm>
            <a:off x="855995" y="1700938"/>
            <a:ext cx="4445000" cy="397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I ne zaboravite:</a:t>
            </a:r>
          </a:p>
          <a:p>
            <a:endParaRPr lang="hr-HR" dirty="0"/>
          </a:p>
          <a:p>
            <a:pPr algn="ctr"/>
            <a:r>
              <a:rPr lang="hr-HR" sz="2200" dirty="0"/>
              <a:t>Izvrsnost nije cilj, </a:t>
            </a:r>
          </a:p>
          <a:p>
            <a:pPr algn="ctr"/>
            <a:r>
              <a:rPr lang="hr-HR" sz="2200" dirty="0"/>
              <a:t>izvrsnost je stav!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3C71D-4848-774E-8488-8B124CF9EB82}"/>
              </a:ext>
            </a:extLst>
          </p:cNvPr>
          <p:cNvSpPr/>
          <p:nvPr/>
        </p:nvSpPr>
        <p:spPr>
          <a:xfrm>
            <a:off x="1214543" y="5085964"/>
            <a:ext cx="7565390" cy="148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Pratite nas na 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https://ci-sdz.hr/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https://www.facebook.com/cisdz.hr/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11D49-2266-736E-6BAC-C24B93744647}"/>
              </a:ext>
            </a:extLst>
          </p:cNvPr>
          <p:cNvSpPr txBox="1"/>
          <p:nvPr/>
        </p:nvSpPr>
        <p:spPr>
          <a:xfrm>
            <a:off x="1968285" y="1177871"/>
            <a:ext cx="368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3200" b="1" dirty="0"/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183321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7D12192-08EC-4B50-8DE1-D803FABF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19200" y="685800"/>
            <a:ext cx="10972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62D6955C-623F-4E24-BDCB-C554684C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66236" y="-2655252"/>
            <a:ext cx="5486400" cy="1218895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AB5C45D-C7A1-415B-948E-994325EF7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59105F-583F-490C-A164-DF9AC999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4312F-9D39-3049-834C-EF332E71B091}"/>
              </a:ext>
            </a:extLst>
          </p:cNvPr>
          <p:cNvSpPr/>
          <p:nvPr/>
        </p:nvSpPr>
        <p:spPr>
          <a:xfrm>
            <a:off x="1435608" y="1061250"/>
            <a:ext cx="95966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Centar izvrsnosti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/>
              <a:t>ustanova je koja promiče rad s </a:t>
            </a:r>
            <a:r>
              <a:rPr lang="hr-HR" sz="2000" b="1" dirty="0"/>
              <a:t>potencijalno darovitim i visokomotiviranim učenicima </a:t>
            </a:r>
            <a:r>
              <a:rPr lang="hr-HR" sz="2000" dirty="0"/>
              <a:t>s ciljem stvaranja okvira za rad s darovitim učenicima u Republici Hrvatskoj i šire. </a:t>
            </a:r>
          </a:p>
          <a:p>
            <a:pPr>
              <a:lnSpc>
                <a:spcPct val="150000"/>
              </a:lnSpc>
            </a:pPr>
            <a:endParaRPr lang="hr-HR" sz="2000" b="1" dirty="0"/>
          </a:p>
          <a:p>
            <a:pPr lvl="0">
              <a:lnSpc>
                <a:spcPct val="150000"/>
              </a:lnSpc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Misija </a:t>
            </a:r>
            <a:r>
              <a:rPr lang="hr-HR" sz="2000" b="1" dirty="0"/>
              <a:t> - </a:t>
            </a:r>
            <a:r>
              <a:rPr lang="hr-HR" sz="2000" dirty="0"/>
              <a:t>Poticati izvrsnost učenika i izvrsnost obrazovnog sustava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pPr lvl="0">
              <a:lnSpc>
                <a:spcPct val="150000"/>
              </a:lnSpc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Vizija </a:t>
            </a:r>
            <a:r>
              <a:rPr lang="hr-HR" sz="2000" b="1" dirty="0"/>
              <a:t>-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/>
              <a:t>Ostvarenje punog potencijala svakog izvrsnog i </a:t>
            </a:r>
          </a:p>
          <a:p>
            <a:pPr lvl="0">
              <a:lnSpc>
                <a:spcPct val="150000"/>
              </a:lnSpc>
            </a:pPr>
            <a:r>
              <a:rPr lang="hr-HR" sz="2000" dirty="0"/>
              <a:t>             darovitog učenika u SDŽ i RH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endParaRPr lang="en-US" sz="1500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BFD757D1-040C-8A64-F13C-93FC2D3D1D5A}"/>
              </a:ext>
            </a:extLst>
          </p:cNvPr>
          <p:cNvSpPr/>
          <p:nvPr/>
        </p:nvSpPr>
        <p:spPr>
          <a:xfrm rot="21220310">
            <a:off x="469101" y="5018310"/>
            <a:ext cx="4071925" cy="154024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2060"/>
                </a:solidFill>
              </a:rPr>
              <a:t>,,Planinu će pomaknuti samo onaj  tko je na početku pomicao kamenčiće.’’</a:t>
            </a:r>
          </a:p>
          <a:p>
            <a:pPr algn="r"/>
            <a:r>
              <a:rPr lang="hr-HR" sz="1200" b="1" i="1" dirty="0">
                <a:solidFill>
                  <a:srgbClr val="002060"/>
                </a:solidFill>
              </a:rPr>
              <a:t>Kineska poslovica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7182D52-6F1E-0A45-5375-1FFAA5E0B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1297">
            <a:off x="8566133" y="2532644"/>
            <a:ext cx="2788307" cy="39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D8C30-BB97-E94D-BF42-02E9C912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7" y="514913"/>
            <a:ext cx="6321366" cy="4280111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1800" b="1" dirty="0"/>
              <a:t>Temeljni ciljevi CI SDŽ su:</a:t>
            </a:r>
            <a:endParaRPr lang="x-none" sz="1800"/>
          </a:p>
          <a:p>
            <a:pPr lvl="0">
              <a:lnSpc>
                <a:spcPct val="170000"/>
              </a:lnSpc>
            </a:pPr>
            <a:r>
              <a:rPr lang="hr-HR" sz="1800" dirty="0"/>
              <a:t>Ispunjenje potencijala svakog darovitog djeteta</a:t>
            </a:r>
            <a:endParaRPr lang="x-none" sz="1800"/>
          </a:p>
          <a:p>
            <a:pPr lvl="0">
              <a:lnSpc>
                <a:spcPct val="170000"/>
              </a:lnSpc>
            </a:pPr>
            <a:r>
              <a:rPr lang="hr-HR" sz="1800" dirty="0"/>
              <a:t>Uspostava sustavnog pristupa identifikaciji, praćenju i podršci potencijalno darovitih</a:t>
            </a:r>
            <a:endParaRPr lang="x-none" sz="1800"/>
          </a:p>
          <a:p>
            <a:pPr lvl="0">
              <a:lnSpc>
                <a:spcPct val="170000"/>
              </a:lnSpc>
            </a:pPr>
            <a:r>
              <a:rPr lang="hr-HR" sz="1800" dirty="0"/>
              <a:t>Pružanje potpore odgojno-obrazovnim djelatnicima koji svakodnevno rade s darovitima</a:t>
            </a:r>
            <a:endParaRPr lang="x-none" sz="1800"/>
          </a:p>
          <a:p>
            <a:pPr lvl="0">
              <a:lnSpc>
                <a:spcPct val="170000"/>
              </a:lnSpc>
            </a:pPr>
            <a:r>
              <a:rPr lang="hr-HR" sz="1800" dirty="0"/>
              <a:t>Pružanje potpore roditeljima potencijalno darovite djece i mladih</a:t>
            </a:r>
            <a:endParaRPr lang="x-none" sz="1800"/>
          </a:p>
          <a:p>
            <a:pPr lvl="0">
              <a:lnSpc>
                <a:spcPct val="170000"/>
              </a:lnSpc>
            </a:pPr>
            <a:r>
              <a:rPr lang="hr-HR" sz="1800" dirty="0"/>
              <a:t>Poticanje izvrsnosti odgojno-obrazovnih </a:t>
            </a:r>
            <a:r>
              <a:rPr lang="hr-HR" sz="1900" dirty="0"/>
              <a:t>institucija</a:t>
            </a:r>
            <a:endParaRPr lang="x-none" sz="1900"/>
          </a:p>
          <a:p>
            <a:pPr marL="0" indent="0">
              <a:buNone/>
            </a:pPr>
            <a:endParaRPr lang="x-none" sz="1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hild standing in front of a crowd&#10;&#10;Description automatically generated">
            <a:extLst>
              <a:ext uri="{FF2B5EF4-FFF2-40B4-BE49-F238E27FC236}">
                <a16:creationId xmlns:a16="http://schemas.microsoft.com/office/drawing/2014/main" id="{936561F4-E367-6062-68C1-6821233F1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5" r="6918"/>
          <a:stretch/>
        </p:blipFill>
        <p:spPr>
          <a:xfrm>
            <a:off x="7494334" y="909081"/>
            <a:ext cx="3333795" cy="5071731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3C1E533C-F903-594C-913E-2AB3B413DE4D}"/>
              </a:ext>
            </a:extLst>
          </p:cNvPr>
          <p:cNvSpPr/>
          <p:nvPr/>
        </p:nvSpPr>
        <p:spPr>
          <a:xfrm rot="21220310">
            <a:off x="3086674" y="4837025"/>
            <a:ext cx="4308200" cy="161002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1400" dirty="0"/>
              <a:t>Darovita djeca su djeca s posebnim potrebama, a u društvu ih je oko 2% od ukupnog broja djece</a:t>
            </a:r>
            <a:endParaRPr lang="x-none" sz="1400"/>
          </a:p>
        </p:txBody>
      </p:sp>
    </p:spTree>
    <p:extLst>
      <p:ext uri="{BB962C8B-B14F-4D97-AF65-F5344CB8AC3E}">
        <p14:creationId xmlns:p14="http://schemas.microsoft.com/office/powerpoint/2010/main" val="224802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711337"/>
            <a:ext cx="893136" cy="543331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A843-36A4-9449-ABCB-97871780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4" y="1945275"/>
            <a:ext cx="5199680" cy="367571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600" dirty="0"/>
              <a:t>Polaznici izvanškolskih programa CI SDŽ su učenici od 5. razreda osnovne škole do 4. razreda srednje škole.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/>
              <a:t>S programima započinju nakon testiranja na koje se svake godine prijavi preko 1 000 djece i mladih, a dio polaznika temeljem truda i zalaganja u programima ostvaruje pravo direktnog nastavka sudjelovanja u odabranom programu.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/>
              <a:t>U izvannastavnim programima godišnje sudjeluje prosječno 2000 djece i mladih. </a:t>
            </a:r>
          </a:p>
          <a:p>
            <a:pPr marL="0" indent="0">
              <a:buNone/>
            </a:pPr>
            <a:endParaRPr lang="hr-HR" sz="15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81669A-CD39-4244-B8BF-016896F4D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4EAF50-4DF0-A447-9CE8-74231738F3B0}"/>
              </a:ext>
            </a:extLst>
          </p:cNvPr>
          <p:cNvSpPr txBox="1"/>
          <p:nvPr/>
        </p:nvSpPr>
        <p:spPr>
          <a:xfrm>
            <a:off x="893136" y="5200434"/>
            <a:ext cx="5044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400" b="1" dirty="0"/>
              <a:t>Slika 1.: </a:t>
            </a:r>
            <a:r>
              <a:rPr lang="x-none" sz="1400" b="1"/>
              <a:t>Broj polaznika </a:t>
            </a:r>
            <a:r>
              <a:rPr lang="hr-HR" sz="1400" b="1" dirty="0"/>
              <a:t>izvanškolskih programa </a:t>
            </a:r>
            <a:r>
              <a:rPr lang="x-none" sz="1400" b="1"/>
              <a:t>CI </a:t>
            </a:r>
            <a:r>
              <a:rPr lang="x-none" sz="1400" b="1" dirty="0"/>
              <a:t>SDŽ kroz godine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48BEBF-A843-7A47-88B5-B80FD5982C7C}"/>
              </a:ext>
            </a:extLst>
          </p:cNvPr>
          <p:cNvSpPr/>
          <p:nvPr/>
        </p:nvSpPr>
        <p:spPr>
          <a:xfrm>
            <a:off x="893136" y="1247443"/>
            <a:ext cx="3908543" cy="697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/>
              <a:t>Polaznici CI SDŽ</a:t>
            </a:r>
            <a:endParaRPr lang="hr-HR" dirty="0"/>
          </a:p>
        </p:txBody>
      </p:sp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C82D991F-A2E3-3758-6B0B-FD1C1A6D7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" y="2231611"/>
            <a:ext cx="5316892" cy="28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3709-30B4-8DAE-0AE7-DF04FE7B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HR" dirty="0"/>
              <a:t>rogrami CI SDŽ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A5F67E-7AFF-24F1-448E-12026D06E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8210"/>
              </p:ext>
            </p:extLst>
          </p:nvPr>
        </p:nvGraphicFramePr>
        <p:xfrm>
          <a:off x="838200" y="25071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6C1065-EE71-FCDC-2973-97464D7B7E8B}"/>
              </a:ext>
            </a:extLst>
          </p:cNvPr>
          <p:cNvSpPr txBox="1"/>
          <p:nvPr/>
        </p:nvSpPr>
        <p:spPr>
          <a:xfrm>
            <a:off x="5636307" y="4554635"/>
            <a:ext cx="114467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1500" dirty="0">
                <a:solidFill>
                  <a:schemeClr val="bg1"/>
                </a:solidFill>
              </a:rPr>
              <a:t>Program</a:t>
            </a:r>
          </a:p>
          <a:p>
            <a:r>
              <a:rPr lang="en-HR" sz="1500" dirty="0">
                <a:solidFill>
                  <a:schemeClr val="bg1"/>
                </a:solidFill>
              </a:rPr>
              <a:t>Dalmatinski </a:t>
            </a:r>
          </a:p>
          <a:p>
            <a:r>
              <a:rPr lang="en-HR" sz="1500" dirty="0">
                <a:solidFill>
                  <a:schemeClr val="bg1"/>
                </a:solidFill>
              </a:rPr>
              <a:t>suvenir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46DE3-2E2A-824E-1969-9095B97631DF}"/>
              </a:ext>
            </a:extLst>
          </p:cNvPr>
          <p:cNvSpPr txBox="1"/>
          <p:nvPr/>
        </p:nvSpPr>
        <p:spPr>
          <a:xfrm>
            <a:off x="7136248" y="4554635"/>
            <a:ext cx="8476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P</a:t>
            </a:r>
            <a:r>
              <a:rPr lang="en-HR" sz="1500" dirty="0">
                <a:solidFill>
                  <a:schemeClr val="bg1"/>
                </a:solidFill>
              </a:rPr>
              <a:t>rogram</a:t>
            </a:r>
          </a:p>
          <a:p>
            <a:r>
              <a:rPr lang="en-HR" sz="1500" dirty="0">
                <a:solidFill>
                  <a:schemeClr val="bg1"/>
                </a:solidFill>
              </a:rPr>
              <a:t>Čuvari </a:t>
            </a:r>
          </a:p>
          <a:p>
            <a:r>
              <a:rPr lang="en-HR" sz="1500" dirty="0">
                <a:solidFill>
                  <a:schemeClr val="bg1"/>
                </a:solidFill>
              </a:rPr>
              <a:t>baštine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6B8AA-14EE-B84F-3072-2D15685D7B12}"/>
              </a:ext>
            </a:extLst>
          </p:cNvPr>
          <p:cNvSpPr txBox="1"/>
          <p:nvPr/>
        </p:nvSpPr>
        <p:spPr>
          <a:xfrm>
            <a:off x="8654790" y="4554635"/>
            <a:ext cx="113204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1500" dirty="0">
                <a:solidFill>
                  <a:schemeClr val="bg1"/>
                </a:solidFill>
              </a:rPr>
              <a:t>CI </a:t>
            </a:r>
          </a:p>
          <a:p>
            <a:r>
              <a:rPr lang="en-GB" sz="1500" dirty="0">
                <a:solidFill>
                  <a:schemeClr val="bg1"/>
                </a:solidFill>
              </a:rPr>
              <a:t>m</a:t>
            </a:r>
            <a:r>
              <a:rPr lang="en-HR" sz="1500" dirty="0">
                <a:solidFill>
                  <a:schemeClr val="bg1"/>
                </a:solidFill>
              </a:rPr>
              <a:t>ultimedije</a:t>
            </a:r>
          </a:p>
          <a:p>
            <a:r>
              <a:rPr lang="en-GB" sz="1500" dirty="0" err="1">
                <a:solidFill>
                  <a:schemeClr val="bg1"/>
                </a:solidFill>
              </a:rPr>
              <a:t>i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en-GB" sz="1500" dirty="0" err="1">
                <a:solidFill>
                  <a:schemeClr val="bg1"/>
                </a:solidFill>
              </a:rPr>
              <a:t>jezika</a:t>
            </a:r>
            <a:endParaRPr lang="en-HR" sz="15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2C13C-2311-CB83-FFAA-6A5EE7A48B59}"/>
              </a:ext>
            </a:extLst>
          </p:cNvPr>
          <p:cNvSpPr txBox="1"/>
          <p:nvPr/>
        </p:nvSpPr>
        <p:spPr>
          <a:xfrm>
            <a:off x="10173827" y="4554635"/>
            <a:ext cx="847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1500" dirty="0">
                <a:solidFill>
                  <a:schemeClr val="bg1"/>
                </a:solidFill>
              </a:rPr>
              <a:t>Program</a:t>
            </a:r>
          </a:p>
          <a:p>
            <a:r>
              <a:rPr lang="en-HR" sz="1500" dirty="0">
                <a:solidFill>
                  <a:schemeClr val="bg1"/>
                </a:solidFill>
              </a:rPr>
              <a:t>RAST</a:t>
            </a:r>
          </a:p>
        </p:txBody>
      </p:sp>
      <p:sp>
        <p:nvSpPr>
          <p:cNvPr id="14" name="Down Arrow Callout 13">
            <a:extLst>
              <a:ext uri="{FF2B5EF4-FFF2-40B4-BE49-F238E27FC236}">
                <a16:creationId xmlns:a16="http://schemas.microsoft.com/office/drawing/2014/main" id="{0D9484AF-69DA-1DA4-7917-C0757B927C2B}"/>
              </a:ext>
            </a:extLst>
          </p:cNvPr>
          <p:cNvSpPr/>
          <p:nvPr/>
        </p:nvSpPr>
        <p:spPr>
          <a:xfrm>
            <a:off x="6586925" y="2507149"/>
            <a:ext cx="1467601" cy="118662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T4 - identifikacija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2E2DB8C-9358-4285-655A-EF662CBB524C}"/>
              </a:ext>
            </a:extLst>
          </p:cNvPr>
          <p:cNvSpPr/>
          <p:nvPr/>
        </p:nvSpPr>
        <p:spPr>
          <a:xfrm>
            <a:off x="5166134" y="2647559"/>
            <a:ext cx="1144672" cy="10129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Covid 19</a:t>
            </a:r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553CB50A-4677-A08F-6AA8-D275425C02AD}"/>
              </a:ext>
            </a:extLst>
          </p:cNvPr>
          <p:cNvSpPr/>
          <p:nvPr/>
        </p:nvSpPr>
        <p:spPr>
          <a:xfrm>
            <a:off x="4531082" y="2049949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9871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108B-DA61-0D6E-459E-E3DE2C9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Izazovi…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C669-6D6D-B450-67D8-E606FF34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534332"/>
            <a:ext cx="11090329" cy="4642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zazove s kojima smo se susretali odlučili smo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prevladati korištenjem IKT-a,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ciljem održanja razine kvalitete usluga.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Razvili smo alate koji su s jedne strane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olakšali organizaciju i provedbu aktivnosti,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 druge oslobodili kreativni potencijal djelatnika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pojednostavljenjem i ubrzanjem poslovnih procesa. </a:t>
            </a:r>
            <a:endParaRPr lang="en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0EF054-28CF-31C1-6C06-97739ACBB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373407"/>
              </p:ext>
            </p:extLst>
          </p:nvPr>
        </p:nvGraphicFramePr>
        <p:xfrm>
          <a:off x="5829084" y="1690688"/>
          <a:ext cx="5975458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F5CF0B-BBA8-BD92-1434-649EC07CF9B4}"/>
              </a:ext>
            </a:extLst>
          </p:cNvPr>
          <p:cNvSpPr txBox="1"/>
          <p:nvPr/>
        </p:nvSpPr>
        <p:spPr>
          <a:xfrm>
            <a:off x="7451770" y="3400766"/>
            <a:ext cx="39020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p</a:t>
            </a:r>
            <a:r>
              <a:rPr lang="en-HR" sz="2600" dirty="0">
                <a:solidFill>
                  <a:schemeClr val="bg1"/>
                </a:solidFill>
              </a:rPr>
              <a:t>andemija/ </a:t>
            </a:r>
          </a:p>
          <a:p>
            <a:r>
              <a:rPr lang="en-HR" sz="2600" dirty="0">
                <a:solidFill>
                  <a:schemeClr val="bg1"/>
                </a:solidFill>
              </a:rPr>
              <a:t>nastava u on-line okruženju</a:t>
            </a:r>
          </a:p>
        </p:txBody>
      </p:sp>
    </p:spTree>
    <p:extLst>
      <p:ext uri="{BB962C8B-B14F-4D97-AF65-F5344CB8AC3E}">
        <p14:creationId xmlns:p14="http://schemas.microsoft.com/office/powerpoint/2010/main" val="47695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0363F-8251-DE62-D7D4-7A527A49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HR" sz="3600" b="1" dirty="0"/>
              <a:t>EDUX – platforma za učenje na daljinu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, computer, worktable&#10;&#10;Description automatically generated">
            <a:extLst>
              <a:ext uri="{FF2B5EF4-FFF2-40B4-BE49-F238E27FC236}">
                <a16:creationId xmlns:a16="http://schemas.microsoft.com/office/drawing/2014/main" id="{66302F5D-A089-7229-8AAB-8A006D6C0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" r="4" b="4"/>
          <a:stretch/>
        </p:blipFill>
        <p:spPr>
          <a:xfrm rot="21137548">
            <a:off x="6591300" y="328785"/>
            <a:ext cx="4507992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E590B-058C-B16F-F29F-9E14B1FC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9" y="3172457"/>
            <a:ext cx="6590964" cy="32847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O</a:t>
            </a:r>
            <a:r>
              <a:rPr lang="en-HR" sz="1800" dirty="0"/>
              <a:t>dgovor na izazov završetka izvanškolskih programa u on-line okruženju (2019./20).</a:t>
            </a:r>
          </a:p>
          <a:p>
            <a:pPr>
              <a:lnSpc>
                <a:spcPct val="150000"/>
              </a:lnSpc>
            </a:pPr>
            <a:r>
              <a:rPr lang="en-HR" sz="1800" dirty="0"/>
              <a:t>Provedba on-line testiranja za upis polaznika u šk.god. 2020./21.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U </a:t>
            </a:r>
            <a:r>
              <a:rPr lang="en-GB" sz="1800" dirty="0" err="1"/>
              <a:t>ovoj</a:t>
            </a:r>
            <a:r>
              <a:rPr lang="en-GB" sz="1800" dirty="0"/>
              <a:t> </a:t>
            </a:r>
            <a:r>
              <a:rPr lang="en-GB" sz="1800" dirty="0" err="1"/>
              <a:t>školskoj</a:t>
            </a:r>
            <a:r>
              <a:rPr lang="en-GB" sz="1800" dirty="0"/>
              <a:t> </a:t>
            </a:r>
            <a:r>
              <a:rPr lang="en-GB" sz="1800" dirty="0" err="1"/>
              <a:t>godini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se </a:t>
            </a:r>
            <a:r>
              <a:rPr lang="en-GB" sz="1800" dirty="0" err="1"/>
              <a:t>kao</a:t>
            </a:r>
            <a:r>
              <a:rPr lang="en-GB" sz="1800" dirty="0"/>
              <a:t> e-</a:t>
            </a:r>
            <a:r>
              <a:rPr lang="en-GB" sz="1800" dirty="0" err="1"/>
              <a:t>kolegiji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polaznici</a:t>
            </a:r>
            <a:r>
              <a:rPr lang="en-GB" sz="1800" dirty="0"/>
              <a:t> </a:t>
            </a:r>
            <a:r>
              <a:rPr lang="en-GB" sz="1800" dirty="0" err="1"/>
              <a:t>imali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materijalima</a:t>
            </a:r>
            <a:r>
              <a:rPr lang="en-GB" sz="1800" dirty="0"/>
              <a:t>, </a:t>
            </a:r>
            <a:r>
              <a:rPr lang="en-GB" sz="1800" dirty="0" err="1"/>
              <a:t>zadaćama</a:t>
            </a:r>
            <a:r>
              <a:rPr lang="en-GB" sz="1800" dirty="0"/>
              <a:t>, </a:t>
            </a:r>
            <a:r>
              <a:rPr lang="en-GB" sz="1800" dirty="0" err="1"/>
              <a:t>povratnim</a:t>
            </a:r>
            <a:r>
              <a:rPr lang="en-GB" sz="1800" dirty="0"/>
              <a:t> </a:t>
            </a:r>
            <a:r>
              <a:rPr lang="en-GB" sz="1800" dirty="0" err="1"/>
              <a:t>informacijama</a:t>
            </a:r>
            <a:r>
              <a:rPr lang="en-GB" sz="1800" dirty="0"/>
              <a:t> </a:t>
            </a:r>
            <a:r>
              <a:rPr lang="en-GB" sz="1800" dirty="0" err="1"/>
              <a:t>mentora</a:t>
            </a:r>
            <a:r>
              <a:rPr lang="en-GB" sz="1800" dirty="0"/>
              <a:t>…</a:t>
            </a:r>
          </a:p>
          <a:p>
            <a:pPr>
              <a:lnSpc>
                <a:spcPct val="150000"/>
              </a:lnSpc>
            </a:pPr>
            <a:r>
              <a:rPr lang="en-GB" sz="1800" dirty="0" err="1"/>
              <a:t>Podrška</a:t>
            </a:r>
            <a:r>
              <a:rPr lang="en-GB" sz="1800" dirty="0"/>
              <a:t> </a:t>
            </a:r>
            <a:r>
              <a:rPr lang="en-GB" sz="1800" dirty="0" err="1"/>
              <a:t>maturantima</a:t>
            </a:r>
            <a:r>
              <a:rPr lang="en-GB" sz="1800" dirty="0"/>
              <a:t> u </a:t>
            </a:r>
            <a:r>
              <a:rPr lang="en-GB" sz="1800" dirty="0" err="1"/>
              <a:t>pripremi</a:t>
            </a:r>
            <a:r>
              <a:rPr lang="en-GB" sz="1800" dirty="0"/>
              <a:t> </a:t>
            </a:r>
            <a:r>
              <a:rPr lang="en-GB" sz="1800" dirty="0" err="1"/>
              <a:t>ispita</a:t>
            </a:r>
            <a:r>
              <a:rPr lang="en-GB" sz="1800" dirty="0"/>
              <a:t> DM</a:t>
            </a:r>
          </a:p>
          <a:p>
            <a:pPr>
              <a:lnSpc>
                <a:spcPct val="150000"/>
              </a:lnSpc>
            </a:pPr>
            <a:r>
              <a:rPr lang="en-GB" sz="1800" dirty="0" err="1"/>
              <a:t>Edukacija</a:t>
            </a:r>
            <a:r>
              <a:rPr lang="en-GB" sz="1800" dirty="0"/>
              <a:t> </a:t>
            </a:r>
            <a:r>
              <a:rPr lang="en-GB" sz="1800" dirty="0" err="1"/>
              <a:t>odgojno-obrazovnih</a:t>
            </a:r>
            <a:r>
              <a:rPr lang="en-GB" sz="1800" dirty="0"/>
              <a:t> </a:t>
            </a:r>
            <a:r>
              <a:rPr lang="en-GB" sz="1800" dirty="0" err="1"/>
              <a:t>djelatnika</a:t>
            </a:r>
            <a:r>
              <a:rPr lang="en-GB" sz="1800" dirty="0"/>
              <a:t> u SDŽ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drugim</a:t>
            </a:r>
            <a:r>
              <a:rPr lang="en-GB" sz="1800" dirty="0"/>
              <a:t> </a:t>
            </a:r>
            <a:r>
              <a:rPr lang="en-GB" sz="1800" dirty="0" err="1"/>
              <a:t>županijama</a:t>
            </a:r>
            <a:r>
              <a:rPr lang="en-GB" sz="1800" dirty="0"/>
              <a:t> </a:t>
            </a:r>
            <a:endParaRPr lang="en-HR" sz="1800" dirty="0"/>
          </a:p>
          <a:p>
            <a:endParaRPr lang="en-HR" sz="20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F61A66-A8D3-DB80-E385-ADE19500F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63" r="2251"/>
          <a:stretch/>
        </p:blipFill>
        <p:spPr>
          <a:xfrm rot="196532">
            <a:off x="7736670" y="2451075"/>
            <a:ext cx="3935652" cy="1955851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013D6F-3F62-DA86-BFD1-F0E9E63BE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31"/>
          <a:stretch/>
        </p:blipFill>
        <p:spPr>
          <a:xfrm rot="21243457">
            <a:off x="7113138" y="422409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6FAD0-79B3-EB81-6462-0A1C5BD0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bg1"/>
                </a:solidFill>
              </a:rPr>
              <a:t>MIA – aplikacija za prijavu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testiranje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učenika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HR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DFCA10-1097-A9ED-5B10-0A42A4E95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r="-3" b="-3"/>
          <a:stretch/>
        </p:blipFill>
        <p:spPr>
          <a:xfrm>
            <a:off x="439687" y="242719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794D-C574-059F-5488-18C0A782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581" y="2516777"/>
            <a:ext cx="4787117" cy="366018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HR" sz="2000" dirty="0"/>
              <a:t>Odgovor na izazov organizacije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provedbe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b="1" dirty="0" err="1"/>
              <a:t>Identifikacija</a:t>
            </a:r>
            <a:r>
              <a:rPr lang="en-GB" sz="2000" b="1" dirty="0"/>
              <a:t> </a:t>
            </a:r>
            <a:r>
              <a:rPr lang="en-GB" sz="2000" b="1" dirty="0" err="1"/>
              <a:t>darovitih</a:t>
            </a:r>
            <a:r>
              <a:rPr lang="en-GB" sz="2000" b="1" dirty="0"/>
              <a:t> </a:t>
            </a:r>
            <a:r>
              <a:rPr lang="en-GB" sz="2000" b="1" dirty="0" err="1"/>
              <a:t>učenika</a:t>
            </a:r>
            <a:r>
              <a:rPr lang="en-GB" sz="2000" b="1" dirty="0"/>
              <a:t> u </a:t>
            </a:r>
            <a:r>
              <a:rPr lang="en-GB" sz="2000" b="1" dirty="0" err="1"/>
              <a:t>području</a:t>
            </a:r>
            <a:r>
              <a:rPr lang="en-GB" sz="2000" b="1" dirty="0"/>
              <a:t> </a:t>
            </a:r>
            <a:r>
              <a:rPr lang="en-GB" sz="2000" b="1" dirty="0" err="1"/>
              <a:t>matematike</a:t>
            </a:r>
            <a:r>
              <a:rPr lang="en-GB" sz="2000" dirty="0"/>
              <a:t> (4500 </a:t>
            </a:r>
            <a:r>
              <a:rPr lang="en-GB" sz="2000" dirty="0" err="1"/>
              <a:t>učenika</a:t>
            </a:r>
            <a:r>
              <a:rPr lang="en-GB" sz="2000" dirty="0"/>
              <a:t>, 97 </a:t>
            </a:r>
            <a:r>
              <a:rPr lang="en-GB" sz="2000" dirty="0" err="1"/>
              <a:t>osnovnih</a:t>
            </a:r>
            <a:r>
              <a:rPr lang="en-GB" sz="2000" dirty="0"/>
              <a:t> </a:t>
            </a:r>
            <a:r>
              <a:rPr lang="en-GB" sz="2000" dirty="0" err="1"/>
              <a:t>škola</a:t>
            </a:r>
            <a:r>
              <a:rPr lang="en-GB" sz="2000" dirty="0"/>
              <a:t>, </a:t>
            </a:r>
            <a:r>
              <a:rPr lang="en-GB" sz="2000" dirty="0" err="1"/>
              <a:t>šk.god</a:t>
            </a:r>
            <a:r>
              <a:rPr lang="en-GB" sz="2000" dirty="0"/>
              <a:t>. 2020./21.)</a:t>
            </a:r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25004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903E5-4BB4-B8AC-FC00-F92B2267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HR" sz="3200"/>
              <a:t>MIA – aplikacija za prijavu </a:t>
            </a:r>
            <a:r>
              <a:rPr lang="en-GB" sz="3200"/>
              <a:t>i testiranje učenika </a:t>
            </a:r>
            <a:endParaRPr lang="en-HR" sz="3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18D0-CE5E-BC27-1E5B-4D527451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HR" sz="1800"/>
              <a:t>Rad na tri razine- administrator, škola i roditelj</a:t>
            </a:r>
          </a:p>
          <a:p>
            <a:r>
              <a:rPr lang="en-GB" sz="1800"/>
              <a:t>O</a:t>
            </a:r>
            <a:r>
              <a:rPr lang="en-HR" sz="1800"/>
              <a:t>mogućuje prijavu učenika, on-line davanje privole roditelja </a:t>
            </a:r>
            <a:r>
              <a:rPr lang="en-GB" sz="1800"/>
              <a:t>i povratnu informaciju na razini škole kao i svakog pojedinog učenika. </a:t>
            </a:r>
            <a:endParaRPr lang="en-HR" sz="1800"/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E229102B-1E84-5B5C-65CE-D4B693B5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4820">
            <a:off x="557783" y="2874840"/>
            <a:ext cx="5481509" cy="3192978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972B09B-4449-B17A-CACB-25A61DFF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9941">
            <a:off x="6349326" y="3686582"/>
            <a:ext cx="5340557" cy="23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598</Words>
  <Application>Microsoft Macintosh PowerPoint</Application>
  <PresentationFormat>Widescreen</PresentationFormat>
  <Paragraphs>97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Helvetica Neue Medium</vt:lpstr>
      <vt:lpstr>Office Theme</vt:lpstr>
      <vt:lpstr>Primjena tehnologije u radu s potencijalno darovitim učenicima  Ivica Zelić,  ivicazelic@ci-sdz.hr  Ana Majić.  anamajic@ci-sdz.hr   </vt:lpstr>
      <vt:lpstr>PowerPoint Presentation</vt:lpstr>
      <vt:lpstr>PowerPoint Presentation</vt:lpstr>
      <vt:lpstr>PowerPoint Presentation</vt:lpstr>
      <vt:lpstr>Programi CI SDŽ</vt:lpstr>
      <vt:lpstr>Izazovi…</vt:lpstr>
      <vt:lpstr>EDUX – platforma za učenje na daljinu</vt:lpstr>
      <vt:lpstr>MIA – aplikacija za prijavu i testiranje učenika </vt:lpstr>
      <vt:lpstr>MIA – aplikacija za prijavu i testiranje učenika </vt:lpstr>
      <vt:lpstr>Pojedinačna i grupna povratna informacija</vt:lpstr>
      <vt:lpstr>Razvojni planovi…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,,Ne možeš očekivati drugačiji rezultat   ako stvari radiš uvijek na isti način” </dc:title>
  <dc:creator>Božo Majić</dc:creator>
  <cp:lastModifiedBy>Božo Majić</cp:lastModifiedBy>
  <cp:revision>7</cp:revision>
  <dcterms:created xsi:type="dcterms:W3CDTF">2020-11-11T11:05:19Z</dcterms:created>
  <dcterms:modified xsi:type="dcterms:W3CDTF">2022-10-03T10:10:08Z</dcterms:modified>
</cp:coreProperties>
</file>