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72" r:id="rId7"/>
    <p:sldId id="262" r:id="rId8"/>
    <p:sldId id="261" r:id="rId9"/>
    <p:sldId id="268" r:id="rId10"/>
    <p:sldId id="264" r:id="rId11"/>
    <p:sldId id="270" r:id="rId12"/>
    <p:sldId id="263" r:id="rId13"/>
    <p:sldId id="269" r:id="rId14"/>
    <p:sldId id="265" r:id="rId15"/>
    <p:sldId id="266" r:id="rId16"/>
    <p:sldId id="271" r:id="rId17"/>
    <p:sldId id="267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1F1ED-3663-4D42-BA64-419B432129A0}" type="datetimeFigureOut">
              <a:rPr lang="hr-HR" smtClean="0"/>
              <a:t>1.10.2022.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7C484-79E2-42FD-A39D-A60EA7D5D3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230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38DC60D-2F3F-42E5-84FD-1E5CFB88DEE6}" type="datetimeFigureOut">
              <a:rPr lang="en-IN" smtClean="0"/>
              <a:t>01-10-2022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6FE1DC2-1639-4EF1-B30B-6B8522150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779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C60D-2F3F-42E5-84FD-1E5CFB88DEE6}" type="datetimeFigureOut">
              <a:rPr lang="en-IN" smtClean="0"/>
              <a:t>01-10-2022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1DC2-1639-4EF1-B30B-6B8522150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4602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C60D-2F3F-42E5-84FD-1E5CFB88DEE6}" type="datetimeFigureOut">
              <a:rPr lang="en-IN" smtClean="0"/>
              <a:t>01-10-2022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1DC2-1639-4EF1-B30B-6B8522150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9749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C60D-2F3F-42E5-84FD-1E5CFB88DEE6}" type="datetimeFigureOut">
              <a:rPr lang="en-IN" smtClean="0"/>
              <a:t>01-10-2022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1DC2-1639-4EF1-B30B-6B8522150E40}" type="slidenum">
              <a:rPr lang="en-IN" smtClean="0"/>
              <a:t>‹#›</a:t>
            </a:fld>
            <a:endParaRPr lang="en-IN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4063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C60D-2F3F-42E5-84FD-1E5CFB88DEE6}" type="datetimeFigureOut">
              <a:rPr lang="en-IN" smtClean="0"/>
              <a:t>01-10-2022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1DC2-1639-4EF1-B30B-6B8522150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139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C60D-2F3F-42E5-84FD-1E5CFB88DEE6}" type="datetimeFigureOut">
              <a:rPr lang="en-IN" smtClean="0"/>
              <a:t>01-10-2022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1DC2-1639-4EF1-B30B-6B8522150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715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C60D-2F3F-42E5-84FD-1E5CFB88DEE6}" type="datetimeFigureOut">
              <a:rPr lang="en-IN" smtClean="0"/>
              <a:t>01-10-2022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1DC2-1639-4EF1-B30B-6B8522150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8466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C60D-2F3F-42E5-84FD-1E5CFB88DEE6}" type="datetimeFigureOut">
              <a:rPr lang="en-IN" smtClean="0"/>
              <a:t>01-10-2022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1DC2-1639-4EF1-B30B-6B8522150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7211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C60D-2F3F-42E5-84FD-1E5CFB88DEE6}" type="datetimeFigureOut">
              <a:rPr lang="en-IN" smtClean="0"/>
              <a:t>01-10-2022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1DC2-1639-4EF1-B30B-6B8522150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879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C60D-2F3F-42E5-84FD-1E5CFB88DEE6}" type="datetimeFigureOut">
              <a:rPr lang="en-IN" smtClean="0"/>
              <a:t>01-10-2022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1DC2-1639-4EF1-B30B-6B8522150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7597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C60D-2F3F-42E5-84FD-1E5CFB88DEE6}" type="datetimeFigureOut">
              <a:rPr lang="en-IN" smtClean="0"/>
              <a:t>01-10-2022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1DC2-1639-4EF1-B30B-6B8522150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1273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C60D-2F3F-42E5-84FD-1E5CFB88DEE6}" type="datetimeFigureOut">
              <a:rPr lang="en-IN" smtClean="0"/>
              <a:t>01-10-2022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1DC2-1639-4EF1-B30B-6B8522150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156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C60D-2F3F-42E5-84FD-1E5CFB88DEE6}" type="datetimeFigureOut">
              <a:rPr lang="en-IN" smtClean="0"/>
              <a:t>01-10-2022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1DC2-1639-4EF1-B30B-6B8522150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255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C60D-2F3F-42E5-84FD-1E5CFB88DEE6}" type="datetimeFigureOut">
              <a:rPr lang="en-IN" smtClean="0"/>
              <a:t>01-10-2022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1DC2-1639-4EF1-B30B-6B8522150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742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C60D-2F3F-42E5-84FD-1E5CFB88DEE6}" type="datetimeFigureOut">
              <a:rPr lang="en-IN" smtClean="0"/>
              <a:t>01-10-2022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1DC2-1639-4EF1-B30B-6B8522150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440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C60D-2F3F-42E5-84FD-1E5CFB88DEE6}" type="datetimeFigureOut">
              <a:rPr lang="en-IN" smtClean="0"/>
              <a:t>01-10-2022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1DC2-1639-4EF1-B30B-6B8522150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15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C60D-2F3F-42E5-84FD-1E5CFB88DEE6}" type="datetimeFigureOut">
              <a:rPr lang="en-IN" smtClean="0"/>
              <a:t>01-10-2022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1DC2-1639-4EF1-B30B-6B8522150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421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DC60D-2F3F-42E5-84FD-1E5CFB88DEE6}" type="datetimeFigureOut">
              <a:rPr lang="en-IN" smtClean="0"/>
              <a:t>01-10-2022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E1DC2-1639-4EF1-B30B-6B8522150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20636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druga-gluhih-du.hr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4">
            <a:extLst>
              <a:ext uri="{FF2B5EF4-FFF2-40B4-BE49-F238E27FC236}">
                <a16:creationId xmlns:a16="http://schemas.microsoft.com/office/drawing/2014/main" id="{2A9D3CFC-6DF7-4538-832B-628D847ACA73}"/>
              </a:ext>
            </a:extLst>
          </p:cNvPr>
          <p:cNvGrpSpPr/>
          <p:nvPr/>
        </p:nvGrpSpPr>
        <p:grpSpPr>
          <a:xfrm>
            <a:off x="650886" y="492307"/>
            <a:ext cx="5859095" cy="5990380"/>
            <a:chOff x="4536382" y="1792743"/>
            <a:chExt cx="3239541" cy="331213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F7EBCD4-B4DF-40B1-BB1A-A7D8AE34A2B2}"/>
                </a:ext>
              </a:extLst>
            </p:cNvPr>
            <p:cNvSpPr/>
            <p:nvPr/>
          </p:nvSpPr>
          <p:spPr>
            <a:xfrm>
              <a:off x="4536540" y="3232801"/>
              <a:ext cx="3239299" cy="1872072"/>
            </a:xfrm>
            <a:custGeom>
              <a:avLst/>
              <a:gdLst>
                <a:gd name="connsiteX0" fmla="*/ 2218685 w 3239299"/>
                <a:gd name="connsiteY0" fmla="*/ 5699 h 1872072"/>
                <a:gd name="connsiteX1" fmla="*/ 3229002 w 3239299"/>
                <a:gd name="connsiteY1" fmla="*/ 587486 h 1872072"/>
                <a:gd name="connsiteX2" fmla="*/ 3224811 w 3239299"/>
                <a:gd name="connsiteY2" fmla="*/ 621681 h 1872072"/>
                <a:gd name="connsiteX3" fmla="*/ 1079876 w 3239299"/>
                <a:gd name="connsiteY3" fmla="*/ 1863741 h 1872072"/>
                <a:gd name="connsiteX4" fmla="*/ 1020630 w 3239299"/>
                <a:gd name="connsiteY4" fmla="*/ 1866217 h 1872072"/>
                <a:gd name="connsiteX5" fmla="*/ 10218 w 3239299"/>
                <a:gd name="connsiteY5" fmla="*/ 1284526 h 1872072"/>
                <a:gd name="connsiteX6" fmla="*/ 14505 w 3239299"/>
                <a:gd name="connsiteY6" fmla="*/ 1250331 h 1872072"/>
                <a:gd name="connsiteX7" fmla="*/ 2159535 w 3239299"/>
                <a:gd name="connsiteY7" fmla="*/ 8556 h 1872072"/>
                <a:gd name="connsiteX8" fmla="*/ 2218685 w 3239299"/>
                <a:gd name="connsiteY8" fmla="*/ 5699 h 1872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9299" h="1872072">
                  <a:moveTo>
                    <a:pt x="2218685" y="5699"/>
                  </a:moveTo>
                  <a:lnTo>
                    <a:pt x="3229002" y="587486"/>
                  </a:lnTo>
                  <a:cubicBezTo>
                    <a:pt x="3244242" y="596154"/>
                    <a:pt x="3242337" y="611489"/>
                    <a:pt x="3224811" y="621681"/>
                  </a:cubicBezTo>
                  <a:lnTo>
                    <a:pt x="1079876" y="1863741"/>
                  </a:lnTo>
                  <a:cubicBezTo>
                    <a:pt x="1061635" y="1873904"/>
                    <a:pt x="1039652" y="1874818"/>
                    <a:pt x="1020630" y="1866217"/>
                  </a:cubicBezTo>
                  <a:lnTo>
                    <a:pt x="10218" y="1284526"/>
                  </a:lnTo>
                  <a:cubicBezTo>
                    <a:pt x="-4927" y="1275762"/>
                    <a:pt x="-3021" y="1260427"/>
                    <a:pt x="14505" y="1250331"/>
                  </a:cubicBezTo>
                  <a:lnTo>
                    <a:pt x="2159535" y="8556"/>
                  </a:lnTo>
                  <a:cubicBezTo>
                    <a:pt x="2177680" y="-1740"/>
                    <a:pt x="2199635" y="-2807"/>
                    <a:pt x="2218685" y="5699"/>
                  </a:cubicBezTo>
                  <a:close/>
                </a:path>
              </a:pathLst>
            </a:custGeom>
            <a:solidFill>
              <a:srgbClr val="180D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BC19B4C-3D6A-4943-8E41-7FBCDDB107DF}"/>
                </a:ext>
              </a:extLst>
            </p:cNvPr>
            <p:cNvSpPr/>
            <p:nvPr/>
          </p:nvSpPr>
          <p:spPr>
            <a:xfrm>
              <a:off x="4536566" y="3108819"/>
              <a:ext cx="3239357" cy="1807737"/>
            </a:xfrm>
            <a:custGeom>
              <a:avLst/>
              <a:gdLst>
                <a:gd name="connsiteX0" fmla="*/ 0 w 3239357"/>
                <a:gd name="connsiteY0" fmla="*/ 1135044 h 1807737"/>
                <a:gd name="connsiteX1" fmla="*/ 0 w 3239357"/>
                <a:gd name="connsiteY1" fmla="*/ 1205911 h 1807737"/>
                <a:gd name="connsiteX2" fmla="*/ 0 w 3239357"/>
                <a:gd name="connsiteY2" fmla="*/ 1205911 h 1807737"/>
                <a:gd name="connsiteX3" fmla="*/ 10096 w 3239357"/>
                <a:gd name="connsiteY3" fmla="*/ 1220103 h 1807737"/>
                <a:gd name="connsiteX4" fmla="*/ 1020413 w 3239357"/>
                <a:gd name="connsiteY4" fmla="*/ 1801890 h 1807737"/>
                <a:gd name="connsiteX5" fmla="*/ 1079659 w 3239357"/>
                <a:gd name="connsiteY5" fmla="*/ 1799318 h 1807737"/>
                <a:gd name="connsiteX6" fmla="*/ 3225070 w 3239357"/>
                <a:gd name="connsiteY6" fmla="*/ 557449 h 1807737"/>
                <a:gd name="connsiteX7" fmla="*/ 3239357 w 3239357"/>
                <a:gd name="connsiteY7" fmla="*/ 538399 h 1807737"/>
                <a:gd name="connsiteX8" fmla="*/ 3239357 w 3239357"/>
                <a:gd name="connsiteY8" fmla="*/ 538399 h 1807737"/>
                <a:gd name="connsiteX9" fmla="*/ 3239357 w 3239357"/>
                <a:gd name="connsiteY9" fmla="*/ 467628 h 1807737"/>
                <a:gd name="connsiteX10" fmla="*/ 3127534 w 3239357"/>
                <a:gd name="connsiteY10" fmla="*/ 529445 h 1807737"/>
                <a:gd name="connsiteX11" fmla="*/ 2218944 w 3239357"/>
                <a:gd name="connsiteY11" fmla="*/ 5856 h 1807737"/>
                <a:gd name="connsiteX12" fmla="*/ 2159699 w 3239357"/>
                <a:gd name="connsiteY12" fmla="*/ 8332 h 1807737"/>
                <a:gd name="connsiteX13" fmla="*/ 105823 w 3239357"/>
                <a:gd name="connsiteY13" fmla="*/ 1197528 h 1807737"/>
                <a:gd name="connsiteX14" fmla="*/ 115348 w 3239357"/>
                <a:gd name="connsiteY14" fmla="*/ 1187146 h 1807737"/>
                <a:gd name="connsiteX15" fmla="*/ 0 w 3239357"/>
                <a:gd name="connsiteY15" fmla="*/ 1135044 h 180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39357" h="1807737">
                  <a:moveTo>
                    <a:pt x="0" y="1135044"/>
                  </a:moveTo>
                  <a:lnTo>
                    <a:pt x="0" y="1205911"/>
                  </a:lnTo>
                  <a:lnTo>
                    <a:pt x="0" y="1205911"/>
                  </a:lnTo>
                  <a:cubicBezTo>
                    <a:pt x="591" y="1212102"/>
                    <a:pt x="4439" y="1217512"/>
                    <a:pt x="10096" y="1220103"/>
                  </a:cubicBezTo>
                  <a:lnTo>
                    <a:pt x="1020413" y="1801890"/>
                  </a:lnTo>
                  <a:cubicBezTo>
                    <a:pt x="1039444" y="1810510"/>
                    <a:pt x="1061447" y="1809557"/>
                    <a:pt x="1079659" y="1799318"/>
                  </a:cubicBezTo>
                  <a:lnTo>
                    <a:pt x="3225070" y="557449"/>
                  </a:lnTo>
                  <a:cubicBezTo>
                    <a:pt x="3232880" y="554086"/>
                    <a:pt x="3238319" y="546838"/>
                    <a:pt x="3239357" y="538399"/>
                  </a:cubicBezTo>
                  <a:lnTo>
                    <a:pt x="3239357" y="538399"/>
                  </a:lnTo>
                  <a:lnTo>
                    <a:pt x="3239357" y="467628"/>
                  </a:lnTo>
                  <a:lnTo>
                    <a:pt x="3127534" y="529445"/>
                  </a:lnTo>
                  <a:lnTo>
                    <a:pt x="2218944" y="5856"/>
                  </a:lnTo>
                  <a:cubicBezTo>
                    <a:pt x="2199923" y="-2745"/>
                    <a:pt x="2177939" y="-1831"/>
                    <a:pt x="2159699" y="8332"/>
                  </a:cubicBezTo>
                  <a:lnTo>
                    <a:pt x="105823" y="1197528"/>
                  </a:lnTo>
                  <a:cubicBezTo>
                    <a:pt x="109204" y="1194262"/>
                    <a:pt x="112385" y="1190795"/>
                    <a:pt x="115348" y="1187146"/>
                  </a:cubicBezTo>
                  <a:cubicBezTo>
                    <a:pt x="114967" y="1186194"/>
                    <a:pt x="0" y="1135044"/>
                    <a:pt x="0" y="113504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D2EF496-1D47-430C-A8F9-D15C23119B53}"/>
                </a:ext>
              </a:extLst>
            </p:cNvPr>
            <p:cNvSpPr/>
            <p:nvPr/>
          </p:nvSpPr>
          <p:spPr>
            <a:xfrm>
              <a:off x="5562600" y="4597336"/>
              <a:ext cx="46482" cy="319154"/>
            </a:xfrm>
            <a:custGeom>
              <a:avLst/>
              <a:gdLst>
                <a:gd name="connsiteX0" fmla="*/ 46482 w 46482"/>
                <a:gd name="connsiteY0" fmla="*/ 314325 h 319154"/>
                <a:gd name="connsiteX1" fmla="*/ 46482 w 46482"/>
                <a:gd name="connsiteY1" fmla="*/ 26479 h 319154"/>
                <a:gd name="connsiteX2" fmla="*/ 0 w 46482"/>
                <a:gd name="connsiteY2" fmla="*/ 0 h 319154"/>
                <a:gd name="connsiteX3" fmla="*/ 0 w 46482"/>
                <a:gd name="connsiteY3" fmla="*/ 315754 h 319154"/>
                <a:gd name="connsiteX4" fmla="*/ 46482 w 46482"/>
                <a:gd name="connsiteY4" fmla="*/ 314325 h 31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82" h="319154">
                  <a:moveTo>
                    <a:pt x="46482" y="314325"/>
                  </a:moveTo>
                  <a:lnTo>
                    <a:pt x="46482" y="26479"/>
                  </a:lnTo>
                  <a:lnTo>
                    <a:pt x="0" y="0"/>
                  </a:lnTo>
                  <a:lnTo>
                    <a:pt x="0" y="315754"/>
                  </a:lnTo>
                  <a:cubicBezTo>
                    <a:pt x="15183" y="320735"/>
                    <a:pt x="31633" y="320230"/>
                    <a:pt x="46482" y="31432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9CA7E91-4CE3-43F0-A181-C4A1B3833A7A}"/>
                </a:ext>
              </a:extLst>
            </p:cNvPr>
            <p:cNvSpPr/>
            <p:nvPr/>
          </p:nvSpPr>
          <p:spPr>
            <a:xfrm>
              <a:off x="4536540" y="2974537"/>
              <a:ext cx="3239299" cy="1871922"/>
            </a:xfrm>
            <a:custGeom>
              <a:avLst/>
              <a:gdLst>
                <a:gd name="connsiteX0" fmla="*/ 2218685 w 3239299"/>
                <a:gd name="connsiteY0" fmla="*/ 5834 h 1871922"/>
                <a:gd name="connsiteX1" fmla="*/ 3229002 w 3239299"/>
                <a:gd name="connsiteY1" fmla="*/ 587812 h 1871922"/>
                <a:gd name="connsiteX2" fmla="*/ 3224811 w 3239299"/>
                <a:gd name="connsiteY2" fmla="*/ 622007 h 1871922"/>
                <a:gd name="connsiteX3" fmla="*/ 1079876 w 3239299"/>
                <a:gd name="connsiteY3" fmla="*/ 1863591 h 1871922"/>
                <a:gd name="connsiteX4" fmla="*/ 1020630 w 3239299"/>
                <a:gd name="connsiteY4" fmla="*/ 1866067 h 1871922"/>
                <a:gd name="connsiteX5" fmla="*/ 10218 w 3239299"/>
                <a:gd name="connsiteY5" fmla="*/ 1284375 h 1871922"/>
                <a:gd name="connsiteX6" fmla="*/ 14505 w 3239299"/>
                <a:gd name="connsiteY6" fmla="*/ 1250085 h 1871922"/>
                <a:gd name="connsiteX7" fmla="*/ 2159535 w 3239299"/>
                <a:gd name="connsiteY7" fmla="*/ 8311 h 1871922"/>
                <a:gd name="connsiteX8" fmla="*/ 2218685 w 3239299"/>
                <a:gd name="connsiteY8" fmla="*/ 5834 h 187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9299" h="1871922">
                  <a:moveTo>
                    <a:pt x="2218685" y="5834"/>
                  </a:moveTo>
                  <a:lnTo>
                    <a:pt x="3229002" y="587812"/>
                  </a:lnTo>
                  <a:cubicBezTo>
                    <a:pt x="3244242" y="596575"/>
                    <a:pt x="3242337" y="611910"/>
                    <a:pt x="3224811" y="622007"/>
                  </a:cubicBezTo>
                  <a:lnTo>
                    <a:pt x="1079876" y="1863591"/>
                  </a:lnTo>
                  <a:cubicBezTo>
                    <a:pt x="1061635" y="1873754"/>
                    <a:pt x="1039652" y="1874668"/>
                    <a:pt x="1020630" y="1866067"/>
                  </a:cubicBezTo>
                  <a:lnTo>
                    <a:pt x="10218" y="1284375"/>
                  </a:lnTo>
                  <a:cubicBezTo>
                    <a:pt x="-4927" y="1275612"/>
                    <a:pt x="-3021" y="1260277"/>
                    <a:pt x="14505" y="1250085"/>
                  </a:cubicBezTo>
                  <a:lnTo>
                    <a:pt x="2159535" y="8311"/>
                  </a:lnTo>
                  <a:cubicBezTo>
                    <a:pt x="2177746" y="-1824"/>
                    <a:pt x="2199682" y="-2738"/>
                    <a:pt x="2218685" y="583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B93FD06-738F-4A86-8F42-A76EE18A9D48}"/>
                </a:ext>
              </a:extLst>
            </p:cNvPr>
            <p:cNvSpPr/>
            <p:nvPr/>
          </p:nvSpPr>
          <p:spPr>
            <a:xfrm>
              <a:off x="4536382" y="3573399"/>
              <a:ext cx="3239356" cy="1273061"/>
            </a:xfrm>
            <a:custGeom>
              <a:avLst/>
              <a:gdLst>
                <a:gd name="connsiteX0" fmla="*/ 1020788 w 3239356"/>
                <a:gd name="connsiteY0" fmla="*/ 1267206 h 1273061"/>
                <a:gd name="connsiteX1" fmla="*/ 10376 w 3239356"/>
                <a:gd name="connsiteY1" fmla="*/ 685514 h 1273061"/>
                <a:gd name="connsiteX2" fmla="*/ 851 w 3239356"/>
                <a:gd name="connsiteY2" fmla="*/ 665321 h 1273061"/>
                <a:gd name="connsiteX3" fmla="*/ 10376 w 3239356"/>
                <a:gd name="connsiteY3" fmla="*/ 676751 h 1273061"/>
                <a:gd name="connsiteX4" fmla="*/ 1020788 w 3239356"/>
                <a:gd name="connsiteY4" fmla="*/ 1258443 h 1273061"/>
                <a:gd name="connsiteX5" fmla="*/ 1080034 w 3239356"/>
                <a:gd name="connsiteY5" fmla="*/ 1255966 h 1273061"/>
                <a:gd name="connsiteX6" fmla="*/ 3225540 w 3239356"/>
                <a:gd name="connsiteY6" fmla="*/ 14097 h 1273061"/>
                <a:gd name="connsiteX7" fmla="*/ 3238875 w 3239356"/>
                <a:gd name="connsiteY7" fmla="*/ 0 h 1273061"/>
                <a:gd name="connsiteX8" fmla="*/ 3224969 w 3239356"/>
                <a:gd name="connsiteY8" fmla="*/ 22860 h 1273061"/>
                <a:gd name="connsiteX9" fmla="*/ 1080034 w 3239356"/>
                <a:gd name="connsiteY9" fmla="*/ 1264730 h 1273061"/>
                <a:gd name="connsiteX10" fmla="*/ 1020788 w 3239356"/>
                <a:gd name="connsiteY10" fmla="*/ 1267206 h 127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39356" h="1273061">
                  <a:moveTo>
                    <a:pt x="1020788" y="1267206"/>
                  </a:moveTo>
                  <a:lnTo>
                    <a:pt x="10376" y="685514"/>
                  </a:lnTo>
                  <a:cubicBezTo>
                    <a:pt x="2290" y="682438"/>
                    <a:pt x="-1920" y="673522"/>
                    <a:pt x="851" y="665321"/>
                  </a:cubicBezTo>
                  <a:cubicBezTo>
                    <a:pt x="2347" y="670265"/>
                    <a:pt x="5785" y="674389"/>
                    <a:pt x="10376" y="676751"/>
                  </a:cubicBezTo>
                  <a:lnTo>
                    <a:pt x="1020788" y="1258443"/>
                  </a:lnTo>
                  <a:cubicBezTo>
                    <a:pt x="1039810" y="1267054"/>
                    <a:pt x="1061793" y="1266130"/>
                    <a:pt x="1080034" y="1255966"/>
                  </a:cubicBezTo>
                  <a:lnTo>
                    <a:pt x="3225540" y="14097"/>
                  </a:lnTo>
                  <a:cubicBezTo>
                    <a:pt x="3231493" y="11097"/>
                    <a:pt x="3236208" y="6115"/>
                    <a:pt x="3238875" y="0"/>
                  </a:cubicBezTo>
                  <a:cubicBezTo>
                    <a:pt x="3240971" y="7715"/>
                    <a:pt x="3236208" y="16383"/>
                    <a:pt x="3224969" y="22860"/>
                  </a:cubicBezTo>
                  <a:lnTo>
                    <a:pt x="1080034" y="1264730"/>
                  </a:lnTo>
                  <a:cubicBezTo>
                    <a:pt x="1061793" y="1274893"/>
                    <a:pt x="1039810" y="1275807"/>
                    <a:pt x="1020788" y="126720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6F77F8F-3E9A-4541-9884-0E44E461FD0A}"/>
                </a:ext>
              </a:extLst>
            </p:cNvPr>
            <p:cNvSpPr/>
            <p:nvPr/>
          </p:nvSpPr>
          <p:spPr>
            <a:xfrm>
              <a:off x="4659820" y="3045904"/>
              <a:ext cx="2992755" cy="1729168"/>
            </a:xfrm>
            <a:custGeom>
              <a:avLst/>
              <a:gdLst>
                <a:gd name="connsiteX0" fmla="*/ 1927289 w 2992755"/>
                <a:gd name="connsiteY0" fmla="*/ 0 h 1729168"/>
                <a:gd name="connsiteX1" fmla="*/ 2992755 w 2992755"/>
                <a:gd name="connsiteY1" fmla="*/ 613410 h 1729168"/>
                <a:gd name="connsiteX2" fmla="*/ 1065371 w 2992755"/>
                <a:gd name="connsiteY2" fmla="*/ 1729169 h 1729168"/>
                <a:gd name="connsiteX3" fmla="*/ 0 w 2992755"/>
                <a:gd name="connsiteY3" fmla="*/ 1115759 h 1729168"/>
                <a:gd name="connsiteX4" fmla="*/ 1927289 w 2992755"/>
                <a:gd name="connsiteY4" fmla="*/ 0 h 172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2755" h="1729168">
                  <a:moveTo>
                    <a:pt x="1927289" y="0"/>
                  </a:moveTo>
                  <a:lnTo>
                    <a:pt x="2992755" y="613410"/>
                  </a:lnTo>
                  <a:lnTo>
                    <a:pt x="1065371" y="1729169"/>
                  </a:lnTo>
                  <a:lnTo>
                    <a:pt x="0" y="1115759"/>
                  </a:lnTo>
                  <a:lnTo>
                    <a:pt x="1927289" y="0"/>
                  </a:lnTo>
                  <a:close/>
                </a:path>
              </a:pathLst>
            </a:custGeom>
            <a:solidFill>
              <a:srgbClr val="2412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6D4205D-F994-4BA6-87F7-905AEEA779CF}"/>
                </a:ext>
              </a:extLst>
            </p:cNvPr>
            <p:cNvSpPr/>
            <p:nvPr/>
          </p:nvSpPr>
          <p:spPr>
            <a:xfrm>
              <a:off x="4659820" y="3045904"/>
              <a:ext cx="2992755" cy="1729168"/>
            </a:xfrm>
            <a:custGeom>
              <a:avLst/>
              <a:gdLst>
                <a:gd name="connsiteX0" fmla="*/ 1927289 w 2992755"/>
                <a:gd name="connsiteY0" fmla="*/ 0 h 1729168"/>
                <a:gd name="connsiteX1" fmla="*/ 2992755 w 2992755"/>
                <a:gd name="connsiteY1" fmla="*/ 613410 h 1729168"/>
                <a:gd name="connsiteX2" fmla="*/ 1065371 w 2992755"/>
                <a:gd name="connsiteY2" fmla="*/ 1729169 h 1729168"/>
                <a:gd name="connsiteX3" fmla="*/ 0 w 2992755"/>
                <a:gd name="connsiteY3" fmla="*/ 1115759 h 1729168"/>
                <a:gd name="connsiteX4" fmla="*/ 1927289 w 2992755"/>
                <a:gd name="connsiteY4" fmla="*/ 0 h 172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2755" h="1729168">
                  <a:moveTo>
                    <a:pt x="1927289" y="0"/>
                  </a:moveTo>
                  <a:lnTo>
                    <a:pt x="2992755" y="613410"/>
                  </a:lnTo>
                  <a:lnTo>
                    <a:pt x="1065371" y="1729169"/>
                  </a:lnTo>
                  <a:lnTo>
                    <a:pt x="0" y="1115759"/>
                  </a:lnTo>
                  <a:lnTo>
                    <a:pt x="1927289" y="0"/>
                  </a:lnTo>
                  <a:close/>
                </a:path>
              </a:pathLst>
            </a:custGeom>
            <a:solidFill>
              <a:srgbClr val="2412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E8AE815-A024-45D5-A745-A1AC16E33018}"/>
                </a:ext>
              </a:extLst>
            </p:cNvPr>
            <p:cNvSpPr/>
            <p:nvPr/>
          </p:nvSpPr>
          <p:spPr>
            <a:xfrm>
              <a:off x="4659820" y="3045904"/>
              <a:ext cx="2992755" cy="1729168"/>
            </a:xfrm>
            <a:custGeom>
              <a:avLst/>
              <a:gdLst>
                <a:gd name="connsiteX0" fmla="*/ 1927289 w 2992755"/>
                <a:gd name="connsiteY0" fmla="*/ 0 h 1729168"/>
                <a:gd name="connsiteX1" fmla="*/ 2992755 w 2992755"/>
                <a:gd name="connsiteY1" fmla="*/ 613410 h 1729168"/>
                <a:gd name="connsiteX2" fmla="*/ 1065371 w 2992755"/>
                <a:gd name="connsiteY2" fmla="*/ 1729169 h 1729168"/>
                <a:gd name="connsiteX3" fmla="*/ 0 w 2992755"/>
                <a:gd name="connsiteY3" fmla="*/ 1115759 h 1729168"/>
                <a:gd name="connsiteX4" fmla="*/ 1927289 w 2992755"/>
                <a:gd name="connsiteY4" fmla="*/ 0 h 172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2755" h="1729168">
                  <a:moveTo>
                    <a:pt x="1927289" y="0"/>
                  </a:moveTo>
                  <a:lnTo>
                    <a:pt x="2992755" y="613410"/>
                  </a:lnTo>
                  <a:lnTo>
                    <a:pt x="1065371" y="1729169"/>
                  </a:lnTo>
                  <a:lnTo>
                    <a:pt x="0" y="1115759"/>
                  </a:lnTo>
                  <a:lnTo>
                    <a:pt x="1927289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707E8D1-BD64-4232-B3A3-D968B4CD67DC}"/>
                </a:ext>
              </a:extLst>
            </p:cNvPr>
            <p:cNvSpPr/>
            <p:nvPr/>
          </p:nvSpPr>
          <p:spPr>
            <a:xfrm>
              <a:off x="5025421" y="4447388"/>
              <a:ext cx="232987" cy="133184"/>
            </a:xfrm>
            <a:custGeom>
              <a:avLst/>
              <a:gdLst>
                <a:gd name="connsiteX0" fmla="*/ 33115 w 232987"/>
                <a:gd name="connsiteY0" fmla="*/ 2787 h 133184"/>
                <a:gd name="connsiteX1" fmla="*/ 226187 w 232987"/>
                <a:gd name="connsiteY1" fmla="*/ 113467 h 133184"/>
                <a:gd name="connsiteX2" fmla="*/ 231521 w 232987"/>
                <a:gd name="connsiteY2" fmla="*/ 124898 h 133184"/>
                <a:gd name="connsiteX3" fmla="*/ 226377 w 232987"/>
                <a:gd name="connsiteY3" fmla="*/ 129089 h 133184"/>
                <a:gd name="connsiteX4" fmla="*/ 226377 w 232987"/>
                <a:gd name="connsiteY4" fmla="*/ 129089 h 133184"/>
                <a:gd name="connsiteX5" fmla="*/ 197136 w 232987"/>
                <a:gd name="connsiteY5" fmla="*/ 130327 h 133184"/>
                <a:gd name="connsiteX6" fmla="*/ 2349 w 232987"/>
                <a:gd name="connsiteY6" fmla="*/ 18122 h 133184"/>
                <a:gd name="connsiteX7" fmla="*/ 730 w 232987"/>
                <a:gd name="connsiteY7" fmla="*/ 17074 h 133184"/>
                <a:gd name="connsiteX8" fmla="*/ 7683 w 232987"/>
                <a:gd name="connsiteY8" fmla="*/ 4787 h 133184"/>
                <a:gd name="connsiteX9" fmla="*/ 10350 w 232987"/>
                <a:gd name="connsiteY9" fmla="*/ 4216 h 133184"/>
                <a:gd name="connsiteX10" fmla="*/ 33115 w 232987"/>
                <a:gd name="connsiteY10" fmla="*/ 2787 h 13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987" h="133184">
                  <a:moveTo>
                    <a:pt x="33115" y="2787"/>
                  </a:moveTo>
                  <a:lnTo>
                    <a:pt x="226187" y="113467"/>
                  </a:lnTo>
                  <a:cubicBezTo>
                    <a:pt x="231807" y="116706"/>
                    <a:pt x="235045" y="120421"/>
                    <a:pt x="231521" y="124898"/>
                  </a:cubicBezTo>
                  <a:cubicBezTo>
                    <a:pt x="230035" y="126545"/>
                    <a:pt x="228292" y="127965"/>
                    <a:pt x="226377" y="129089"/>
                  </a:cubicBezTo>
                  <a:lnTo>
                    <a:pt x="226377" y="129089"/>
                  </a:lnTo>
                  <a:cubicBezTo>
                    <a:pt x="217367" y="134070"/>
                    <a:pt x="206537" y="134537"/>
                    <a:pt x="197136" y="130327"/>
                  </a:cubicBezTo>
                  <a:lnTo>
                    <a:pt x="2349" y="18122"/>
                  </a:lnTo>
                  <a:cubicBezTo>
                    <a:pt x="1778" y="18122"/>
                    <a:pt x="825" y="17646"/>
                    <a:pt x="730" y="17074"/>
                  </a:cubicBezTo>
                  <a:cubicBezTo>
                    <a:pt x="-889" y="10883"/>
                    <a:pt x="-318" y="9455"/>
                    <a:pt x="7683" y="4787"/>
                  </a:cubicBezTo>
                  <a:lnTo>
                    <a:pt x="10350" y="4216"/>
                  </a:lnTo>
                  <a:cubicBezTo>
                    <a:pt x="16951" y="-833"/>
                    <a:pt x="25943" y="-1394"/>
                    <a:pt x="33115" y="2787"/>
                  </a:cubicBezTo>
                  <a:close/>
                </a:path>
              </a:pathLst>
            </a:custGeom>
            <a:solidFill>
              <a:srgbClr val="5761D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9703FE6-2962-459E-BE30-4A8AC82E632B}"/>
                </a:ext>
              </a:extLst>
            </p:cNvPr>
            <p:cNvSpPr/>
            <p:nvPr/>
          </p:nvSpPr>
          <p:spPr>
            <a:xfrm>
              <a:off x="5022726" y="4444471"/>
              <a:ext cx="236236" cy="127813"/>
            </a:xfrm>
            <a:custGeom>
              <a:avLst/>
              <a:gdLst>
                <a:gd name="connsiteX0" fmla="*/ 3426 w 236236"/>
                <a:gd name="connsiteY0" fmla="*/ 19896 h 127813"/>
                <a:gd name="connsiteX1" fmla="*/ 8474 w 236236"/>
                <a:gd name="connsiteY1" fmla="*/ 15800 h 127813"/>
                <a:gd name="connsiteX2" fmla="*/ 37811 w 236236"/>
                <a:gd name="connsiteY2" fmla="*/ 14562 h 127813"/>
                <a:gd name="connsiteX3" fmla="*/ 232597 w 236236"/>
                <a:gd name="connsiteY3" fmla="*/ 126671 h 127813"/>
                <a:gd name="connsiteX4" fmla="*/ 234121 w 236236"/>
                <a:gd name="connsiteY4" fmla="*/ 127814 h 127813"/>
                <a:gd name="connsiteX5" fmla="*/ 233712 w 236236"/>
                <a:gd name="connsiteY5" fmla="*/ 116641 h 127813"/>
                <a:gd name="connsiteX6" fmla="*/ 231168 w 236236"/>
                <a:gd name="connsiteY6" fmla="*/ 115050 h 127813"/>
                <a:gd name="connsiteX7" fmla="*/ 36382 w 236236"/>
                <a:gd name="connsiteY7" fmla="*/ 2846 h 127813"/>
                <a:gd name="connsiteX8" fmla="*/ 7140 w 236236"/>
                <a:gd name="connsiteY8" fmla="*/ 4179 h 127813"/>
                <a:gd name="connsiteX9" fmla="*/ 3426 w 236236"/>
                <a:gd name="connsiteY9" fmla="*/ 19896 h 12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236" h="127813">
                  <a:moveTo>
                    <a:pt x="3426" y="19896"/>
                  </a:moveTo>
                  <a:cubicBezTo>
                    <a:pt x="4883" y="18267"/>
                    <a:pt x="6588" y="16886"/>
                    <a:pt x="8474" y="15800"/>
                  </a:cubicBezTo>
                  <a:cubicBezTo>
                    <a:pt x="17494" y="10723"/>
                    <a:pt x="28400" y="10266"/>
                    <a:pt x="37811" y="14562"/>
                  </a:cubicBezTo>
                  <a:lnTo>
                    <a:pt x="232597" y="126671"/>
                  </a:lnTo>
                  <a:cubicBezTo>
                    <a:pt x="233140" y="127004"/>
                    <a:pt x="233654" y="127385"/>
                    <a:pt x="234121" y="127814"/>
                  </a:cubicBezTo>
                  <a:cubicBezTo>
                    <a:pt x="237093" y="124614"/>
                    <a:pt x="236912" y="119613"/>
                    <a:pt x="233712" y="116641"/>
                  </a:cubicBezTo>
                  <a:cubicBezTo>
                    <a:pt x="232978" y="115955"/>
                    <a:pt x="232111" y="115412"/>
                    <a:pt x="231168" y="115050"/>
                  </a:cubicBezTo>
                  <a:lnTo>
                    <a:pt x="36382" y="2846"/>
                  </a:lnTo>
                  <a:cubicBezTo>
                    <a:pt x="26971" y="-1374"/>
                    <a:pt x="16122" y="-878"/>
                    <a:pt x="7140" y="4179"/>
                  </a:cubicBezTo>
                  <a:cubicBezTo>
                    <a:pt x="-861" y="8751"/>
                    <a:pt x="-2194" y="15514"/>
                    <a:pt x="3426" y="19896"/>
                  </a:cubicBezTo>
                  <a:close/>
                </a:path>
              </a:pathLst>
            </a:custGeom>
            <a:solidFill>
              <a:srgbClr val="BCBE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E122708-502D-49B2-9C87-B1482D0BA7B1}"/>
                </a:ext>
              </a:extLst>
            </p:cNvPr>
            <p:cNvSpPr/>
            <p:nvPr/>
          </p:nvSpPr>
          <p:spPr>
            <a:xfrm>
              <a:off x="5233248" y="4020764"/>
              <a:ext cx="126732" cy="73104"/>
            </a:xfrm>
            <a:custGeom>
              <a:avLst/>
              <a:gdLst>
                <a:gd name="connsiteX0" fmla="*/ 78273 w 126732"/>
                <a:gd name="connsiteY0" fmla="*/ 68318 h 73104"/>
                <a:gd name="connsiteX1" fmla="*/ 8359 w 126732"/>
                <a:gd name="connsiteY1" fmla="*/ 27932 h 73104"/>
                <a:gd name="connsiteX2" fmla="*/ 625 w 126732"/>
                <a:gd name="connsiteY2" fmla="*/ 12521 h 73104"/>
                <a:gd name="connsiteX3" fmla="*/ 8359 w 126732"/>
                <a:gd name="connsiteY3" fmla="*/ 4786 h 73104"/>
                <a:gd name="connsiteX4" fmla="*/ 8359 w 126732"/>
                <a:gd name="connsiteY4" fmla="*/ 4786 h 73104"/>
                <a:gd name="connsiteX5" fmla="*/ 48459 w 126732"/>
                <a:gd name="connsiteY5" fmla="*/ 4786 h 73104"/>
                <a:gd name="connsiteX6" fmla="*/ 118373 w 126732"/>
                <a:gd name="connsiteY6" fmla="*/ 45172 h 73104"/>
                <a:gd name="connsiteX7" fmla="*/ 126107 w 126732"/>
                <a:gd name="connsiteY7" fmla="*/ 60584 h 73104"/>
                <a:gd name="connsiteX8" fmla="*/ 118373 w 126732"/>
                <a:gd name="connsiteY8" fmla="*/ 68318 h 73104"/>
                <a:gd name="connsiteX9" fmla="*/ 118373 w 126732"/>
                <a:gd name="connsiteY9" fmla="*/ 68318 h 73104"/>
                <a:gd name="connsiteX10" fmla="*/ 78273 w 126732"/>
                <a:gd name="connsiteY10" fmla="*/ 68318 h 7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732" h="73104">
                  <a:moveTo>
                    <a:pt x="78273" y="68318"/>
                  </a:moveTo>
                  <a:lnTo>
                    <a:pt x="8359" y="27932"/>
                  </a:lnTo>
                  <a:cubicBezTo>
                    <a:pt x="1968" y="25818"/>
                    <a:pt x="-1499" y="18912"/>
                    <a:pt x="625" y="12521"/>
                  </a:cubicBezTo>
                  <a:cubicBezTo>
                    <a:pt x="1835" y="8863"/>
                    <a:pt x="4702" y="5996"/>
                    <a:pt x="8359" y="4786"/>
                  </a:cubicBezTo>
                  <a:lnTo>
                    <a:pt x="8359" y="4786"/>
                  </a:lnTo>
                  <a:cubicBezTo>
                    <a:pt x="20961" y="-1595"/>
                    <a:pt x="35858" y="-1595"/>
                    <a:pt x="48459" y="4786"/>
                  </a:cubicBezTo>
                  <a:lnTo>
                    <a:pt x="118373" y="45172"/>
                  </a:lnTo>
                  <a:cubicBezTo>
                    <a:pt x="124764" y="47287"/>
                    <a:pt x="128231" y="54192"/>
                    <a:pt x="126107" y="60584"/>
                  </a:cubicBezTo>
                  <a:cubicBezTo>
                    <a:pt x="124898" y="64242"/>
                    <a:pt x="122030" y="67108"/>
                    <a:pt x="118373" y="68318"/>
                  </a:cubicBezTo>
                  <a:lnTo>
                    <a:pt x="118373" y="68318"/>
                  </a:lnTo>
                  <a:cubicBezTo>
                    <a:pt x="105771" y="74700"/>
                    <a:pt x="90874" y="74700"/>
                    <a:pt x="78273" y="68318"/>
                  </a:cubicBezTo>
                  <a:close/>
                </a:path>
              </a:pathLst>
            </a:custGeom>
            <a:solidFill>
              <a:srgbClr val="42E8E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4E5369-1186-4E3C-8EE2-DAC8BC79B05F}"/>
                </a:ext>
              </a:extLst>
            </p:cNvPr>
            <p:cNvSpPr/>
            <p:nvPr/>
          </p:nvSpPr>
          <p:spPr>
            <a:xfrm>
              <a:off x="5377899" y="4104203"/>
              <a:ext cx="126670" cy="73104"/>
            </a:xfrm>
            <a:custGeom>
              <a:avLst/>
              <a:gdLst>
                <a:gd name="connsiteX0" fmla="*/ 78211 w 126670"/>
                <a:gd name="connsiteY0" fmla="*/ 68318 h 73104"/>
                <a:gd name="connsiteX1" fmla="*/ 8298 w 126670"/>
                <a:gd name="connsiteY1" fmla="*/ 28027 h 73104"/>
                <a:gd name="connsiteX2" fmla="*/ 668 w 126670"/>
                <a:gd name="connsiteY2" fmla="*/ 12416 h 73104"/>
                <a:gd name="connsiteX3" fmla="*/ 8298 w 126670"/>
                <a:gd name="connsiteY3" fmla="*/ 4786 h 73104"/>
                <a:gd name="connsiteX4" fmla="*/ 8298 w 126670"/>
                <a:gd name="connsiteY4" fmla="*/ 4786 h 73104"/>
                <a:gd name="connsiteX5" fmla="*/ 48398 w 126670"/>
                <a:gd name="connsiteY5" fmla="*/ 4786 h 73104"/>
                <a:gd name="connsiteX6" fmla="*/ 118312 w 126670"/>
                <a:gd name="connsiteY6" fmla="*/ 45172 h 73104"/>
                <a:gd name="connsiteX7" fmla="*/ 126046 w 126670"/>
                <a:gd name="connsiteY7" fmla="*/ 60584 h 73104"/>
                <a:gd name="connsiteX8" fmla="*/ 118312 w 126670"/>
                <a:gd name="connsiteY8" fmla="*/ 68318 h 73104"/>
                <a:gd name="connsiteX9" fmla="*/ 118312 w 126670"/>
                <a:gd name="connsiteY9" fmla="*/ 68318 h 73104"/>
                <a:gd name="connsiteX10" fmla="*/ 78211 w 126670"/>
                <a:gd name="connsiteY10" fmla="*/ 68318 h 7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670" h="73104">
                  <a:moveTo>
                    <a:pt x="78211" y="68318"/>
                  </a:moveTo>
                  <a:lnTo>
                    <a:pt x="8298" y="28027"/>
                  </a:lnTo>
                  <a:cubicBezTo>
                    <a:pt x="1878" y="25817"/>
                    <a:pt x="-1532" y="18836"/>
                    <a:pt x="668" y="12416"/>
                  </a:cubicBezTo>
                  <a:cubicBezTo>
                    <a:pt x="1897" y="8834"/>
                    <a:pt x="4716" y="6015"/>
                    <a:pt x="8298" y="4786"/>
                  </a:cubicBezTo>
                  <a:lnTo>
                    <a:pt x="8298" y="4786"/>
                  </a:lnTo>
                  <a:cubicBezTo>
                    <a:pt x="20899" y="-1595"/>
                    <a:pt x="35797" y="-1595"/>
                    <a:pt x="48398" y="4786"/>
                  </a:cubicBezTo>
                  <a:lnTo>
                    <a:pt x="118312" y="45172"/>
                  </a:lnTo>
                  <a:cubicBezTo>
                    <a:pt x="124703" y="47287"/>
                    <a:pt x="128170" y="54192"/>
                    <a:pt x="126046" y="60584"/>
                  </a:cubicBezTo>
                  <a:cubicBezTo>
                    <a:pt x="124836" y="64241"/>
                    <a:pt x="121969" y="67108"/>
                    <a:pt x="118312" y="68318"/>
                  </a:cubicBezTo>
                  <a:lnTo>
                    <a:pt x="118312" y="68318"/>
                  </a:lnTo>
                  <a:cubicBezTo>
                    <a:pt x="105710" y="74700"/>
                    <a:pt x="90813" y="74700"/>
                    <a:pt x="78211" y="68318"/>
                  </a:cubicBezTo>
                  <a:close/>
                </a:path>
              </a:pathLst>
            </a:custGeom>
            <a:solidFill>
              <a:srgbClr val="42E8E0">
                <a:alpha val="6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3DD366B-8F9F-4B5E-995D-52EF9BFB1B14}"/>
                </a:ext>
              </a:extLst>
            </p:cNvPr>
            <p:cNvSpPr/>
            <p:nvPr/>
          </p:nvSpPr>
          <p:spPr>
            <a:xfrm>
              <a:off x="5522522" y="4187737"/>
              <a:ext cx="126732" cy="73080"/>
            </a:xfrm>
            <a:custGeom>
              <a:avLst/>
              <a:gdLst>
                <a:gd name="connsiteX0" fmla="*/ 78177 w 126732"/>
                <a:gd name="connsiteY0" fmla="*/ 68223 h 73080"/>
                <a:gd name="connsiteX1" fmla="*/ 8359 w 126732"/>
                <a:gd name="connsiteY1" fmla="*/ 27932 h 73080"/>
                <a:gd name="connsiteX2" fmla="*/ 625 w 126732"/>
                <a:gd name="connsiteY2" fmla="*/ 12521 h 73080"/>
                <a:gd name="connsiteX3" fmla="*/ 8359 w 126732"/>
                <a:gd name="connsiteY3" fmla="*/ 4786 h 73080"/>
                <a:gd name="connsiteX4" fmla="*/ 8359 w 126732"/>
                <a:gd name="connsiteY4" fmla="*/ 4786 h 73080"/>
                <a:gd name="connsiteX5" fmla="*/ 48459 w 126732"/>
                <a:gd name="connsiteY5" fmla="*/ 4786 h 73080"/>
                <a:gd name="connsiteX6" fmla="*/ 118373 w 126732"/>
                <a:gd name="connsiteY6" fmla="*/ 45077 h 73080"/>
                <a:gd name="connsiteX7" fmla="*/ 126107 w 126732"/>
                <a:gd name="connsiteY7" fmla="*/ 60489 h 73080"/>
                <a:gd name="connsiteX8" fmla="*/ 118373 w 126732"/>
                <a:gd name="connsiteY8" fmla="*/ 68223 h 73080"/>
                <a:gd name="connsiteX9" fmla="*/ 118373 w 126732"/>
                <a:gd name="connsiteY9" fmla="*/ 68223 h 73080"/>
                <a:gd name="connsiteX10" fmla="*/ 78177 w 126732"/>
                <a:gd name="connsiteY10" fmla="*/ 68223 h 7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732" h="73080">
                  <a:moveTo>
                    <a:pt x="78177" y="68223"/>
                  </a:moveTo>
                  <a:lnTo>
                    <a:pt x="8359" y="27932"/>
                  </a:lnTo>
                  <a:cubicBezTo>
                    <a:pt x="1968" y="25818"/>
                    <a:pt x="-1499" y="18912"/>
                    <a:pt x="625" y="12521"/>
                  </a:cubicBezTo>
                  <a:cubicBezTo>
                    <a:pt x="1835" y="8863"/>
                    <a:pt x="4702" y="5996"/>
                    <a:pt x="8359" y="4786"/>
                  </a:cubicBezTo>
                  <a:lnTo>
                    <a:pt x="8359" y="4786"/>
                  </a:lnTo>
                  <a:cubicBezTo>
                    <a:pt x="20961" y="-1595"/>
                    <a:pt x="35858" y="-1595"/>
                    <a:pt x="48459" y="4786"/>
                  </a:cubicBezTo>
                  <a:lnTo>
                    <a:pt x="118373" y="45077"/>
                  </a:lnTo>
                  <a:cubicBezTo>
                    <a:pt x="124764" y="47192"/>
                    <a:pt x="128231" y="54097"/>
                    <a:pt x="126107" y="60489"/>
                  </a:cubicBezTo>
                  <a:cubicBezTo>
                    <a:pt x="124898" y="64146"/>
                    <a:pt x="122031" y="67013"/>
                    <a:pt x="118373" y="68223"/>
                  </a:cubicBezTo>
                  <a:lnTo>
                    <a:pt x="118373" y="68223"/>
                  </a:lnTo>
                  <a:cubicBezTo>
                    <a:pt x="105762" y="74700"/>
                    <a:pt x="90789" y="74700"/>
                    <a:pt x="78177" y="68223"/>
                  </a:cubicBezTo>
                  <a:close/>
                </a:path>
              </a:pathLst>
            </a:custGeom>
            <a:solidFill>
              <a:srgbClr val="42E8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3841D60-9673-439D-B5B6-B61D64A5A8D3}"/>
                </a:ext>
              </a:extLst>
            </p:cNvPr>
            <p:cNvSpPr/>
            <p:nvPr/>
          </p:nvSpPr>
          <p:spPr>
            <a:xfrm>
              <a:off x="5667016" y="4271176"/>
              <a:ext cx="126636" cy="73104"/>
            </a:xfrm>
            <a:custGeom>
              <a:avLst/>
              <a:gdLst>
                <a:gd name="connsiteX0" fmla="*/ 78178 w 126636"/>
                <a:gd name="connsiteY0" fmla="*/ 68318 h 73104"/>
                <a:gd name="connsiteX1" fmla="*/ 8359 w 126636"/>
                <a:gd name="connsiteY1" fmla="*/ 27932 h 73104"/>
                <a:gd name="connsiteX2" fmla="*/ 625 w 126636"/>
                <a:gd name="connsiteY2" fmla="*/ 12521 h 73104"/>
                <a:gd name="connsiteX3" fmla="*/ 8359 w 126636"/>
                <a:gd name="connsiteY3" fmla="*/ 4786 h 73104"/>
                <a:gd name="connsiteX4" fmla="*/ 8359 w 126636"/>
                <a:gd name="connsiteY4" fmla="*/ 4786 h 73104"/>
                <a:gd name="connsiteX5" fmla="*/ 48459 w 126636"/>
                <a:gd name="connsiteY5" fmla="*/ 4786 h 73104"/>
                <a:gd name="connsiteX6" fmla="*/ 118278 w 126636"/>
                <a:gd name="connsiteY6" fmla="*/ 45172 h 73104"/>
                <a:gd name="connsiteX7" fmla="*/ 126012 w 126636"/>
                <a:gd name="connsiteY7" fmla="*/ 60584 h 73104"/>
                <a:gd name="connsiteX8" fmla="*/ 118278 w 126636"/>
                <a:gd name="connsiteY8" fmla="*/ 68318 h 73104"/>
                <a:gd name="connsiteX9" fmla="*/ 118278 w 126636"/>
                <a:gd name="connsiteY9" fmla="*/ 68318 h 73104"/>
                <a:gd name="connsiteX10" fmla="*/ 78178 w 126636"/>
                <a:gd name="connsiteY10" fmla="*/ 68318 h 7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636" h="73104">
                  <a:moveTo>
                    <a:pt x="78178" y="68318"/>
                  </a:moveTo>
                  <a:lnTo>
                    <a:pt x="8359" y="27932"/>
                  </a:lnTo>
                  <a:cubicBezTo>
                    <a:pt x="1968" y="25817"/>
                    <a:pt x="-1499" y="18912"/>
                    <a:pt x="625" y="12521"/>
                  </a:cubicBezTo>
                  <a:cubicBezTo>
                    <a:pt x="1835" y="8863"/>
                    <a:pt x="4702" y="5996"/>
                    <a:pt x="8359" y="4786"/>
                  </a:cubicBezTo>
                  <a:lnTo>
                    <a:pt x="8359" y="4786"/>
                  </a:lnTo>
                  <a:cubicBezTo>
                    <a:pt x="20961" y="-1595"/>
                    <a:pt x="35858" y="-1595"/>
                    <a:pt x="48459" y="4786"/>
                  </a:cubicBezTo>
                  <a:lnTo>
                    <a:pt x="118278" y="45172"/>
                  </a:lnTo>
                  <a:cubicBezTo>
                    <a:pt x="124669" y="47287"/>
                    <a:pt x="128136" y="54192"/>
                    <a:pt x="126012" y="60584"/>
                  </a:cubicBezTo>
                  <a:cubicBezTo>
                    <a:pt x="124802" y="64241"/>
                    <a:pt x="121935" y="67108"/>
                    <a:pt x="118278" y="68318"/>
                  </a:cubicBezTo>
                  <a:lnTo>
                    <a:pt x="118278" y="68318"/>
                  </a:lnTo>
                  <a:cubicBezTo>
                    <a:pt x="105676" y="74700"/>
                    <a:pt x="90779" y="74700"/>
                    <a:pt x="78178" y="68318"/>
                  </a:cubicBezTo>
                  <a:close/>
                </a:path>
              </a:pathLst>
            </a:custGeom>
            <a:solidFill>
              <a:srgbClr val="42E8E0">
                <a:alpha val="6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9FCB327-3731-4C59-8449-F3817ED8E60E}"/>
                </a:ext>
              </a:extLst>
            </p:cNvPr>
            <p:cNvSpPr/>
            <p:nvPr/>
          </p:nvSpPr>
          <p:spPr>
            <a:xfrm>
              <a:off x="5811477" y="4354615"/>
              <a:ext cx="126575" cy="73054"/>
            </a:xfrm>
            <a:custGeom>
              <a:avLst/>
              <a:gdLst>
                <a:gd name="connsiteX0" fmla="*/ 78307 w 126575"/>
                <a:gd name="connsiteY0" fmla="*/ 68318 h 73054"/>
                <a:gd name="connsiteX1" fmla="*/ 8298 w 126575"/>
                <a:gd name="connsiteY1" fmla="*/ 28027 h 73054"/>
                <a:gd name="connsiteX2" fmla="*/ 668 w 126575"/>
                <a:gd name="connsiteY2" fmla="*/ 12416 h 73054"/>
                <a:gd name="connsiteX3" fmla="*/ 8298 w 126575"/>
                <a:gd name="connsiteY3" fmla="*/ 4786 h 73054"/>
                <a:gd name="connsiteX4" fmla="*/ 8298 w 126575"/>
                <a:gd name="connsiteY4" fmla="*/ 4786 h 73054"/>
                <a:gd name="connsiteX5" fmla="*/ 48398 w 126575"/>
                <a:gd name="connsiteY5" fmla="*/ 4786 h 73054"/>
                <a:gd name="connsiteX6" fmla="*/ 118216 w 126575"/>
                <a:gd name="connsiteY6" fmla="*/ 45172 h 73054"/>
                <a:gd name="connsiteX7" fmla="*/ 125951 w 126575"/>
                <a:gd name="connsiteY7" fmla="*/ 60584 h 73054"/>
                <a:gd name="connsiteX8" fmla="*/ 118216 w 126575"/>
                <a:gd name="connsiteY8" fmla="*/ 68318 h 73054"/>
                <a:gd name="connsiteX9" fmla="*/ 118216 w 126575"/>
                <a:gd name="connsiteY9" fmla="*/ 68318 h 73054"/>
                <a:gd name="connsiteX10" fmla="*/ 78307 w 126575"/>
                <a:gd name="connsiteY10" fmla="*/ 68318 h 7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575" h="73054">
                  <a:moveTo>
                    <a:pt x="78307" y="68318"/>
                  </a:moveTo>
                  <a:lnTo>
                    <a:pt x="8298" y="28027"/>
                  </a:lnTo>
                  <a:cubicBezTo>
                    <a:pt x="1878" y="25817"/>
                    <a:pt x="-1532" y="18836"/>
                    <a:pt x="668" y="12416"/>
                  </a:cubicBezTo>
                  <a:cubicBezTo>
                    <a:pt x="1897" y="8834"/>
                    <a:pt x="4716" y="6015"/>
                    <a:pt x="8298" y="4786"/>
                  </a:cubicBezTo>
                  <a:lnTo>
                    <a:pt x="8298" y="4786"/>
                  </a:lnTo>
                  <a:cubicBezTo>
                    <a:pt x="20899" y="-1595"/>
                    <a:pt x="35796" y="-1595"/>
                    <a:pt x="48398" y="4786"/>
                  </a:cubicBezTo>
                  <a:lnTo>
                    <a:pt x="118216" y="45172"/>
                  </a:lnTo>
                  <a:cubicBezTo>
                    <a:pt x="124608" y="47287"/>
                    <a:pt x="128075" y="54192"/>
                    <a:pt x="125951" y="60584"/>
                  </a:cubicBezTo>
                  <a:cubicBezTo>
                    <a:pt x="124741" y="64241"/>
                    <a:pt x="121874" y="67108"/>
                    <a:pt x="118216" y="68318"/>
                  </a:cubicBezTo>
                  <a:lnTo>
                    <a:pt x="118216" y="68318"/>
                  </a:lnTo>
                  <a:cubicBezTo>
                    <a:pt x="105662" y="74633"/>
                    <a:pt x="90861" y="74633"/>
                    <a:pt x="78307" y="68318"/>
                  </a:cubicBezTo>
                  <a:close/>
                </a:path>
              </a:pathLst>
            </a:custGeom>
            <a:solidFill>
              <a:srgbClr val="42E8E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73E3C32-33AD-44A3-99AA-885373D6570F}"/>
                </a:ext>
              </a:extLst>
            </p:cNvPr>
            <p:cNvSpPr/>
            <p:nvPr/>
          </p:nvSpPr>
          <p:spPr>
            <a:xfrm>
              <a:off x="5536882" y="3568922"/>
              <a:ext cx="1178052" cy="680084"/>
            </a:xfrm>
            <a:custGeom>
              <a:avLst/>
              <a:gdLst>
                <a:gd name="connsiteX0" fmla="*/ 1178052 w 1178052"/>
                <a:gd name="connsiteY0" fmla="*/ 340043 h 680084"/>
                <a:gd name="connsiteX1" fmla="*/ 589026 w 1178052"/>
                <a:gd name="connsiteY1" fmla="*/ 680085 h 680084"/>
                <a:gd name="connsiteX2" fmla="*/ 0 w 1178052"/>
                <a:gd name="connsiteY2" fmla="*/ 340043 h 680084"/>
                <a:gd name="connsiteX3" fmla="*/ 589026 w 1178052"/>
                <a:gd name="connsiteY3" fmla="*/ 0 h 680084"/>
                <a:gd name="connsiteX4" fmla="*/ 1178052 w 1178052"/>
                <a:gd name="connsiteY4" fmla="*/ 340043 h 680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8052" h="680084">
                  <a:moveTo>
                    <a:pt x="1178052" y="340043"/>
                  </a:moveTo>
                  <a:cubicBezTo>
                    <a:pt x="1178052" y="527843"/>
                    <a:pt x="914336" y="680085"/>
                    <a:pt x="589026" y="680085"/>
                  </a:cubicBezTo>
                  <a:cubicBezTo>
                    <a:pt x="263716" y="680085"/>
                    <a:pt x="0" y="527843"/>
                    <a:pt x="0" y="340043"/>
                  </a:cubicBezTo>
                  <a:cubicBezTo>
                    <a:pt x="0" y="152242"/>
                    <a:pt x="263716" y="0"/>
                    <a:pt x="589026" y="0"/>
                  </a:cubicBezTo>
                  <a:cubicBezTo>
                    <a:pt x="914336" y="0"/>
                    <a:pt x="1178052" y="152242"/>
                    <a:pt x="1178052" y="340043"/>
                  </a:cubicBezTo>
                  <a:close/>
                </a:path>
              </a:pathLst>
            </a:custGeom>
            <a:solidFill>
              <a:srgbClr val="42E8E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26" name="Graphic 4">
              <a:extLst>
                <a:ext uri="{FF2B5EF4-FFF2-40B4-BE49-F238E27FC236}">
                  <a16:creationId xmlns:a16="http://schemas.microsoft.com/office/drawing/2014/main" id="{2A9D3CFC-6DF7-4538-832B-628D847ACA73}"/>
                </a:ext>
              </a:extLst>
            </p:cNvPr>
            <p:cNvGrpSpPr/>
            <p:nvPr/>
          </p:nvGrpSpPr>
          <p:grpSpPr>
            <a:xfrm>
              <a:off x="4984432" y="2374872"/>
              <a:ext cx="2425922" cy="954590"/>
              <a:chOff x="4984432" y="2374872"/>
              <a:chExt cx="2425922" cy="954590"/>
            </a:xfrm>
            <a:solidFill>
              <a:srgbClr val="42E8E0"/>
            </a:solidFill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7D27C00-02C0-4F54-B9A0-88A3C9E42804}"/>
                  </a:ext>
                </a:extLst>
              </p:cNvPr>
              <p:cNvSpPr/>
              <p:nvPr/>
            </p:nvSpPr>
            <p:spPr>
              <a:xfrm>
                <a:off x="6880293" y="2528521"/>
                <a:ext cx="530060" cy="736077"/>
              </a:xfrm>
              <a:custGeom>
                <a:avLst/>
                <a:gdLst>
                  <a:gd name="connsiteX0" fmla="*/ 2852 w 530060"/>
                  <a:gd name="connsiteY0" fmla="*/ 177245 h 736077"/>
                  <a:gd name="connsiteX1" fmla="*/ 167539 w 530060"/>
                  <a:gd name="connsiteY1" fmla="*/ 394701 h 736077"/>
                  <a:gd name="connsiteX2" fmla="*/ 514726 w 530060"/>
                  <a:gd name="connsiteY2" fmla="*/ 709693 h 736077"/>
                  <a:gd name="connsiteX3" fmla="*/ 525584 w 530060"/>
                  <a:gd name="connsiteY3" fmla="*/ 736077 h 736077"/>
                  <a:gd name="connsiteX4" fmla="*/ 530061 w 530060"/>
                  <a:gd name="connsiteY4" fmla="*/ 710741 h 736077"/>
                  <a:gd name="connsiteX5" fmla="*/ 530061 w 530060"/>
                  <a:gd name="connsiteY5" fmla="*/ 505477 h 736077"/>
                  <a:gd name="connsiteX6" fmla="*/ 514726 w 530060"/>
                  <a:gd name="connsiteY6" fmla="*/ 324502 h 736077"/>
                  <a:gd name="connsiteX7" fmla="*/ 167539 w 530060"/>
                  <a:gd name="connsiteY7" fmla="*/ 9510 h 736077"/>
                  <a:gd name="connsiteX8" fmla="*/ 2852 w 530060"/>
                  <a:gd name="connsiteY8" fmla="*/ 176960 h 736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0060" h="736077">
                    <a:moveTo>
                      <a:pt x="2852" y="177245"/>
                    </a:moveTo>
                    <a:cubicBezTo>
                      <a:pt x="10186" y="218679"/>
                      <a:pt x="40952" y="322692"/>
                      <a:pt x="167539" y="394701"/>
                    </a:cubicBezTo>
                    <a:cubicBezTo>
                      <a:pt x="347943" y="477950"/>
                      <a:pt x="472816" y="587487"/>
                      <a:pt x="514726" y="709693"/>
                    </a:cubicBezTo>
                    <a:cubicBezTo>
                      <a:pt x="517678" y="717694"/>
                      <a:pt x="521774" y="728743"/>
                      <a:pt x="525584" y="736077"/>
                    </a:cubicBezTo>
                    <a:cubicBezTo>
                      <a:pt x="530061" y="728648"/>
                      <a:pt x="530061" y="728648"/>
                      <a:pt x="530061" y="710741"/>
                    </a:cubicBezTo>
                    <a:lnTo>
                      <a:pt x="530061" y="505477"/>
                    </a:lnTo>
                    <a:cubicBezTo>
                      <a:pt x="530061" y="384986"/>
                      <a:pt x="523203" y="358411"/>
                      <a:pt x="514726" y="324502"/>
                    </a:cubicBezTo>
                    <a:cubicBezTo>
                      <a:pt x="472816" y="202296"/>
                      <a:pt x="347943" y="92759"/>
                      <a:pt x="167539" y="9510"/>
                    </a:cubicBezTo>
                    <a:cubicBezTo>
                      <a:pt x="23712" y="-36972"/>
                      <a:pt x="-11149" y="97902"/>
                      <a:pt x="2852" y="176960"/>
                    </a:cubicBezTo>
                    <a:close/>
                  </a:path>
                </a:pathLst>
              </a:custGeom>
              <a:solidFill>
                <a:srgbClr val="42E8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6484429-902A-410C-819D-77824A40238D}"/>
                  </a:ext>
                </a:extLst>
              </p:cNvPr>
              <p:cNvSpPr/>
              <p:nvPr/>
            </p:nvSpPr>
            <p:spPr>
              <a:xfrm>
                <a:off x="5386484" y="2374872"/>
                <a:ext cx="1148389" cy="476637"/>
              </a:xfrm>
              <a:custGeom>
                <a:avLst/>
                <a:gdLst>
                  <a:gd name="connsiteX0" fmla="*/ 174211 w 1148389"/>
                  <a:gd name="connsiteY0" fmla="*/ 84673 h 476637"/>
                  <a:gd name="connsiteX1" fmla="*/ 832102 w 1148389"/>
                  <a:gd name="connsiteY1" fmla="*/ 91 h 476637"/>
                  <a:gd name="connsiteX2" fmla="*/ 926591 w 1148389"/>
                  <a:gd name="connsiteY2" fmla="*/ 2567 h 476637"/>
                  <a:gd name="connsiteX3" fmla="*/ 1085944 w 1148389"/>
                  <a:gd name="connsiteY3" fmla="*/ 343276 h 476637"/>
                  <a:gd name="connsiteX4" fmla="*/ 926591 w 1148389"/>
                  <a:gd name="connsiteY4" fmla="*/ 387377 h 476637"/>
                  <a:gd name="connsiteX5" fmla="*/ 832102 w 1148389"/>
                  <a:gd name="connsiteY5" fmla="*/ 384901 h 476637"/>
                  <a:gd name="connsiteX6" fmla="*/ 174211 w 1148389"/>
                  <a:gd name="connsiteY6" fmla="*/ 469483 h 476637"/>
                  <a:gd name="connsiteX7" fmla="*/ 37432 w 1148389"/>
                  <a:gd name="connsiteY7" fmla="*/ 200687 h 476637"/>
                  <a:gd name="connsiteX8" fmla="*/ 174211 w 1148389"/>
                  <a:gd name="connsiteY8" fmla="*/ 84577 h 476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8389" h="476637">
                    <a:moveTo>
                      <a:pt x="174211" y="84673"/>
                    </a:moveTo>
                    <a:cubicBezTo>
                      <a:pt x="364711" y="29332"/>
                      <a:pt x="591025" y="-1910"/>
                      <a:pt x="832102" y="91"/>
                    </a:cubicBezTo>
                    <a:cubicBezTo>
                      <a:pt x="863849" y="91"/>
                      <a:pt x="895349" y="919"/>
                      <a:pt x="926591" y="2567"/>
                    </a:cubicBezTo>
                    <a:cubicBezTo>
                      <a:pt x="1138236" y="21617"/>
                      <a:pt x="1213579" y="245455"/>
                      <a:pt x="1085944" y="343276"/>
                    </a:cubicBezTo>
                    <a:cubicBezTo>
                      <a:pt x="1027365" y="388139"/>
                      <a:pt x="957166" y="387377"/>
                      <a:pt x="926591" y="387377"/>
                    </a:cubicBezTo>
                    <a:cubicBezTo>
                      <a:pt x="896015" y="387377"/>
                      <a:pt x="863916" y="385186"/>
                      <a:pt x="832102" y="384901"/>
                    </a:cubicBezTo>
                    <a:cubicBezTo>
                      <a:pt x="591025" y="382996"/>
                      <a:pt x="365377" y="414142"/>
                      <a:pt x="174211" y="469483"/>
                    </a:cubicBezTo>
                    <a:cubicBezTo>
                      <a:pt x="-18575" y="516536"/>
                      <a:pt x="-30005" y="320607"/>
                      <a:pt x="37432" y="200687"/>
                    </a:cubicBezTo>
                    <a:cubicBezTo>
                      <a:pt x="66578" y="145985"/>
                      <a:pt x="115499" y="104456"/>
                      <a:pt x="174211" y="84577"/>
                    </a:cubicBezTo>
                    <a:close/>
                  </a:path>
                </a:pathLst>
              </a:custGeom>
              <a:solidFill>
                <a:srgbClr val="42E8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AED8E0F-B981-483F-8412-C776170C681F}"/>
                  </a:ext>
                </a:extLst>
              </p:cNvPr>
              <p:cNvSpPr/>
              <p:nvPr/>
            </p:nvSpPr>
            <p:spPr>
              <a:xfrm>
                <a:off x="4984432" y="2728374"/>
                <a:ext cx="163965" cy="601088"/>
              </a:xfrm>
              <a:custGeom>
                <a:avLst/>
                <a:gdLst>
                  <a:gd name="connsiteX0" fmla="*/ 0 w 163965"/>
                  <a:gd name="connsiteY0" fmla="*/ 601089 h 601088"/>
                  <a:gd name="connsiteX1" fmla="*/ 71533 w 163965"/>
                  <a:gd name="connsiteY1" fmla="*/ 407826 h 601088"/>
                  <a:gd name="connsiteX2" fmla="*/ 103632 w 163965"/>
                  <a:gd name="connsiteY2" fmla="*/ 347 h 601088"/>
                  <a:gd name="connsiteX3" fmla="*/ 71533 w 163965"/>
                  <a:gd name="connsiteY3" fmla="*/ 22826 h 601088"/>
                  <a:gd name="connsiteX4" fmla="*/ 191 w 163965"/>
                  <a:gd name="connsiteY4" fmla="*/ 205992 h 601088"/>
                  <a:gd name="connsiteX5" fmla="*/ 191 w 163965"/>
                  <a:gd name="connsiteY5" fmla="*/ 216184 h 601088"/>
                  <a:gd name="connsiteX6" fmla="*/ 191 w 163965"/>
                  <a:gd name="connsiteY6" fmla="*/ 601089 h 601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965" h="601088">
                    <a:moveTo>
                      <a:pt x="0" y="601089"/>
                    </a:moveTo>
                    <a:cubicBezTo>
                      <a:pt x="5239" y="540129"/>
                      <a:pt x="9525" y="491932"/>
                      <a:pt x="71533" y="407826"/>
                    </a:cubicBezTo>
                    <a:cubicBezTo>
                      <a:pt x="202501" y="214564"/>
                      <a:pt x="176308" y="-10035"/>
                      <a:pt x="103632" y="347"/>
                    </a:cubicBezTo>
                    <a:cubicBezTo>
                      <a:pt x="92012" y="2062"/>
                      <a:pt x="79915" y="14634"/>
                      <a:pt x="71533" y="22826"/>
                    </a:cubicBezTo>
                    <a:cubicBezTo>
                      <a:pt x="27527" y="79976"/>
                      <a:pt x="2572" y="141793"/>
                      <a:pt x="191" y="205992"/>
                    </a:cubicBezTo>
                    <a:cubicBezTo>
                      <a:pt x="191" y="209421"/>
                      <a:pt x="191" y="212755"/>
                      <a:pt x="191" y="216184"/>
                    </a:cubicBezTo>
                    <a:lnTo>
                      <a:pt x="191" y="601089"/>
                    </a:lnTo>
                    <a:close/>
                  </a:path>
                </a:pathLst>
              </a:custGeom>
              <a:solidFill>
                <a:srgbClr val="42E8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A8FCAA3-1673-4DF1-9617-666470C4BEB0}"/>
                </a:ext>
              </a:extLst>
            </p:cNvPr>
            <p:cNvSpPr/>
            <p:nvPr/>
          </p:nvSpPr>
          <p:spPr>
            <a:xfrm rot="-1321799">
              <a:off x="6585880" y="3371617"/>
              <a:ext cx="44958" cy="383952"/>
            </a:xfrm>
            <a:custGeom>
              <a:avLst/>
              <a:gdLst>
                <a:gd name="connsiteX0" fmla="*/ 0 w 44958"/>
                <a:gd name="connsiteY0" fmla="*/ 0 h 383952"/>
                <a:gd name="connsiteX1" fmla="*/ 44958 w 44958"/>
                <a:gd name="connsiteY1" fmla="*/ 0 h 383952"/>
                <a:gd name="connsiteX2" fmla="*/ 44958 w 44958"/>
                <a:gd name="connsiteY2" fmla="*/ 383953 h 383952"/>
                <a:gd name="connsiteX3" fmla="*/ 0 w 44958"/>
                <a:gd name="connsiteY3" fmla="*/ 383953 h 38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58" h="383952">
                  <a:moveTo>
                    <a:pt x="0" y="0"/>
                  </a:moveTo>
                  <a:lnTo>
                    <a:pt x="44958" y="0"/>
                  </a:lnTo>
                  <a:lnTo>
                    <a:pt x="44958" y="383953"/>
                  </a:lnTo>
                  <a:lnTo>
                    <a:pt x="0" y="383953"/>
                  </a:lnTo>
                  <a:close/>
                </a:path>
              </a:pathLst>
            </a:custGeom>
            <a:solidFill>
              <a:srgbClr val="42E8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F0192D7-5DAF-4C88-AC48-41E0B27C5502}"/>
                </a:ext>
              </a:extLst>
            </p:cNvPr>
            <p:cNvSpPr/>
            <p:nvPr/>
          </p:nvSpPr>
          <p:spPr>
            <a:xfrm rot="-921600">
              <a:off x="5625306" y="3071408"/>
              <a:ext cx="279463" cy="279463"/>
            </a:xfrm>
            <a:custGeom>
              <a:avLst/>
              <a:gdLst>
                <a:gd name="connsiteX0" fmla="*/ 279464 w 279463"/>
                <a:gd name="connsiteY0" fmla="*/ 139732 h 279463"/>
                <a:gd name="connsiteX1" fmla="*/ 139732 w 279463"/>
                <a:gd name="connsiteY1" fmla="*/ 279464 h 279463"/>
                <a:gd name="connsiteX2" fmla="*/ 0 w 279463"/>
                <a:gd name="connsiteY2" fmla="*/ 139732 h 279463"/>
                <a:gd name="connsiteX3" fmla="*/ 139732 w 279463"/>
                <a:gd name="connsiteY3" fmla="*/ 0 h 279463"/>
                <a:gd name="connsiteX4" fmla="*/ 279464 w 279463"/>
                <a:gd name="connsiteY4" fmla="*/ 139732 h 279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463" h="279463">
                  <a:moveTo>
                    <a:pt x="279464" y="139732"/>
                  </a:moveTo>
                  <a:cubicBezTo>
                    <a:pt x="279464" y="216904"/>
                    <a:pt x="216903" y="279464"/>
                    <a:pt x="139732" y="279464"/>
                  </a:cubicBezTo>
                  <a:cubicBezTo>
                    <a:pt x="62560" y="279464"/>
                    <a:pt x="0" y="216904"/>
                    <a:pt x="0" y="139732"/>
                  </a:cubicBezTo>
                  <a:cubicBezTo>
                    <a:pt x="0" y="62560"/>
                    <a:pt x="62560" y="0"/>
                    <a:pt x="139732" y="0"/>
                  </a:cubicBezTo>
                  <a:cubicBezTo>
                    <a:pt x="216903" y="0"/>
                    <a:pt x="279464" y="62560"/>
                    <a:pt x="279464" y="13973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B376690-8C91-4275-B430-B980F49F7457}"/>
                </a:ext>
              </a:extLst>
            </p:cNvPr>
            <p:cNvSpPr/>
            <p:nvPr/>
          </p:nvSpPr>
          <p:spPr>
            <a:xfrm>
              <a:off x="5764910" y="3065335"/>
              <a:ext cx="721614" cy="843629"/>
            </a:xfrm>
            <a:custGeom>
              <a:avLst/>
              <a:gdLst>
                <a:gd name="connsiteX0" fmla="*/ 721614 w 721614"/>
                <a:gd name="connsiteY0" fmla="*/ 352425 h 843629"/>
                <a:gd name="connsiteX1" fmla="*/ 360807 w 721614"/>
                <a:gd name="connsiteY1" fmla="*/ 843629 h 843629"/>
                <a:gd name="connsiteX2" fmla="*/ 0 w 721614"/>
                <a:gd name="connsiteY2" fmla="*/ 352425 h 843629"/>
                <a:gd name="connsiteX3" fmla="*/ 360807 w 721614"/>
                <a:gd name="connsiteY3" fmla="*/ 0 h 843629"/>
                <a:gd name="connsiteX4" fmla="*/ 721614 w 721614"/>
                <a:gd name="connsiteY4" fmla="*/ 352425 h 843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614" h="843629">
                  <a:moveTo>
                    <a:pt x="721614" y="352425"/>
                  </a:moveTo>
                  <a:cubicBezTo>
                    <a:pt x="721614" y="623697"/>
                    <a:pt x="559689" y="843629"/>
                    <a:pt x="360807" y="843629"/>
                  </a:cubicBezTo>
                  <a:cubicBezTo>
                    <a:pt x="161925" y="843629"/>
                    <a:pt x="0" y="623697"/>
                    <a:pt x="0" y="352425"/>
                  </a:cubicBezTo>
                  <a:cubicBezTo>
                    <a:pt x="0" y="81153"/>
                    <a:pt x="161925" y="0"/>
                    <a:pt x="360807" y="0"/>
                  </a:cubicBezTo>
                  <a:cubicBezTo>
                    <a:pt x="559689" y="0"/>
                    <a:pt x="721614" y="81153"/>
                    <a:pt x="721614" y="35242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5100040-3A97-4373-B715-5E9E418F921C}"/>
                </a:ext>
              </a:extLst>
            </p:cNvPr>
            <p:cNvSpPr/>
            <p:nvPr/>
          </p:nvSpPr>
          <p:spPr>
            <a:xfrm>
              <a:off x="5764910" y="3065335"/>
              <a:ext cx="721614" cy="843629"/>
            </a:xfrm>
            <a:custGeom>
              <a:avLst/>
              <a:gdLst>
                <a:gd name="connsiteX0" fmla="*/ 721614 w 721614"/>
                <a:gd name="connsiteY0" fmla="*/ 352425 h 843629"/>
                <a:gd name="connsiteX1" fmla="*/ 360807 w 721614"/>
                <a:gd name="connsiteY1" fmla="*/ 843629 h 843629"/>
                <a:gd name="connsiteX2" fmla="*/ 0 w 721614"/>
                <a:gd name="connsiteY2" fmla="*/ 352425 h 843629"/>
                <a:gd name="connsiteX3" fmla="*/ 360807 w 721614"/>
                <a:gd name="connsiteY3" fmla="*/ 0 h 843629"/>
                <a:gd name="connsiteX4" fmla="*/ 721614 w 721614"/>
                <a:gd name="connsiteY4" fmla="*/ 352425 h 843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614" h="843629">
                  <a:moveTo>
                    <a:pt x="721614" y="352425"/>
                  </a:moveTo>
                  <a:cubicBezTo>
                    <a:pt x="721614" y="623697"/>
                    <a:pt x="559689" y="843629"/>
                    <a:pt x="360807" y="843629"/>
                  </a:cubicBezTo>
                  <a:cubicBezTo>
                    <a:pt x="161925" y="843629"/>
                    <a:pt x="0" y="623697"/>
                    <a:pt x="0" y="352425"/>
                  </a:cubicBezTo>
                  <a:cubicBezTo>
                    <a:pt x="0" y="81153"/>
                    <a:pt x="161925" y="0"/>
                    <a:pt x="360807" y="0"/>
                  </a:cubicBezTo>
                  <a:cubicBezTo>
                    <a:pt x="559689" y="0"/>
                    <a:pt x="721614" y="81153"/>
                    <a:pt x="721614" y="35242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7406EDD-4540-4910-8E63-7FB3A99120F1}"/>
                </a:ext>
              </a:extLst>
            </p:cNvPr>
            <p:cNvSpPr/>
            <p:nvPr/>
          </p:nvSpPr>
          <p:spPr>
            <a:xfrm>
              <a:off x="5879687" y="3068859"/>
              <a:ext cx="492442" cy="284416"/>
            </a:xfrm>
            <a:custGeom>
              <a:avLst/>
              <a:gdLst>
                <a:gd name="connsiteX0" fmla="*/ 492442 w 492442"/>
                <a:gd name="connsiteY0" fmla="*/ 142208 h 284416"/>
                <a:gd name="connsiteX1" fmla="*/ 246221 w 492442"/>
                <a:gd name="connsiteY1" fmla="*/ 284416 h 284416"/>
                <a:gd name="connsiteX2" fmla="*/ 0 w 492442"/>
                <a:gd name="connsiteY2" fmla="*/ 142208 h 284416"/>
                <a:gd name="connsiteX3" fmla="*/ 246221 w 492442"/>
                <a:gd name="connsiteY3" fmla="*/ 0 h 284416"/>
                <a:gd name="connsiteX4" fmla="*/ 492442 w 492442"/>
                <a:gd name="connsiteY4" fmla="*/ 142208 h 28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442" h="284416">
                  <a:moveTo>
                    <a:pt x="492442" y="142208"/>
                  </a:moveTo>
                  <a:cubicBezTo>
                    <a:pt x="492442" y="220748"/>
                    <a:pt x="382206" y="284416"/>
                    <a:pt x="246221" y="284416"/>
                  </a:cubicBezTo>
                  <a:cubicBezTo>
                    <a:pt x="110237" y="284416"/>
                    <a:pt x="0" y="220748"/>
                    <a:pt x="0" y="142208"/>
                  </a:cubicBezTo>
                  <a:cubicBezTo>
                    <a:pt x="0" y="63669"/>
                    <a:pt x="110237" y="0"/>
                    <a:pt x="246221" y="0"/>
                  </a:cubicBezTo>
                  <a:cubicBezTo>
                    <a:pt x="382205" y="0"/>
                    <a:pt x="492442" y="63669"/>
                    <a:pt x="492442" y="142208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D7E6A72-E9E7-4847-BED9-41BC1D2885E5}"/>
                </a:ext>
              </a:extLst>
            </p:cNvPr>
            <p:cNvSpPr/>
            <p:nvPr/>
          </p:nvSpPr>
          <p:spPr>
            <a:xfrm>
              <a:off x="5879699" y="3068931"/>
              <a:ext cx="492330" cy="161091"/>
            </a:xfrm>
            <a:custGeom>
              <a:avLst/>
              <a:gdLst>
                <a:gd name="connsiteX0" fmla="*/ 72092 w 492330"/>
                <a:gd name="connsiteY0" fmla="*/ 79462 h 161091"/>
                <a:gd name="connsiteX1" fmla="*/ 420326 w 492330"/>
                <a:gd name="connsiteY1" fmla="*/ 79462 h 161091"/>
                <a:gd name="connsiteX2" fmla="*/ 490239 w 492330"/>
                <a:gd name="connsiteY2" fmla="*/ 161092 h 161091"/>
                <a:gd name="connsiteX3" fmla="*/ 420326 w 492330"/>
                <a:gd name="connsiteY3" fmla="*/ 41648 h 161091"/>
                <a:gd name="connsiteX4" fmla="*/ 72092 w 492330"/>
                <a:gd name="connsiteY4" fmla="*/ 41648 h 161091"/>
                <a:gd name="connsiteX5" fmla="*/ 2178 w 492330"/>
                <a:gd name="connsiteY5" fmla="*/ 161092 h 161091"/>
                <a:gd name="connsiteX6" fmla="*/ 72092 w 492330"/>
                <a:gd name="connsiteY6" fmla="*/ 79462 h 16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2330" h="161091">
                  <a:moveTo>
                    <a:pt x="72092" y="79462"/>
                  </a:moveTo>
                  <a:cubicBezTo>
                    <a:pt x="168294" y="23932"/>
                    <a:pt x="324218" y="23932"/>
                    <a:pt x="420326" y="79462"/>
                  </a:cubicBezTo>
                  <a:cubicBezTo>
                    <a:pt x="460045" y="102417"/>
                    <a:pt x="483381" y="131278"/>
                    <a:pt x="490239" y="161092"/>
                  </a:cubicBezTo>
                  <a:cubicBezTo>
                    <a:pt x="499764" y="118705"/>
                    <a:pt x="476809" y="74224"/>
                    <a:pt x="420326" y="41648"/>
                  </a:cubicBezTo>
                  <a:cubicBezTo>
                    <a:pt x="324218" y="-13883"/>
                    <a:pt x="168294" y="-13883"/>
                    <a:pt x="72092" y="41648"/>
                  </a:cubicBezTo>
                  <a:cubicBezTo>
                    <a:pt x="15704" y="74224"/>
                    <a:pt x="-7633" y="118705"/>
                    <a:pt x="2178" y="161092"/>
                  </a:cubicBezTo>
                  <a:cubicBezTo>
                    <a:pt x="9131" y="131469"/>
                    <a:pt x="32372" y="102894"/>
                    <a:pt x="72092" y="79462"/>
                  </a:cubicBezTo>
                  <a:close/>
                </a:path>
              </a:pathLst>
            </a:custGeom>
            <a:solidFill>
              <a:srgbClr val="453C9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E76271F-F36A-4236-83E8-6217F90AA4E9}"/>
                </a:ext>
              </a:extLst>
            </p:cNvPr>
            <p:cNvSpPr/>
            <p:nvPr/>
          </p:nvSpPr>
          <p:spPr>
            <a:xfrm>
              <a:off x="5744336" y="2573237"/>
              <a:ext cx="244411" cy="299979"/>
            </a:xfrm>
            <a:custGeom>
              <a:avLst/>
              <a:gdLst>
                <a:gd name="connsiteX0" fmla="*/ 97346 w 244411"/>
                <a:gd name="connsiteY0" fmla="*/ 299979 h 299979"/>
                <a:gd name="connsiteX1" fmla="*/ 141923 w 244411"/>
                <a:gd name="connsiteY1" fmla="*/ 223208 h 299979"/>
                <a:gd name="connsiteX2" fmla="*/ 199263 w 244411"/>
                <a:gd name="connsiteY2" fmla="*/ 123671 h 299979"/>
                <a:gd name="connsiteX3" fmla="*/ 244412 w 244411"/>
                <a:gd name="connsiteY3" fmla="*/ 45947 h 299979"/>
                <a:gd name="connsiteX4" fmla="*/ 180213 w 244411"/>
                <a:gd name="connsiteY4" fmla="*/ 8705 h 299979"/>
                <a:gd name="connsiteX5" fmla="*/ 173736 w 244411"/>
                <a:gd name="connsiteY5" fmla="*/ 4990 h 299979"/>
                <a:gd name="connsiteX6" fmla="*/ 173736 w 244411"/>
                <a:gd name="connsiteY6" fmla="*/ 4990 h 299979"/>
                <a:gd name="connsiteX7" fmla="*/ 103918 w 244411"/>
                <a:gd name="connsiteY7" fmla="*/ 14515 h 299979"/>
                <a:gd name="connsiteX8" fmla="*/ 0 w 244411"/>
                <a:gd name="connsiteY8" fmla="*/ 194442 h 299979"/>
                <a:gd name="connsiteX9" fmla="*/ 30385 w 244411"/>
                <a:gd name="connsiteY9" fmla="*/ 261689 h 299979"/>
                <a:gd name="connsiteX10" fmla="*/ 30385 w 244411"/>
                <a:gd name="connsiteY10" fmla="*/ 261689 h 29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411" h="299979">
                  <a:moveTo>
                    <a:pt x="97346" y="299979"/>
                  </a:moveTo>
                  <a:lnTo>
                    <a:pt x="141923" y="223208"/>
                  </a:lnTo>
                  <a:cubicBezTo>
                    <a:pt x="168574" y="194985"/>
                    <a:pt x="188214" y="160886"/>
                    <a:pt x="199263" y="123671"/>
                  </a:cubicBezTo>
                  <a:lnTo>
                    <a:pt x="244412" y="45947"/>
                  </a:lnTo>
                  <a:lnTo>
                    <a:pt x="180213" y="8705"/>
                  </a:lnTo>
                  <a:cubicBezTo>
                    <a:pt x="178156" y="7304"/>
                    <a:pt x="175984" y="6066"/>
                    <a:pt x="173736" y="4990"/>
                  </a:cubicBezTo>
                  <a:lnTo>
                    <a:pt x="173736" y="4990"/>
                  </a:lnTo>
                  <a:cubicBezTo>
                    <a:pt x="155258" y="-3678"/>
                    <a:pt x="130778" y="-1392"/>
                    <a:pt x="103918" y="14515"/>
                  </a:cubicBezTo>
                  <a:cubicBezTo>
                    <a:pt x="46768" y="47662"/>
                    <a:pt x="0" y="128243"/>
                    <a:pt x="0" y="194442"/>
                  </a:cubicBezTo>
                  <a:cubicBezTo>
                    <a:pt x="0" y="227589"/>
                    <a:pt x="11621" y="250830"/>
                    <a:pt x="30385" y="261689"/>
                  </a:cubicBezTo>
                  <a:lnTo>
                    <a:pt x="30385" y="261689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F996EBC-EBD0-4BE9-A56A-A977CC3ABC36}"/>
                </a:ext>
              </a:extLst>
            </p:cNvPr>
            <p:cNvSpPr/>
            <p:nvPr/>
          </p:nvSpPr>
          <p:spPr>
            <a:xfrm rot="-3606808">
              <a:off x="5773024" y="2650037"/>
              <a:ext cx="294762" cy="170128"/>
            </a:xfrm>
            <a:custGeom>
              <a:avLst/>
              <a:gdLst>
                <a:gd name="connsiteX0" fmla="*/ 294763 w 294762"/>
                <a:gd name="connsiteY0" fmla="*/ 85063 h 170128"/>
                <a:gd name="connsiteX1" fmla="*/ 147382 w 294762"/>
                <a:gd name="connsiteY1" fmla="*/ 170128 h 170128"/>
                <a:gd name="connsiteX2" fmla="*/ 0 w 294762"/>
                <a:gd name="connsiteY2" fmla="*/ 85063 h 170128"/>
                <a:gd name="connsiteX3" fmla="*/ 147382 w 294762"/>
                <a:gd name="connsiteY3" fmla="*/ -1 h 170128"/>
                <a:gd name="connsiteX4" fmla="*/ 294763 w 294762"/>
                <a:gd name="connsiteY4" fmla="*/ 85063 h 17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762" h="170128">
                  <a:moveTo>
                    <a:pt x="294763" y="85063"/>
                  </a:moveTo>
                  <a:cubicBezTo>
                    <a:pt x="294763" y="132043"/>
                    <a:pt x="228778" y="170128"/>
                    <a:pt x="147382" y="170128"/>
                  </a:cubicBezTo>
                  <a:cubicBezTo>
                    <a:pt x="65985" y="170128"/>
                    <a:pt x="0" y="132043"/>
                    <a:pt x="0" y="85063"/>
                  </a:cubicBezTo>
                  <a:cubicBezTo>
                    <a:pt x="0" y="38084"/>
                    <a:pt x="65985" y="-1"/>
                    <a:pt x="147382" y="-1"/>
                  </a:cubicBezTo>
                  <a:cubicBezTo>
                    <a:pt x="228778" y="-1"/>
                    <a:pt x="294763" y="38084"/>
                    <a:pt x="294763" y="85063"/>
                  </a:cubicBezTo>
                  <a:close/>
                </a:path>
              </a:pathLst>
            </a:custGeom>
            <a:solidFill>
              <a:srgbClr val="BCBEFF"/>
            </a:solidFill>
            <a:ln w="9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78C8693-F318-4D22-9AFA-11DDD4877A9E}"/>
                </a:ext>
              </a:extLst>
            </p:cNvPr>
            <p:cNvSpPr/>
            <p:nvPr/>
          </p:nvSpPr>
          <p:spPr>
            <a:xfrm rot="-4589400">
              <a:off x="5772282" y="2503784"/>
              <a:ext cx="735901" cy="735901"/>
            </a:xfrm>
            <a:custGeom>
              <a:avLst/>
              <a:gdLst>
                <a:gd name="connsiteX0" fmla="*/ 735901 w 735901"/>
                <a:gd name="connsiteY0" fmla="*/ 367951 h 735901"/>
                <a:gd name="connsiteX1" fmla="*/ 367951 w 735901"/>
                <a:gd name="connsiteY1" fmla="*/ 735902 h 735901"/>
                <a:gd name="connsiteX2" fmla="*/ 0 w 735901"/>
                <a:gd name="connsiteY2" fmla="*/ 367951 h 735901"/>
                <a:gd name="connsiteX3" fmla="*/ 367951 w 735901"/>
                <a:gd name="connsiteY3" fmla="*/ 0 h 735901"/>
                <a:gd name="connsiteX4" fmla="*/ 735901 w 735901"/>
                <a:gd name="connsiteY4" fmla="*/ 367951 h 73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901" h="735901">
                  <a:moveTo>
                    <a:pt x="735901" y="367951"/>
                  </a:moveTo>
                  <a:cubicBezTo>
                    <a:pt x="735901" y="571164"/>
                    <a:pt x="571164" y="735902"/>
                    <a:pt x="367951" y="735902"/>
                  </a:cubicBezTo>
                  <a:cubicBezTo>
                    <a:pt x="164737" y="735902"/>
                    <a:pt x="0" y="571164"/>
                    <a:pt x="0" y="367951"/>
                  </a:cubicBezTo>
                  <a:cubicBezTo>
                    <a:pt x="0" y="164737"/>
                    <a:pt x="164737" y="0"/>
                    <a:pt x="367951" y="0"/>
                  </a:cubicBezTo>
                  <a:cubicBezTo>
                    <a:pt x="571164" y="0"/>
                    <a:pt x="735901" y="164737"/>
                    <a:pt x="735901" y="36795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15726E1-062A-44E7-A99D-FC059622CE97}"/>
                </a:ext>
              </a:extLst>
            </p:cNvPr>
            <p:cNvSpPr/>
            <p:nvPr/>
          </p:nvSpPr>
          <p:spPr>
            <a:xfrm rot="-4589400">
              <a:off x="5772282" y="2503784"/>
              <a:ext cx="735901" cy="735901"/>
            </a:xfrm>
            <a:custGeom>
              <a:avLst/>
              <a:gdLst>
                <a:gd name="connsiteX0" fmla="*/ 735901 w 735901"/>
                <a:gd name="connsiteY0" fmla="*/ 367951 h 735901"/>
                <a:gd name="connsiteX1" fmla="*/ 367951 w 735901"/>
                <a:gd name="connsiteY1" fmla="*/ 735902 h 735901"/>
                <a:gd name="connsiteX2" fmla="*/ 0 w 735901"/>
                <a:gd name="connsiteY2" fmla="*/ 367951 h 735901"/>
                <a:gd name="connsiteX3" fmla="*/ 367951 w 735901"/>
                <a:gd name="connsiteY3" fmla="*/ 0 h 735901"/>
                <a:gd name="connsiteX4" fmla="*/ 735901 w 735901"/>
                <a:gd name="connsiteY4" fmla="*/ 367951 h 735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901" h="735901">
                  <a:moveTo>
                    <a:pt x="735901" y="367951"/>
                  </a:moveTo>
                  <a:cubicBezTo>
                    <a:pt x="735901" y="571164"/>
                    <a:pt x="571164" y="735902"/>
                    <a:pt x="367951" y="735902"/>
                  </a:cubicBezTo>
                  <a:cubicBezTo>
                    <a:pt x="164737" y="735902"/>
                    <a:pt x="0" y="571164"/>
                    <a:pt x="0" y="367951"/>
                  </a:cubicBezTo>
                  <a:cubicBezTo>
                    <a:pt x="0" y="164737"/>
                    <a:pt x="164737" y="0"/>
                    <a:pt x="367951" y="0"/>
                  </a:cubicBezTo>
                  <a:cubicBezTo>
                    <a:pt x="571164" y="0"/>
                    <a:pt x="735901" y="164737"/>
                    <a:pt x="735901" y="36795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34ACE3E-63CF-4295-8345-234DFBCF9F4C}"/>
                </a:ext>
              </a:extLst>
            </p:cNvPr>
            <p:cNvSpPr/>
            <p:nvPr/>
          </p:nvSpPr>
          <p:spPr>
            <a:xfrm>
              <a:off x="6248495" y="2820153"/>
              <a:ext cx="245078" cy="300427"/>
            </a:xfrm>
            <a:custGeom>
              <a:avLst/>
              <a:gdLst>
                <a:gd name="connsiteX0" fmla="*/ 97726 w 245078"/>
                <a:gd name="connsiteY0" fmla="*/ 300427 h 300427"/>
                <a:gd name="connsiteX1" fmla="*/ 142208 w 245078"/>
                <a:gd name="connsiteY1" fmla="*/ 223656 h 300427"/>
                <a:gd name="connsiteX2" fmla="*/ 199930 w 245078"/>
                <a:gd name="connsiteY2" fmla="*/ 124120 h 300427"/>
                <a:gd name="connsiteX3" fmla="*/ 245078 w 245078"/>
                <a:gd name="connsiteY3" fmla="*/ 46396 h 300427"/>
                <a:gd name="connsiteX4" fmla="*/ 180213 w 245078"/>
                <a:gd name="connsiteY4" fmla="*/ 8772 h 300427"/>
                <a:gd name="connsiteX5" fmla="*/ 173736 w 245078"/>
                <a:gd name="connsiteY5" fmla="*/ 5057 h 300427"/>
                <a:gd name="connsiteX6" fmla="*/ 173736 w 245078"/>
                <a:gd name="connsiteY6" fmla="*/ 5057 h 300427"/>
                <a:gd name="connsiteX7" fmla="*/ 103822 w 245078"/>
                <a:gd name="connsiteY7" fmla="*/ 14582 h 300427"/>
                <a:gd name="connsiteX8" fmla="*/ 0 w 245078"/>
                <a:gd name="connsiteY8" fmla="*/ 194414 h 300427"/>
                <a:gd name="connsiteX9" fmla="*/ 30385 w 245078"/>
                <a:gd name="connsiteY9" fmla="*/ 261661 h 300427"/>
                <a:gd name="connsiteX10" fmla="*/ 30385 w 245078"/>
                <a:gd name="connsiteY10" fmla="*/ 261661 h 30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078" h="300427">
                  <a:moveTo>
                    <a:pt x="97726" y="300427"/>
                  </a:moveTo>
                  <a:lnTo>
                    <a:pt x="142208" y="223656"/>
                  </a:lnTo>
                  <a:cubicBezTo>
                    <a:pt x="168973" y="195452"/>
                    <a:pt x="188738" y="161353"/>
                    <a:pt x="199930" y="124120"/>
                  </a:cubicBezTo>
                  <a:lnTo>
                    <a:pt x="245078" y="46396"/>
                  </a:lnTo>
                  <a:lnTo>
                    <a:pt x="180213" y="8772"/>
                  </a:lnTo>
                  <a:cubicBezTo>
                    <a:pt x="178175" y="7334"/>
                    <a:pt x="176003" y="6086"/>
                    <a:pt x="173736" y="5057"/>
                  </a:cubicBezTo>
                  <a:lnTo>
                    <a:pt x="173736" y="5057"/>
                  </a:lnTo>
                  <a:cubicBezTo>
                    <a:pt x="155257" y="-3706"/>
                    <a:pt x="130683" y="-1420"/>
                    <a:pt x="103822" y="14582"/>
                  </a:cubicBezTo>
                  <a:cubicBezTo>
                    <a:pt x="46672" y="47634"/>
                    <a:pt x="0" y="128215"/>
                    <a:pt x="0" y="194414"/>
                  </a:cubicBezTo>
                  <a:cubicBezTo>
                    <a:pt x="0" y="227561"/>
                    <a:pt x="11525" y="250802"/>
                    <a:pt x="30385" y="261661"/>
                  </a:cubicBezTo>
                  <a:lnTo>
                    <a:pt x="30385" y="26166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9FC508A-38B6-44E8-9BF5-B3DA7945302C}"/>
                </a:ext>
              </a:extLst>
            </p:cNvPr>
            <p:cNvSpPr/>
            <p:nvPr/>
          </p:nvSpPr>
          <p:spPr>
            <a:xfrm>
              <a:off x="6248495" y="2820153"/>
              <a:ext cx="245078" cy="300427"/>
            </a:xfrm>
            <a:custGeom>
              <a:avLst/>
              <a:gdLst>
                <a:gd name="connsiteX0" fmla="*/ 97726 w 245078"/>
                <a:gd name="connsiteY0" fmla="*/ 300427 h 300427"/>
                <a:gd name="connsiteX1" fmla="*/ 142208 w 245078"/>
                <a:gd name="connsiteY1" fmla="*/ 223656 h 300427"/>
                <a:gd name="connsiteX2" fmla="*/ 199930 w 245078"/>
                <a:gd name="connsiteY2" fmla="*/ 124120 h 300427"/>
                <a:gd name="connsiteX3" fmla="*/ 245078 w 245078"/>
                <a:gd name="connsiteY3" fmla="*/ 46396 h 300427"/>
                <a:gd name="connsiteX4" fmla="*/ 180213 w 245078"/>
                <a:gd name="connsiteY4" fmla="*/ 8772 h 300427"/>
                <a:gd name="connsiteX5" fmla="*/ 173736 w 245078"/>
                <a:gd name="connsiteY5" fmla="*/ 5057 h 300427"/>
                <a:gd name="connsiteX6" fmla="*/ 173736 w 245078"/>
                <a:gd name="connsiteY6" fmla="*/ 5057 h 300427"/>
                <a:gd name="connsiteX7" fmla="*/ 103822 w 245078"/>
                <a:gd name="connsiteY7" fmla="*/ 14582 h 300427"/>
                <a:gd name="connsiteX8" fmla="*/ 0 w 245078"/>
                <a:gd name="connsiteY8" fmla="*/ 194414 h 300427"/>
                <a:gd name="connsiteX9" fmla="*/ 30385 w 245078"/>
                <a:gd name="connsiteY9" fmla="*/ 261661 h 300427"/>
                <a:gd name="connsiteX10" fmla="*/ 30385 w 245078"/>
                <a:gd name="connsiteY10" fmla="*/ 261661 h 30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078" h="300427">
                  <a:moveTo>
                    <a:pt x="97726" y="300427"/>
                  </a:moveTo>
                  <a:lnTo>
                    <a:pt x="142208" y="223656"/>
                  </a:lnTo>
                  <a:cubicBezTo>
                    <a:pt x="168973" y="195452"/>
                    <a:pt x="188738" y="161353"/>
                    <a:pt x="199930" y="124120"/>
                  </a:cubicBezTo>
                  <a:lnTo>
                    <a:pt x="245078" y="46396"/>
                  </a:lnTo>
                  <a:lnTo>
                    <a:pt x="180213" y="8772"/>
                  </a:lnTo>
                  <a:cubicBezTo>
                    <a:pt x="178175" y="7334"/>
                    <a:pt x="176003" y="6086"/>
                    <a:pt x="173736" y="5057"/>
                  </a:cubicBezTo>
                  <a:lnTo>
                    <a:pt x="173736" y="5057"/>
                  </a:lnTo>
                  <a:cubicBezTo>
                    <a:pt x="155257" y="-3706"/>
                    <a:pt x="130683" y="-1420"/>
                    <a:pt x="103822" y="14582"/>
                  </a:cubicBezTo>
                  <a:cubicBezTo>
                    <a:pt x="46672" y="47634"/>
                    <a:pt x="0" y="128215"/>
                    <a:pt x="0" y="194414"/>
                  </a:cubicBezTo>
                  <a:cubicBezTo>
                    <a:pt x="0" y="227561"/>
                    <a:pt x="11525" y="250802"/>
                    <a:pt x="30385" y="261661"/>
                  </a:cubicBezTo>
                  <a:lnTo>
                    <a:pt x="30385" y="261661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55B7ED-1B33-4A56-B561-D6BB2A1AEF95}"/>
                </a:ext>
              </a:extLst>
            </p:cNvPr>
            <p:cNvSpPr/>
            <p:nvPr/>
          </p:nvSpPr>
          <p:spPr>
            <a:xfrm rot="-3599999">
              <a:off x="6272177" y="2908334"/>
              <a:ext cx="293750" cy="169544"/>
            </a:xfrm>
            <a:custGeom>
              <a:avLst/>
              <a:gdLst>
                <a:gd name="connsiteX0" fmla="*/ 293751 w 293750"/>
                <a:gd name="connsiteY0" fmla="*/ 84773 h 169544"/>
                <a:gd name="connsiteX1" fmla="*/ 146875 w 293750"/>
                <a:gd name="connsiteY1" fmla="*/ 169545 h 169544"/>
                <a:gd name="connsiteX2" fmla="*/ 0 w 293750"/>
                <a:gd name="connsiteY2" fmla="*/ 84773 h 169544"/>
                <a:gd name="connsiteX3" fmla="*/ 146875 w 293750"/>
                <a:gd name="connsiteY3" fmla="*/ 0 h 169544"/>
                <a:gd name="connsiteX4" fmla="*/ 293751 w 293750"/>
                <a:gd name="connsiteY4" fmla="*/ 84773 h 16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750" h="169544">
                  <a:moveTo>
                    <a:pt x="293751" y="84773"/>
                  </a:moveTo>
                  <a:cubicBezTo>
                    <a:pt x="293751" y="131591"/>
                    <a:pt x="227992" y="169545"/>
                    <a:pt x="146875" y="169545"/>
                  </a:cubicBezTo>
                  <a:cubicBezTo>
                    <a:pt x="65758" y="169545"/>
                    <a:pt x="0" y="131591"/>
                    <a:pt x="0" y="84773"/>
                  </a:cubicBezTo>
                  <a:cubicBezTo>
                    <a:pt x="0" y="37954"/>
                    <a:pt x="65758" y="0"/>
                    <a:pt x="146875" y="0"/>
                  </a:cubicBezTo>
                  <a:cubicBezTo>
                    <a:pt x="227992" y="0"/>
                    <a:pt x="293751" y="37954"/>
                    <a:pt x="293751" y="84773"/>
                  </a:cubicBezTo>
                  <a:close/>
                </a:path>
              </a:pathLst>
            </a:custGeom>
            <a:solidFill>
              <a:srgbClr val="BCBE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9D61446-8BAE-4BF2-AA73-F080051415D0}"/>
                </a:ext>
              </a:extLst>
            </p:cNvPr>
            <p:cNvSpPr/>
            <p:nvPr/>
          </p:nvSpPr>
          <p:spPr>
            <a:xfrm>
              <a:off x="6315265" y="2859354"/>
              <a:ext cx="162877" cy="267417"/>
            </a:xfrm>
            <a:custGeom>
              <a:avLst/>
              <a:gdLst>
                <a:gd name="connsiteX0" fmla="*/ 4763 w 162877"/>
                <a:gd name="connsiteY0" fmla="*/ 194551 h 267417"/>
                <a:gd name="connsiteX1" fmla="*/ 108680 w 162877"/>
                <a:gd name="connsiteY1" fmla="*/ 14719 h 267417"/>
                <a:gd name="connsiteX2" fmla="*/ 162878 w 162877"/>
                <a:gd name="connsiteY2" fmla="*/ 1003 h 267417"/>
                <a:gd name="connsiteX3" fmla="*/ 103823 w 162877"/>
                <a:gd name="connsiteY3" fmla="*/ 13862 h 267417"/>
                <a:gd name="connsiteX4" fmla="*/ 0 w 162877"/>
                <a:gd name="connsiteY4" fmla="*/ 193694 h 267417"/>
                <a:gd name="connsiteX5" fmla="*/ 49625 w 162877"/>
                <a:gd name="connsiteY5" fmla="*/ 267418 h 267417"/>
                <a:gd name="connsiteX6" fmla="*/ 4763 w 162877"/>
                <a:gd name="connsiteY6" fmla="*/ 194551 h 26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877" h="267417">
                  <a:moveTo>
                    <a:pt x="4763" y="194551"/>
                  </a:moveTo>
                  <a:cubicBezTo>
                    <a:pt x="4763" y="127876"/>
                    <a:pt x="51245" y="47866"/>
                    <a:pt x="108680" y="14719"/>
                  </a:cubicBezTo>
                  <a:cubicBezTo>
                    <a:pt x="124759" y="4337"/>
                    <a:pt x="143799" y="-483"/>
                    <a:pt x="162878" y="1003"/>
                  </a:cubicBezTo>
                  <a:cubicBezTo>
                    <a:pt x="142275" y="-2216"/>
                    <a:pt x="121215" y="2375"/>
                    <a:pt x="103823" y="13862"/>
                  </a:cubicBezTo>
                  <a:cubicBezTo>
                    <a:pt x="46673" y="47009"/>
                    <a:pt x="0" y="127495"/>
                    <a:pt x="0" y="193694"/>
                  </a:cubicBezTo>
                  <a:cubicBezTo>
                    <a:pt x="0" y="237033"/>
                    <a:pt x="19907" y="263512"/>
                    <a:pt x="49625" y="267418"/>
                  </a:cubicBezTo>
                  <a:cubicBezTo>
                    <a:pt x="22574" y="261417"/>
                    <a:pt x="4763" y="235509"/>
                    <a:pt x="4763" y="1945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81FB9AA-60A4-43F5-9DF6-0E07D0CB2A7C}"/>
                </a:ext>
              </a:extLst>
            </p:cNvPr>
            <p:cNvSpPr/>
            <p:nvPr/>
          </p:nvSpPr>
          <p:spPr>
            <a:xfrm>
              <a:off x="6344888" y="2897252"/>
              <a:ext cx="148494" cy="191724"/>
            </a:xfrm>
            <a:custGeom>
              <a:avLst/>
              <a:gdLst>
                <a:gd name="connsiteX0" fmla="*/ 148495 w 148494"/>
                <a:gd name="connsiteY0" fmla="*/ 53021 h 191724"/>
                <a:gd name="connsiteX1" fmla="*/ 74200 w 148494"/>
                <a:gd name="connsiteY1" fmla="*/ 181608 h 191724"/>
                <a:gd name="connsiteX2" fmla="*/ 0 w 148494"/>
                <a:gd name="connsiteY2" fmla="*/ 138746 h 191724"/>
                <a:gd name="connsiteX3" fmla="*/ 74200 w 148494"/>
                <a:gd name="connsiteY3" fmla="*/ 10158 h 191724"/>
                <a:gd name="connsiteX4" fmla="*/ 148495 w 148494"/>
                <a:gd name="connsiteY4" fmla="*/ 53021 h 19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494" h="191724">
                  <a:moveTo>
                    <a:pt x="148495" y="53021"/>
                  </a:moveTo>
                  <a:cubicBezTo>
                    <a:pt x="145647" y="105275"/>
                    <a:pt x="118053" y="153043"/>
                    <a:pt x="74200" y="181608"/>
                  </a:cubicBezTo>
                  <a:cubicBezTo>
                    <a:pt x="33242" y="205230"/>
                    <a:pt x="0" y="186085"/>
                    <a:pt x="0" y="138746"/>
                  </a:cubicBezTo>
                  <a:cubicBezTo>
                    <a:pt x="2829" y="86511"/>
                    <a:pt x="30385" y="38743"/>
                    <a:pt x="74200" y="10158"/>
                  </a:cubicBezTo>
                  <a:cubicBezTo>
                    <a:pt x="115253" y="-13559"/>
                    <a:pt x="148495" y="5681"/>
                    <a:pt x="148495" y="53021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854310A-FB7B-4348-97E4-E80D0B87B4EE}"/>
                </a:ext>
              </a:extLst>
            </p:cNvPr>
            <p:cNvSpPr/>
            <p:nvPr/>
          </p:nvSpPr>
          <p:spPr>
            <a:xfrm>
              <a:off x="6357080" y="2898362"/>
              <a:ext cx="136302" cy="190613"/>
            </a:xfrm>
            <a:custGeom>
              <a:avLst/>
              <a:gdLst>
                <a:gd name="connsiteX0" fmla="*/ 104680 w 136302"/>
                <a:gd name="connsiteY0" fmla="*/ 0 h 190613"/>
                <a:gd name="connsiteX1" fmla="*/ 116872 w 136302"/>
                <a:gd name="connsiteY1" fmla="*/ 40005 h 190613"/>
                <a:gd name="connsiteX2" fmla="*/ 42672 w 136302"/>
                <a:gd name="connsiteY2" fmla="*/ 168593 h 190613"/>
                <a:gd name="connsiteX3" fmla="*/ 0 w 136302"/>
                <a:gd name="connsiteY3" fmla="*/ 177641 h 190613"/>
                <a:gd name="connsiteX4" fmla="*/ 62008 w 136302"/>
                <a:gd name="connsiteY4" fmla="*/ 180499 h 190613"/>
                <a:gd name="connsiteX5" fmla="*/ 136303 w 136302"/>
                <a:gd name="connsiteY5" fmla="*/ 51911 h 190613"/>
                <a:gd name="connsiteX6" fmla="*/ 104680 w 136302"/>
                <a:gd name="connsiteY6" fmla="*/ 0 h 19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302" h="190613">
                  <a:moveTo>
                    <a:pt x="104680" y="0"/>
                  </a:moveTo>
                  <a:cubicBezTo>
                    <a:pt x="113367" y="11468"/>
                    <a:pt x="117681" y="25641"/>
                    <a:pt x="116872" y="40005"/>
                  </a:cubicBezTo>
                  <a:cubicBezTo>
                    <a:pt x="114033" y="92240"/>
                    <a:pt x="86478" y="139999"/>
                    <a:pt x="42672" y="168593"/>
                  </a:cubicBezTo>
                  <a:cubicBezTo>
                    <a:pt x="30089" y="176870"/>
                    <a:pt x="14859" y="180108"/>
                    <a:pt x="0" y="177641"/>
                  </a:cubicBezTo>
                  <a:cubicBezTo>
                    <a:pt x="13240" y="193262"/>
                    <a:pt x="36100" y="195453"/>
                    <a:pt x="62008" y="180499"/>
                  </a:cubicBezTo>
                  <a:cubicBezTo>
                    <a:pt x="105861" y="151933"/>
                    <a:pt x="133455" y="104165"/>
                    <a:pt x="136303" y="51911"/>
                  </a:cubicBezTo>
                  <a:cubicBezTo>
                    <a:pt x="136303" y="22860"/>
                    <a:pt x="123825" y="4477"/>
                    <a:pt x="10468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BA8D363-FF60-4EBE-9E86-4FE5E7B484CE}"/>
                </a:ext>
              </a:extLst>
            </p:cNvPr>
            <p:cNvSpPr/>
            <p:nvPr/>
          </p:nvSpPr>
          <p:spPr>
            <a:xfrm>
              <a:off x="5814092" y="2812011"/>
              <a:ext cx="212723" cy="307481"/>
            </a:xfrm>
            <a:custGeom>
              <a:avLst/>
              <a:gdLst>
                <a:gd name="connsiteX0" fmla="*/ 211327 w 212723"/>
                <a:gd name="connsiteY0" fmla="*/ 233989 h 307481"/>
                <a:gd name="connsiteX1" fmla="*/ 89312 w 212723"/>
                <a:gd name="connsiteY1" fmla="*/ 284757 h 307481"/>
                <a:gd name="connsiteX2" fmla="*/ 1396 w 212723"/>
                <a:gd name="connsiteY2" fmla="*/ 73492 h 307481"/>
                <a:gd name="connsiteX3" fmla="*/ 123411 w 212723"/>
                <a:gd name="connsiteY3" fmla="*/ 22724 h 307481"/>
                <a:gd name="connsiteX4" fmla="*/ 211327 w 212723"/>
                <a:gd name="connsiteY4" fmla="*/ 233989 h 307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723" h="307481">
                  <a:moveTo>
                    <a:pt x="211327" y="233989"/>
                  </a:moveTo>
                  <a:cubicBezTo>
                    <a:pt x="201802" y="306379"/>
                    <a:pt x="147319" y="329239"/>
                    <a:pt x="89312" y="284757"/>
                  </a:cubicBezTo>
                  <a:cubicBezTo>
                    <a:pt x="31305" y="240275"/>
                    <a:pt x="-8034" y="145882"/>
                    <a:pt x="1396" y="73492"/>
                  </a:cubicBezTo>
                  <a:cubicBezTo>
                    <a:pt x="10826" y="1102"/>
                    <a:pt x="65404" y="-21758"/>
                    <a:pt x="123411" y="22724"/>
                  </a:cubicBezTo>
                  <a:cubicBezTo>
                    <a:pt x="181419" y="67206"/>
                    <a:pt x="220757" y="161694"/>
                    <a:pt x="211327" y="233989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9AA0A1B-EF5B-4016-B79B-BFFF5D911873}"/>
                </a:ext>
              </a:extLst>
            </p:cNvPr>
            <p:cNvSpPr/>
            <p:nvPr/>
          </p:nvSpPr>
          <p:spPr>
            <a:xfrm>
              <a:off x="5901044" y="2898337"/>
              <a:ext cx="76805" cy="111707"/>
            </a:xfrm>
            <a:custGeom>
              <a:avLst/>
              <a:gdLst>
                <a:gd name="connsiteX0" fmla="*/ 76560 w 76805"/>
                <a:gd name="connsiteY0" fmla="*/ 85083 h 111707"/>
                <a:gd name="connsiteX1" fmla="*/ 32173 w 76805"/>
                <a:gd name="connsiteY1" fmla="*/ 103466 h 111707"/>
                <a:gd name="connsiteX2" fmla="*/ 264 w 76805"/>
                <a:gd name="connsiteY2" fmla="*/ 26694 h 111707"/>
                <a:gd name="connsiteX3" fmla="*/ 44556 w 76805"/>
                <a:gd name="connsiteY3" fmla="*/ 8216 h 111707"/>
                <a:gd name="connsiteX4" fmla="*/ 76560 w 76805"/>
                <a:gd name="connsiteY4" fmla="*/ 85083 h 11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05" h="111707">
                  <a:moveTo>
                    <a:pt x="76560" y="85083"/>
                  </a:moveTo>
                  <a:cubicBezTo>
                    <a:pt x="73131" y="111372"/>
                    <a:pt x="53223" y="119563"/>
                    <a:pt x="32173" y="103466"/>
                  </a:cubicBezTo>
                  <a:cubicBezTo>
                    <a:pt x="9894" y="84435"/>
                    <a:pt x="-1955" y="55907"/>
                    <a:pt x="264" y="26694"/>
                  </a:cubicBezTo>
                  <a:cubicBezTo>
                    <a:pt x="3598" y="405"/>
                    <a:pt x="23505" y="-7881"/>
                    <a:pt x="44556" y="8216"/>
                  </a:cubicBezTo>
                  <a:cubicBezTo>
                    <a:pt x="66816" y="27304"/>
                    <a:pt x="78693" y="55831"/>
                    <a:pt x="76560" y="85083"/>
                  </a:cubicBezTo>
                  <a:close/>
                </a:path>
              </a:pathLst>
            </a:custGeom>
            <a:solidFill>
              <a:srgbClr val="42E8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026D0C2-6606-4D1F-924B-112FE2A03169}"/>
                </a:ext>
              </a:extLst>
            </p:cNvPr>
            <p:cNvSpPr/>
            <p:nvPr/>
          </p:nvSpPr>
          <p:spPr>
            <a:xfrm>
              <a:off x="5814072" y="2812256"/>
              <a:ext cx="180200" cy="306807"/>
            </a:xfrm>
            <a:custGeom>
              <a:avLst/>
              <a:gdLst>
                <a:gd name="connsiteX0" fmla="*/ 117241 w 180200"/>
                <a:gd name="connsiteY0" fmla="*/ 273844 h 306807"/>
                <a:gd name="connsiteX1" fmla="*/ 29230 w 180200"/>
                <a:gd name="connsiteY1" fmla="*/ 62484 h 306807"/>
                <a:gd name="connsiteX2" fmla="*/ 60472 w 180200"/>
                <a:gd name="connsiteY2" fmla="*/ 0 h 306807"/>
                <a:gd name="connsiteX3" fmla="*/ 1417 w 180200"/>
                <a:gd name="connsiteY3" fmla="*/ 73057 h 306807"/>
                <a:gd name="connsiteX4" fmla="*/ 89332 w 180200"/>
                <a:gd name="connsiteY4" fmla="*/ 284321 h 306807"/>
                <a:gd name="connsiteX5" fmla="*/ 180201 w 180200"/>
                <a:gd name="connsiteY5" fmla="*/ 296132 h 306807"/>
                <a:gd name="connsiteX6" fmla="*/ 117241 w 180200"/>
                <a:gd name="connsiteY6" fmla="*/ 273844 h 30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200" h="306807">
                  <a:moveTo>
                    <a:pt x="117241" y="273844"/>
                  </a:moveTo>
                  <a:cubicBezTo>
                    <a:pt x="59233" y="229457"/>
                    <a:pt x="19895" y="134874"/>
                    <a:pt x="29230" y="62484"/>
                  </a:cubicBezTo>
                  <a:cubicBezTo>
                    <a:pt x="33135" y="33052"/>
                    <a:pt x="44470" y="11811"/>
                    <a:pt x="60472" y="0"/>
                  </a:cubicBezTo>
                  <a:cubicBezTo>
                    <a:pt x="30182" y="2762"/>
                    <a:pt x="7227" y="28575"/>
                    <a:pt x="1417" y="73057"/>
                  </a:cubicBezTo>
                  <a:cubicBezTo>
                    <a:pt x="-8108" y="145447"/>
                    <a:pt x="31421" y="240030"/>
                    <a:pt x="89332" y="284321"/>
                  </a:cubicBezTo>
                  <a:cubicBezTo>
                    <a:pt x="123718" y="310610"/>
                    <a:pt x="156865" y="312896"/>
                    <a:pt x="180201" y="296132"/>
                  </a:cubicBezTo>
                  <a:cubicBezTo>
                    <a:pt x="157160" y="296856"/>
                    <a:pt x="134690" y="288903"/>
                    <a:pt x="117241" y="27384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D549D61-7913-4E64-8013-9BF1DA5C3641}"/>
                </a:ext>
              </a:extLst>
            </p:cNvPr>
            <p:cNvSpPr/>
            <p:nvPr/>
          </p:nvSpPr>
          <p:spPr>
            <a:xfrm>
              <a:off x="5814262" y="2816447"/>
              <a:ext cx="173342" cy="303203"/>
            </a:xfrm>
            <a:custGeom>
              <a:avLst/>
              <a:gdLst>
                <a:gd name="connsiteX0" fmla="*/ 94190 w 173342"/>
                <a:gd name="connsiteY0" fmla="*/ 278035 h 303203"/>
                <a:gd name="connsiteX1" fmla="*/ 6274 w 173342"/>
                <a:gd name="connsiteY1" fmla="*/ 66675 h 303203"/>
                <a:gd name="connsiteX2" fmla="*/ 44374 w 173342"/>
                <a:gd name="connsiteY2" fmla="*/ 0 h 303203"/>
                <a:gd name="connsiteX3" fmla="*/ 1417 w 173342"/>
                <a:gd name="connsiteY3" fmla="*/ 69151 h 303203"/>
                <a:gd name="connsiteX4" fmla="*/ 89332 w 173342"/>
                <a:gd name="connsiteY4" fmla="*/ 280416 h 303203"/>
                <a:gd name="connsiteX5" fmla="*/ 173343 w 173342"/>
                <a:gd name="connsiteY5" fmla="*/ 296513 h 303203"/>
                <a:gd name="connsiteX6" fmla="*/ 94190 w 173342"/>
                <a:gd name="connsiteY6" fmla="*/ 278035 h 30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42" h="303203">
                  <a:moveTo>
                    <a:pt x="94190" y="278035"/>
                  </a:moveTo>
                  <a:cubicBezTo>
                    <a:pt x="36183" y="233648"/>
                    <a:pt x="-3156" y="139065"/>
                    <a:pt x="6274" y="66675"/>
                  </a:cubicBezTo>
                  <a:cubicBezTo>
                    <a:pt x="10560" y="33242"/>
                    <a:pt x="24658" y="10382"/>
                    <a:pt x="44374" y="0"/>
                  </a:cubicBezTo>
                  <a:cubicBezTo>
                    <a:pt x="22276" y="9525"/>
                    <a:pt x="6274" y="32861"/>
                    <a:pt x="1417" y="69151"/>
                  </a:cubicBezTo>
                  <a:cubicBezTo>
                    <a:pt x="-8108" y="141542"/>
                    <a:pt x="31420" y="236125"/>
                    <a:pt x="89332" y="280416"/>
                  </a:cubicBezTo>
                  <a:cubicBezTo>
                    <a:pt x="120479" y="304229"/>
                    <a:pt x="150673" y="308991"/>
                    <a:pt x="173343" y="296513"/>
                  </a:cubicBezTo>
                  <a:cubicBezTo>
                    <a:pt x="151150" y="305467"/>
                    <a:pt x="123051" y="300133"/>
                    <a:pt x="94190" y="278035"/>
                  </a:cubicBezTo>
                  <a:close/>
                </a:path>
              </a:pathLst>
            </a:custGeom>
            <a:solidFill>
              <a:srgbClr val="42E8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2778DDB-2272-4CDB-9062-0BE3EEFADD06}"/>
                </a:ext>
              </a:extLst>
            </p:cNvPr>
            <p:cNvSpPr/>
            <p:nvPr/>
          </p:nvSpPr>
          <p:spPr>
            <a:xfrm>
              <a:off x="6396800" y="3245359"/>
              <a:ext cx="279517" cy="279517"/>
            </a:xfrm>
            <a:custGeom>
              <a:avLst/>
              <a:gdLst>
                <a:gd name="connsiteX0" fmla="*/ 276796 w 279517"/>
                <a:gd name="connsiteY0" fmla="*/ 167067 h 279517"/>
                <a:gd name="connsiteX1" fmla="*/ 112451 w 279517"/>
                <a:gd name="connsiteY1" fmla="*/ 276795 h 279517"/>
                <a:gd name="connsiteX2" fmla="*/ 2723 w 279517"/>
                <a:gd name="connsiteY2" fmla="*/ 112451 h 279517"/>
                <a:gd name="connsiteX3" fmla="*/ 166782 w 279517"/>
                <a:gd name="connsiteY3" fmla="*/ 2665 h 279517"/>
                <a:gd name="connsiteX4" fmla="*/ 276852 w 279517"/>
                <a:gd name="connsiteY4" fmla="*/ 166781 h 279517"/>
                <a:gd name="connsiteX5" fmla="*/ 276796 w 279517"/>
                <a:gd name="connsiteY5" fmla="*/ 167067 h 27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517" h="279517">
                  <a:moveTo>
                    <a:pt x="276796" y="167067"/>
                  </a:moveTo>
                  <a:cubicBezTo>
                    <a:pt x="261717" y="242753"/>
                    <a:pt x="188137" y="291883"/>
                    <a:pt x="112451" y="276795"/>
                  </a:cubicBezTo>
                  <a:cubicBezTo>
                    <a:pt x="36765" y="261717"/>
                    <a:pt x="-12364" y="188136"/>
                    <a:pt x="2723" y="112451"/>
                  </a:cubicBezTo>
                  <a:cubicBezTo>
                    <a:pt x="17782" y="36879"/>
                    <a:pt x="91182" y="-12241"/>
                    <a:pt x="166782" y="2665"/>
                  </a:cubicBezTo>
                  <a:cubicBezTo>
                    <a:pt x="242496" y="17591"/>
                    <a:pt x="291778" y="91067"/>
                    <a:pt x="276852" y="166781"/>
                  </a:cubicBezTo>
                  <a:cubicBezTo>
                    <a:pt x="276834" y="166876"/>
                    <a:pt x="276814" y="166972"/>
                    <a:pt x="276796" y="16706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579E757-EFCB-4B5D-A3C5-A2879DF0F0D2}"/>
                </a:ext>
              </a:extLst>
            </p:cNvPr>
            <p:cNvSpPr/>
            <p:nvPr/>
          </p:nvSpPr>
          <p:spPr>
            <a:xfrm>
              <a:off x="6396800" y="3245359"/>
              <a:ext cx="279517" cy="279517"/>
            </a:xfrm>
            <a:custGeom>
              <a:avLst/>
              <a:gdLst>
                <a:gd name="connsiteX0" fmla="*/ 276796 w 279517"/>
                <a:gd name="connsiteY0" fmla="*/ 167067 h 279517"/>
                <a:gd name="connsiteX1" fmla="*/ 112451 w 279517"/>
                <a:gd name="connsiteY1" fmla="*/ 276795 h 279517"/>
                <a:gd name="connsiteX2" fmla="*/ 2723 w 279517"/>
                <a:gd name="connsiteY2" fmla="*/ 112451 h 279517"/>
                <a:gd name="connsiteX3" fmla="*/ 166782 w 279517"/>
                <a:gd name="connsiteY3" fmla="*/ 2665 h 279517"/>
                <a:gd name="connsiteX4" fmla="*/ 276852 w 279517"/>
                <a:gd name="connsiteY4" fmla="*/ 166781 h 279517"/>
                <a:gd name="connsiteX5" fmla="*/ 276796 w 279517"/>
                <a:gd name="connsiteY5" fmla="*/ 167067 h 27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517" h="279517">
                  <a:moveTo>
                    <a:pt x="276796" y="167067"/>
                  </a:moveTo>
                  <a:cubicBezTo>
                    <a:pt x="261717" y="242753"/>
                    <a:pt x="188137" y="291883"/>
                    <a:pt x="112451" y="276795"/>
                  </a:cubicBezTo>
                  <a:cubicBezTo>
                    <a:pt x="36765" y="261717"/>
                    <a:pt x="-12364" y="188136"/>
                    <a:pt x="2723" y="112451"/>
                  </a:cubicBezTo>
                  <a:cubicBezTo>
                    <a:pt x="17782" y="36879"/>
                    <a:pt x="91182" y="-12241"/>
                    <a:pt x="166782" y="2665"/>
                  </a:cubicBezTo>
                  <a:cubicBezTo>
                    <a:pt x="242496" y="17591"/>
                    <a:pt x="291778" y="91067"/>
                    <a:pt x="276852" y="166781"/>
                  </a:cubicBezTo>
                  <a:cubicBezTo>
                    <a:pt x="276834" y="166876"/>
                    <a:pt x="276814" y="166972"/>
                    <a:pt x="276796" y="167067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D683ECB-9C1B-4D8A-BFFF-ADF535EFC405}"/>
                </a:ext>
              </a:extLst>
            </p:cNvPr>
            <p:cNvSpPr/>
            <p:nvPr/>
          </p:nvSpPr>
          <p:spPr>
            <a:xfrm>
              <a:off x="6565769" y="3715821"/>
              <a:ext cx="194654" cy="318345"/>
            </a:xfrm>
            <a:custGeom>
              <a:avLst/>
              <a:gdLst>
                <a:gd name="connsiteX0" fmla="*/ 193552 w 194654"/>
                <a:gd name="connsiteY0" fmla="*/ 132278 h 318345"/>
                <a:gd name="connsiteX1" fmla="*/ 73918 w 194654"/>
                <a:gd name="connsiteY1" fmla="*/ 318111 h 318345"/>
                <a:gd name="connsiteX2" fmla="*/ 1337 w 194654"/>
                <a:gd name="connsiteY2" fmla="*/ 109323 h 318345"/>
                <a:gd name="connsiteX3" fmla="*/ 111827 w 194654"/>
                <a:gd name="connsiteY3" fmla="*/ 547 h 318345"/>
                <a:gd name="connsiteX4" fmla="*/ 193552 w 194654"/>
                <a:gd name="connsiteY4" fmla="*/ 132278 h 318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54" h="318345">
                  <a:moveTo>
                    <a:pt x="193552" y="132278"/>
                  </a:moveTo>
                  <a:cubicBezTo>
                    <a:pt x="185646" y="198953"/>
                    <a:pt x="126877" y="324493"/>
                    <a:pt x="73918" y="318111"/>
                  </a:cubicBezTo>
                  <a:cubicBezTo>
                    <a:pt x="20959" y="311729"/>
                    <a:pt x="-6568" y="175808"/>
                    <a:pt x="1337" y="109323"/>
                  </a:cubicBezTo>
                  <a:cubicBezTo>
                    <a:pt x="9243" y="42838"/>
                    <a:pt x="58487" y="-5739"/>
                    <a:pt x="111827" y="547"/>
                  </a:cubicBezTo>
                  <a:cubicBezTo>
                    <a:pt x="165167" y="6834"/>
                    <a:pt x="201553" y="66079"/>
                    <a:pt x="193552" y="13227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02910D3-B3AD-42AA-9647-1DC785C5270C}"/>
                </a:ext>
              </a:extLst>
            </p:cNvPr>
            <p:cNvSpPr/>
            <p:nvPr/>
          </p:nvSpPr>
          <p:spPr>
            <a:xfrm>
              <a:off x="6565769" y="3715821"/>
              <a:ext cx="194654" cy="318345"/>
            </a:xfrm>
            <a:custGeom>
              <a:avLst/>
              <a:gdLst>
                <a:gd name="connsiteX0" fmla="*/ 193552 w 194654"/>
                <a:gd name="connsiteY0" fmla="*/ 132278 h 318345"/>
                <a:gd name="connsiteX1" fmla="*/ 73918 w 194654"/>
                <a:gd name="connsiteY1" fmla="*/ 318111 h 318345"/>
                <a:gd name="connsiteX2" fmla="*/ 1337 w 194654"/>
                <a:gd name="connsiteY2" fmla="*/ 109323 h 318345"/>
                <a:gd name="connsiteX3" fmla="*/ 111827 w 194654"/>
                <a:gd name="connsiteY3" fmla="*/ 547 h 318345"/>
                <a:gd name="connsiteX4" fmla="*/ 193552 w 194654"/>
                <a:gd name="connsiteY4" fmla="*/ 132278 h 318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54" h="318345">
                  <a:moveTo>
                    <a:pt x="193552" y="132278"/>
                  </a:moveTo>
                  <a:cubicBezTo>
                    <a:pt x="185646" y="198953"/>
                    <a:pt x="126877" y="324493"/>
                    <a:pt x="73918" y="318111"/>
                  </a:cubicBezTo>
                  <a:cubicBezTo>
                    <a:pt x="20959" y="311729"/>
                    <a:pt x="-6568" y="175808"/>
                    <a:pt x="1337" y="109323"/>
                  </a:cubicBezTo>
                  <a:cubicBezTo>
                    <a:pt x="9243" y="42838"/>
                    <a:pt x="58487" y="-5739"/>
                    <a:pt x="111827" y="547"/>
                  </a:cubicBezTo>
                  <a:cubicBezTo>
                    <a:pt x="165167" y="6834"/>
                    <a:pt x="201553" y="66079"/>
                    <a:pt x="193552" y="132278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507EB00-1C94-4E82-A272-CE091FC2FB86}"/>
                </a:ext>
              </a:extLst>
            </p:cNvPr>
            <p:cNvSpPr/>
            <p:nvPr/>
          </p:nvSpPr>
          <p:spPr>
            <a:xfrm>
              <a:off x="5372823" y="3225074"/>
              <a:ext cx="333598" cy="196019"/>
            </a:xfrm>
            <a:custGeom>
              <a:avLst/>
              <a:gdLst>
                <a:gd name="connsiteX0" fmla="*/ 22517 w 333598"/>
                <a:gd name="connsiteY0" fmla="*/ 196020 h 196019"/>
                <a:gd name="connsiteX1" fmla="*/ 0 w 333598"/>
                <a:gd name="connsiteY1" fmla="*/ 173579 h 196019"/>
                <a:gd name="connsiteX2" fmla="*/ 12040 w 333598"/>
                <a:gd name="connsiteY2" fmla="*/ 153633 h 196019"/>
                <a:gd name="connsiteX3" fmla="*/ 300647 w 333598"/>
                <a:gd name="connsiteY3" fmla="*/ 2567 h 196019"/>
                <a:gd name="connsiteX4" fmla="*/ 331032 w 333598"/>
                <a:gd name="connsiteY4" fmla="*/ 12092 h 196019"/>
                <a:gd name="connsiteX5" fmla="*/ 321507 w 333598"/>
                <a:gd name="connsiteY5" fmla="*/ 42477 h 196019"/>
                <a:gd name="connsiteX6" fmla="*/ 32899 w 333598"/>
                <a:gd name="connsiteY6" fmla="*/ 193448 h 196019"/>
                <a:gd name="connsiteX7" fmla="*/ 22517 w 333598"/>
                <a:gd name="connsiteY7" fmla="*/ 196020 h 19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3598" h="196019">
                  <a:moveTo>
                    <a:pt x="22517" y="196020"/>
                  </a:moveTo>
                  <a:cubicBezTo>
                    <a:pt x="10106" y="196039"/>
                    <a:pt x="19" y="185990"/>
                    <a:pt x="0" y="173579"/>
                  </a:cubicBezTo>
                  <a:cubicBezTo>
                    <a:pt x="-10" y="165206"/>
                    <a:pt x="4629" y="157520"/>
                    <a:pt x="12040" y="153633"/>
                  </a:cubicBezTo>
                  <a:lnTo>
                    <a:pt x="300647" y="2567"/>
                  </a:lnTo>
                  <a:cubicBezTo>
                    <a:pt x="311667" y="-3196"/>
                    <a:pt x="325269" y="1071"/>
                    <a:pt x="331032" y="12092"/>
                  </a:cubicBezTo>
                  <a:cubicBezTo>
                    <a:pt x="336794" y="23112"/>
                    <a:pt x="332527" y="36714"/>
                    <a:pt x="321507" y="42477"/>
                  </a:cubicBezTo>
                  <a:lnTo>
                    <a:pt x="32899" y="193448"/>
                  </a:lnTo>
                  <a:cubicBezTo>
                    <a:pt x="29699" y="195124"/>
                    <a:pt x="26137" y="196010"/>
                    <a:pt x="22517" y="196020"/>
                  </a:cubicBezTo>
                  <a:close/>
                </a:path>
              </a:pathLst>
            </a:custGeom>
            <a:solidFill>
              <a:srgbClr val="42E8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62DE6C7-4D11-4C25-96AE-83CC0B572C11}"/>
                </a:ext>
              </a:extLst>
            </p:cNvPr>
            <p:cNvSpPr/>
            <p:nvPr/>
          </p:nvSpPr>
          <p:spPr>
            <a:xfrm>
              <a:off x="5175676" y="3317437"/>
              <a:ext cx="293976" cy="224002"/>
            </a:xfrm>
            <a:custGeom>
              <a:avLst/>
              <a:gdLst>
                <a:gd name="connsiteX0" fmla="*/ 224999 w 293976"/>
                <a:gd name="connsiteY0" fmla="*/ 187762 h 224002"/>
                <a:gd name="connsiteX1" fmla="*/ 4305 w 293976"/>
                <a:gd name="connsiteY1" fmla="*/ 198430 h 224002"/>
                <a:gd name="connsiteX2" fmla="*/ 131940 w 293976"/>
                <a:gd name="connsiteY2" fmla="*/ 18026 h 224002"/>
                <a:gd name="connsiteX3" fmla="*/ 284340 w 293976"/>
                <a:gd name="connsiteY3" fmla="*/ 44697 h 224002"/>
                <a:gd name="connsiteX4" fmla="*/ 224999 w 293976"/>
                <a:gd name="connsiteY4" fmla="*/ 187762 h 2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976" h="224002">
                  <a:moveTo>
                    <a:pt x="224999" y="187762"/>
                  </a:moveTo>
                  <a:cubicBezTo>
                    <a:pt x="166420" y="219861"/>
                    <a:pt x="29927" y="244912"/>
                    <a:pt x="4305" y="198430"/>
                  </a:cubicBezTo>
                  <a:cubicBezTo>
                    <a:pt x="-21318" y="151948"/>
                    <a:pt x="73361" y="50126"/>
                    <a:pt x="131940" y="18026"/>
                  </a:cubicBezTo>
                  <a:cubicBezTo>
                    <a:pt x="190518" y="-14073"/>
                    <a:pt x="259003" y="-2166"/>
                    <a:pt x="284340" y="44697"/>
                  </a:cubicBezTo>
                  <a:cubicBezTo>
                    <a:pt x="309676" y="91559"/>
                    <a:pt x="283387" y="155282"/>
                    <a:pt x="224999" y="18776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9155A4C-888C-43BE-8F49-528C2EF16B3A}"/>
                </a:ext>
              </a:extLst>
            </p:cNvPr>
            <p:cNvSpPr/>
            <p:nvPr/>
          </p:nvSpPr>
          <p:spPr>
            <a:xfrm>
              <a:off x="5175676" y="3317437"/>
              <a:ext cx="293976" cy="224002"/>
            </a:xfrm>
            <a:custGeom>
              <a:avLst/>
              <a:gdLst>
                <a:gd name="connsiteX0" fmla="*/ 224999 w 293976"/>
                <a:gd name="connsiteY0" fmla="*/ 187762 h 224002"/>
                <a:gd name="connsiteX1" fmla="*/ 4305 w 293976"/>
                <a:gd name="connsiteY1" fmla="*/ 198430 h 224002"/>
                <a:gd name="connsiteX2" fmla="*/ 131940 w 293976"/>
                <a:gd name="connsiteY2" fmla="*/ 18026 h 224002"/>
                <a:gd name="connsiteX3" fmla="*/ 284340 w 293976"/>
                <a:gd name="connsiteY3" fmla="*/ 44697 h 224002"/>
                <a:gd name="connsiteX4" fmla="*/ 224999 w 293976"/>
                <a:gd name="connsiteY4" fmla="*/ 187762 h 2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976" h="224002">
                  <a:moveTo>
                    <a:pt x="224999" y="187762"/>
                  </a:moveTo>
                  <a:cubicBezTo>
                    <a:pt x="166420" y="219861"/>
                    <a:pt x="29927" y="244912"/>
                    <a:pt x="4305" y="198430"/>
                  </a:cubicBezTo>
                  <a:cubicBezTo>
                    <a:pt x="-21318" y="151948"/>
                    <a:pt x="73361" y="50126"/>
                    <a:pt x="131940" y="18026"/>
                  </a:cubicBezTo>
                  <a:cubicBezTo>
                    <a:pt x="190518" y="-14073"/>
                    <a:pt x="259003" y="-2166"/>
                    <a:pt x="284340" y="44697"/>
                  </a:cubicBezTo>
                  <a:cubicBezTo>
                    <a:pt x="309676" y="91559"/>
                    <a:pt x="283387" y="155282"/>
                    <a:pt x="224999" y="18776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58" name="Graphic 4">
              <a:extLst>
                <a:ext uri="{FF2B5EF4-FFF2-40B4-BE49-F238E27FC236}">
                  <a16:creationId xmlns:a16="http://schemas.microsoft.com/office/drawing/2014/main" id="{2A9D3CFC-6DF7-4538-832B-628D847ACA73}"/>
                </a:ext>
              </a:extLst>
            </p:cNvPr>
            <p:cNvGrpSpPr/>
            <p:nvPr/>
          </p:nvGrpSpPr>
          <p:grpSpPr>
            <a:xfrm>
              <a:off x="4984337" y="2944558"/>
              <a:ext cx="2426112" cy="954309"/>
              <a:chOff x="4984337" y="2944558"/>
              <a:chExt cx="2426112" cy="954309"/>
            </a:xfrm>
            <a:solidFill>
              <a:srgbClr val="42E8E0"/>
            </a:solidFill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A619F4B3-145E-4448-90D7-1C9CADA602F5}"/>
                  </a:ext>
                </a:extLst>
              </p:cNvPr>
              <p:cNvSpPr/>
              <p:nvPr/>
            </p:nvSpPr>
            <p:spPr>
              <a:xfrm>
                <a:off x="4984337" y="2944558"/>
                <a:ext cx="142985" cy="581441"/>
              </a:xfrm>
              <a:custGeom>
                <a:avLst/>
                <a:gdLst>
                  <a:gd name="connsiteX0" fmla="*/ 141065 w 142985"/>
                  <a:gd name="connsiteY0" fmla="*/ 497776 h 581441"/>
                  <a:gd name="connsiteX1" fmla="*/ 57150 w 142985"/>
                  <a:gd name="connsiteY1" fmla="*/ 557784 h 581441"/>
                  <a:gd name="connsiteX2" fmla="*/ 0 w 142985"/>
                  <a:gd name="connsiteY2" fmla="*/ 384905 h 581441"/>
                  <a:gd name="connsiteX3" fmla="*/ 0 w 142985"/>
                  <a:gd name="connsiteY3" fmla="*/ 0 h 581441"/>
                  <a:gd name="connsiteX4" fmla="*/ 57150 w 142985"/>
                  <a:gd name="connsiteY4" fmla="*/ 172879 h 581441"/>
                  <a:gd name="connsiteX5" fmla="*/ 141065 w 142985"/>
                  <a:gd name="connsiteY5" fmla="*/ 497776 h 581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985" h="581441">
                    <a:moveTo>
                      <a:pt x="141065" y="497776"/>
                    </a:moveTo>
                    <a:cubicBezTo>
                      <a:pt x="132302" y="568452"/>
                      <a:pt x="95631" y="610457"/>
                      <a:pt x="57150" y="557784"/>
                    </a:cubicBezTo>
                    <a:cubicBezTo>
                      <a:pt x="7715" y="490347"/>
                      <a:pt x="2953" y="424434"/>
                      <a:pt x="0" y="384905"/>
                    </a:cubicBezTo>
                    <a:lnTo>
                      <a:pt x="0" y="0"/>
                    </a:lnTo>
                    <a:cubicBezTo>
                      <a:pt x="1048" y="62093"/>
                      <a:pt x="20984" y="122396"/>
                      <a:pt x="57150" y="172879"/>
                    </a:cubicBezTo>
                    <a:cubicBezTo>
                      <a:pt x="138589" y="307562"/>
                      <a:pt x="148209" y="440436"/>
                      <a:pt x="141065" y="497776"/>
                    </a:cubicBezTo>
                    <a:close/>
                  </a:path>
                </a:pathLst>
              </a:custGeom>
              <a:solidFill>
                <a:srgbClr val="42E8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68750B1-6997-4CC4-935F-3A7FFA47C1F8}"/>
                  </a:ext>
                </a:extLst>
              </p:cNvPr>
              <p:cNvSpPr/>
              <p:nvPr/>
            </p:nvSpPr>
            <p:spPr>
              <a:xfrm>
                <a:off x="5353617" y="3409681"/>
                <a:ext cx="1138385" cy="489186"/>
              </a:xfrm>
              <a:custGeom>
                <a:avLst/>
                <a:gdLst>
                  <a:gd name="connsiteX0" fmla="*/ 914594 w 1138385"/>
                  <a:gd name="connsiteY0" fmla="*/ 103138 h 489186"/>
                  <a:gd name="connsiteX1" fmla="*/ 822583 w 1138385"/>
                  <a:gd name="connsiteY1" fmla="*/ 103995 h 489186"/>
                  <a:gd name="connsiteX2" fmla="*/ 169263 w 1138385"/>
                  <a:gd name="connsiteY2" fmla="*/ 7983 h 489186"/>
                  <a:gd name="connsiteX3" fmla="*/ 35913 w 1138385"/>
                  <a:gd name="connsiteY3" fmla="*/ 274683 h 489186"/>
                  <a:gd name="connsiteX4" fmla="*/ 169263 w 1138385"/>
                  <a:gd name="connsiteY4" fmla="*/ 393174 h 489186"/>
                  <a:gd name="connsiteX5" fmla="*/ 822583 w 1138385"/>
                  <a:gd name="connsiteY5" fmla="*/ 489186 h 489186"/>
                  <a:gd name="connsiteX6" fmla="*/ 914594 w 1138385"/>
                  <a:gd name="connsiteY6" fmla="*/ 488329 h 489186"/>
                  <a:gd name="connsiteX7" fmla="*/ 1089092 w 1138385"/>
                  <a:gd name="connsiteY7" fmla="*/ 162669 h 489186"/>
                  <a:gd name="connsiteX8" fmla="*/ 914594 w 1138385"/>
                  <a:gd name="connsiteY8" fmla="*/ 103329 h 489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8385" h="489186">
                    <a:moveTo>
                      <a:pt x="914594" y="103138"/>
                    </a:moveTo>
                    <a:cubicBezTo>
                      <a:pt x="884181" y="103967"/>
                      <a:pt x="853511" y="104253"/>
                      <a:pt x="822583" y="103995"/>
                    </a:cubicBezTo>
                    <a:cubicBezTo>
                      <a:pt x="580553" y="102090"/>
                      <a:pt x="356334" y="66943"/>
                      <a:pt x="169263" y="7983"/>
                    </a:cubicBezTo>
                    <a:cubicBezTo>
                      <a:pt x="-17713" y="-41928"/>
                      <a:pt x="-29047" y="153716"/>
                      <a:pt x="35913" y="274683"/>
                    </a:cubicBezTo>
                    <a:cubicBezTo>
                      <a:pt x="82395" y="360408"/>
                      <a:pt x="145260" y="384316"/>
                      <a:pt x="169263" y="393174"/>
                    </a:cubicBezTo>
                    <a:cubicBezTo>
                      <a:pt x="356334" y="452039"/>
                      <a:pt x="580553" y="487186"/>
                      <a:pt x="822583" y="489186"/>
                    </a:cubicBezTo>
                    <a:cubicBezTo>
                      <a:pt x="853568" y="489186"/>
                      <a:pt x="884238" y="488901"/>
                      <a:pt x="914594" y="488329"/>
                    </a:cubicBezTo>
                    <a:cubicBezTo>
                      <a:pt x="1134241" y="472137"/>
                      <a:pt x="1191772" y="261158"/>
                      <a:pt x="1089092" y="162669"/>
                    </a:cubicBezTo>
                    <a:cubicBezTo>
                      <a:pt x="1060517" y="135237"/>
                      <a:pt x="1006892" y="102662"/>
                      <a:pt x="914594" y="103329"/>
                    </a:cubicBezTo>
                    <a:close/>
                  </a:path>
                </a:pathLst>
              </a:custGeom>
              <a:solidFill>
                <a:srgbClr val="42E8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B9A4DCF-F3A9-4DAE-BD5C-0D277335B5C9}"/>
                  </a:ext>
                </a:extLst>
              </p:cNvPr>
              <p:cNvSpPr/>
              <p:nvPr/>
            </p:nvSpPr>
            <p:spPr>
              <a:xfrm>
                <a:off x="6844100" y="3029521"/>
                <a:ext cx="566349" cy="728665"/>
              </a:xfrm>
              <a:custGeom>
                <a:avLst/>
                <a:gdLst>
                  <a:gd name="connsiteX0" fmla="*/ 566350 w 566349"/>
                  <a:gd name="connsiteY0" fmla="*/ 176403 h 728665"/>
                  <a:gd name="connsiteX1" fmla="*/ 543204 w 566349"/>
                  <a:gd name="connsiteY1" fmla="*/ 411575 h 728665"/>
                  <a:gd name="connsiteX2" fmla="*/ 171729 w 566349"/>
                  <a:gd name="connsiteY2" fmla="*/ 720280 h 728665"/>
                  <a:gd name="connsiteX3" fmla="*/ 29521 w 566349"/>
                  <a:gd name="connsiteY3" fmla="*/ 472630 h 728665"/>
                  <a:gd name="connsiteX4" fmla="*/ 171729 w 566349"/>
                  <a:gd name="connsiteY4" fmla="*/ 335375 h 728665"/>
                  <a:gd name="connsiteX5" fmla="*/ 543204 w 566349"/>
                  <a:gd name="connsiteY5" fmla="*/ 26575 h 728665"/>
                  <a:gd name="connsiteX6" fmla="*/ 557301 w 566349"/>
                  <a:gd name="connsiteY6" fmla="*/ 571 h 728665"/>
                  <a:gd name="connsiteX7" fmla="*/ 561492 w 566349"/>
                  <a:gd name="connsiteY7" fmla="*/ 0 h 728665"/>
                  <a:gd name="connsiteX8" fmla="*/ 566350 w 566349"/>
                  <a:gd name="connsiteY8" fmla="*/ 58007 h 728665"/>
                  <a:gd name="connsiteX9" fmla="*/ 566350 w 566349"/>
                  <a:gd name="connsiteY9" fmla="*/ 176403 h 728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6349" h="728665">
                    <a:moveTo>
                      <a:pt x="566350" y="176403"/>
                    </a:moveTo>
                    <a:cubicBezTo>
                      <a:pt x="565302" y="342900"/>
                      <a:pt x="555586" y="373190"/>
                      <a:pt x="543204" y="411575"/>
                    </a:cubicBezTo>
                    <a:cubicBezTo>
                      <a:pt x="491769" y="532924"/>
                      <a:pt x="358324" y="640175"/>
                      <a:pt x="171729" y="720280"/>
                    </a:cubicBezTo>
                    <a:cubicBezTo>
                      <a:pt x="8184" y="768477"/>
                      <a:pt x="-36964" y="598646"/>
                      <a:pt x="29521" y="472630"/>
                    </a:cubicBezTo>
                    <a:cubicBezTo>
                      <a:pt x="61620" y="413290"/>
                      <a:pt x="111293" y="365351"/>
                      <a:pt x="171729" y="335375"/>
                    </a:cubicBezTo>
                    <a:cubicBezTo>
                      <a:pt x="358514" y="255270"/>
                      <a:pt x="491959" y="148019"/>
                      <a:pt x="543204" y="26575"/>
                    </a:cubicBezTo>
                    <a:cubicBezTo>
                      <a:pt x="547242" y="17564"/>
                      <a:pt x="551957" y="8868"/>
                      <a:pt x="557301" y="571"/>
                    </a:cubicBezTo>
                    <a:lnTo>
                      <a:pt x="561492" y="0"/>
                    </a:lnTo>
                    <a:cubicBezTo>
                      <a:pt x="564635" y="8858"/>
                      <a:pt x="565968" y="12573"/>
                      <a:pt x="566350" y="58007"/>
                    </a:cubicBezTo>
                    <a:lnTo>
                      <a:pt x="566350" y="176403"/>
                    </a:lnTo>
                    <a:close/>
                  </a:path>
                </a:pathLst>
              </a:custGeom>
              <a:solidFill>
                <a:srgbClr val="42E8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1DACF85-18E7-4E55-A7C8-B7833FC83C30}"/>
                </a:ext>
              </a:extLst>
            </p:cNvPr>
            <p:cNvSpPr/>
            <p:nvPr/>
          </p:nvSpPr>
          <p:spPr>
            <a:xfrm>
              <a:off x="7536180" y="2367248"/>
              <a:ext cx="39338" cy="711898"/>
            </a:xfrm>
            <a:custGeom>
              <a:avLst/>
              <a:gdLst>
                <a:gd name="connsiteX0" fmla="*/ 19717 w 39338"/>
                <a:gd name="connsiteY0" fmla="*/ 711899 h 711898"/>
                <a:gd name="connsiteX1" fmla="*/ 19717 w 39338"/>
                <a:gd name="connsiteY1" fmla="*/ 711899 h 711898"/>
                <a:gd name="connsiteX2" fmla="*/ 0 w 39338"/>
                <a:gd name="connsiteY2" fmla="*/ 692277 h 711898"/>
                <a:gd name="connsiteX3" fmla="*/ 0 w 39338"/>
                <a:gd name="connsiteY3" fmla="*/ 19621 h 711898"/>
                <a:gd name="connsiteX4" fmla="*/ 19717 w 39338"/>
                <a:gd name="connsiteY4" fmla="*/ 0 h 711898"/>
                <a:gd name="connsiteX5" fmla="*/ 19717 w 39338"/>
                <a:gd name="connsiteY5" fmla="*/ 0 h 711898"/>
                <a:gd name="connsiteX6" fmla="*/ 39338 w 39338"/>
                <a:gd name="connsiteY6" fmla="*/ 19621 h 711898"/>
                <a:gd name="connsiteX7" fmla="*/ 39338 w 39338"/>
                <a:gd name="connsiteY7" fmla="*/ 692277 h 711898"/>
                <a:gd name="connsiteX8" fmla="*/ 19717 w 39338"/>
                <a:gd name="connsiteY8" fmla="*/ 711899 h 71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38" h="711898">
                  <a:moveTo>
                    <a:pt x="19717" y="711899"/>
                  </a:moveTo>
                  <a:lnTo>
                    <a:pt x="19717" y="711899"/>
                  </a:lnTo>
                  <a:cubicBezTo>
                    <a:pt x="8868" y="711899"/>
                    <a:pt x="57" y="703126"/>
                    <a:pt x="0" y="692277"/>
                  </a:cubicBezTo>
                  <a:lnTo>
                    <a:pt x="0" y="19621"/>
                  </a:lnTo>
                  <a:cubicBezTo>
                    <a:pt x="57" y="8773"/>
                    <a:pt x="8868" y="0"/>
                    <a:pt x="19717" y="0"/>
                  </a:cubicBezTo>
                  <a:lnTo>
                    <a:pt x="19717" y="0"/>
                  </a:lnTo>
                  <a:cubicBezTo>
                    <a:pt x="30556" y="0"/>
                    <a:pt x="39338" y="8782"/>
                    <a:pt x="39338" y="19621"/>
                  </a:cubicBezTo>
                  <a:lnTo>
                    <a:pt x="39338" y="692277"/>
                  </a:lnTo>
                  <a:cubicBezTo>
                    <a:pt x="39338" y="703117"/>
                    <a:pt x="30556" y="711899"/>
                    <a:pt x="19717" y="711899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81000">
                  <a:schemeClr val="accent1">
                    <a:lumMod val="5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699DA7C-AA18-463D-B70D-71E76E2105E8}"/>
                </a:ext>
              </a:extLst>
            </p:cNvPr>
            <p:cNvSpPr/>
            <p:nvPr/>
          </p:nvSpPr>
          <p:spPr>
            <a:xfrm>
              <a:off x="6788467" y="1899666"/>
              <a:ext cx="39338" cy="711993"/>
            </a:xfrm>
            <a:custGeom>
              <a:avLst/>
              <a:gdLst>
                <a:gd name="connsiteX0" fmla="*/ 19717 w 39338"/>
                <a:gd name="connsiteY0" fmla="*/ 711994 h 711993"/>
                <a:gd name="connsiteX1" fmla="*/ 19717 w 39338"/>
                <a:gd name="connsiteY1" fmla="*/ 711994 h 711993"/>
                <a:gd name="connsiteX2" fmla="*/ 0 w 39338"/>
                <a:gd name="connsiteY2" fmla="*/ 692277 h 711993"/>
                <a:gd name="connsiteX3" fmla="*/ 0 w 39338"/>
                <a:gd name="connsiteY3" fmla="*/ 19717 h 711993"/>
                <a:gd name="connsiteX4" fmla="*/ 19717 w 39338"/>
                <a:gd name="connsiteY4" fmla="*/ 0 h 711993"/>
                <a:gd name="connsiteX5" fmla="*/ 19717 w 39338"/>
                <a:gd name="connsiteY5" fmla="*/ 0 h 711993"/>
                <a:gd name="connsiteX6" fmla="*/ 39338 w 39338"/>
                <a:gd name="connsiteY6" fmla="*/ 19717 h 711993"/>
                <a:gd name="connsiteX7" fmla="*/ 39338 w 39338"/>
                <a:gd name="connsiteY7" fmla="*/ 692277 h 711993"/>
                <a:gd name="connsiteX8" fmla="*/ 19717 w 39338"/>
                <a:gd name="connsiteY8" fmla="*/ 711994 h 71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38" h="711993">
                  <a:moveTo>
                    <a:pt x="19717" y="711994"/>
                  </a:moveTo>
                  <a:lnTo>
                    <a:pt x="19717" y="711994"/>
                  </a:lnTo>
                  <a:cubicBezTo>
                    <a:pt x="8830" y="711994"/>
                    <a:pt x="0" y="703164"/>
                    <a:pt x="0" y="692277"/>
                  </a:cubicBezTo>
                  <a:lnTo>
                    <a:pt x="0" y="19717"/>
                  </a:lnTo>
                  <a:cubicBezTo>
                    <a:pt x="0" y="8828"/>
                    <a:pt x="8830" y="0"/>
                    <a:pt x="19717" y="0"/>
                  </a:cubicBezTo>
                  <a:lnTo>
                    <a:pt x="19717" y="0"/>
                  </a:lnTo>
                  <a:cubicBezTo>
                    <a:pt x="30566" y="52"/>
                    <a:pt x="39338" y="8865"/>
                    <a:pt x="39338" y="19717"/>
                  </a:cubicBezTo>
                  <a:lnTo>
                    <a:pt x="39338" y="692277"/>
                  </a:lnTo>
                  <a:cubicBezTo>
                    <a:pt x="39338" y="703126"/>
                    <a:pt x="30566" y="711937"/>
                    <a:pt x="19717" y="711994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80000">
                  <a:schemeClr val="accent1">
                    <a:lumMod val="5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B862DDA-43FF-4F78-92BC-2E9AA89A04E0}"/>
                </a:ext>
              </a:extLst>
            </p:cNvPr>
            <p:cNvSpPr/>
            <p:nvPr/>
          </p:nvSpPr>
          <p:spPr>
            <a:xfrm>
              <a:off x="5253418" y="2503074"/>
              <a:ext cx="39338" cy="711898"/>
            </a:xfrm>
            <a:custGeom>
              <a:avLst/>
              <a:gdLst>
                <a:gd name="connsiteX0" fmla="*/ 19622 w 39338"/>
                <a:gd name="connsiteY0" fmla="*/ 711899 h 711898"/>
                <a:gd name="connsiteX1" fmla="*/ 19622 w 39338"/>
                <a:gd name="connsiteY1" fmla="*/ 711899 h 711898"/>
                <a:gd name="connsiteX2" fmla="*/ 0 w 39338"/>
                <a:gd name="connsiteY2" fmla="*/ 692277 h 711898"/>
                <a:gd name="connsiteX3" fmla="*/ 0 w 39338"/>
                <a:gd name="connsiteY3" fmla="*/ 19622 h 711898"/>
                <a:gd name="connsiteX4" fmla="*/ 19622 w 39338"/>
                <a:gd name="connsiteY4" fmla="*/ 0 h 711898"/>
                <a:gd name="connsiteX5" fmla="*/ 19622 w 39338"/>
                <a:gd name="connsiteY5" fmla="*/ 0 h 711898"/>
                <a:gd name="connsiteX6" fmla="*/ 39338 w 39338"/>
                <a:gd name="connsiteY6" fmla="*/ 19622 h 711898"/>
                <a:gd name="connsiteX7" fmla="*/ 39338 w 39338"/>
                <a:gd name="connsiteY7" fmla="*/ 692277 h 711898"/>
                <a:gd name="connsiteX8" fmla="*/ 19622 w 39338"/>
                <a:gd name="connsiteY8" fmla="*/ 711899 h 71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38" h="711898">
                  <a:moveTo>
                    <a:pt x="19622" y="711899"/>
                  </a:moveTo>
                  <a:lnTo>
                    <a:pt x="19622" y="711899"/>
                  </a:lnTo>
                  <a:cubicBezTo>
                    <a:pt x="8782" y="711899"/>
                    <a:pt x="0" y="703116"/>
                    <a:pt x="0" y="692277"/>
                  </a:cubicBezTo>
                  <a:lnTo>
                    <a:pt x="0" y="19622"/>
                  </a:lnTo>
                  <a:cubicBezTo>
                    <a:pt x="0" y="8782"/>
                    <a:pt x="8782" y="0"/>
                    <a:pt x="19622" y="0"/>
                  </a:cubicBezTo>
                  <a:lnTo>
                    <a:pt x="19622" y="0"/>
                  </a:lnTo>
                  <a:cubicBezTo>
                    <a:pt x="30471" y="0"/>
                    <a:pt x="39291" y="8773"/>
                    <a:pt x="39338" y="19622"/>
                  </a:cubicBezTo>
                  <a:lnTo>
                    <a:pt x="39338" y="692277"/>
                  </a:lnTo>
                  <a:cubicBezTo>
                    <a:pt x="39281" y="703126"/>
                    <a:pt x="30471" y="711899"/>
                    <a:pt x="19622" y="711899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80000">
                  <a:schemeClr val="accent1">
                    <a:lumMod val="5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4A776B1-9D27-42BE-A65E-A96247AC5792}"/>
                </a:ext>
              </a:extLst>
            </p:cNvPr>
            <p:cNvSpPr/>
            <p:nvPr/>
          </p:nvSpPr>
          <p:spPr>
            <a:xfrm>
              <a:off x="4639722" y="2095499"/>
              <a:ext cx="40195" cy="1606296"/>
            </a:xfrm>
            <a:custGeom>
              <a:avLst/>
              <a:gdLst>
                <a:gd name="connsiteX0" fmla="*/ 20098 w 40195"/>
                <a:gd name="connsiteY0" fmla="*/ 1606296 h 1606296"/>
                <a:gd name="connsiteX1" fmla="*/ 20098 w 40195"/>
                <a:gd name="connsiteY1" fmla="*/ 1606296 h 1606296"/>
                <a:gd name="connsiteX2" fmla="*/ 0 w 40195"/>
                <a:gd name="connsiteY2" fmla="*/ 1586389 h 1606296"/>
                <a:gd name="connsiteX3" fmla="*/ 0 w 40195"/>
                <a:gd name="connsiteY3" fmla="*/ 1586293 h 1606296"/>
                <a:gd name="connsiteX4" fmla="*/ 0 w 40195"/>
                <a:gd name="connsiteY4" fmla="*/ 19717 h 1606296"/>
                <a:gd name="connsiteX5" fmla="*/ 20098 w 40195"/>
                <a:gd name="connsiteY5" fmla="*/ 0 h 1606296"/>
                <a:gd name="connsiteX6" fmla="*/ 20098 w 40195"/>
                <a:gd name="connsiteY6" fmla="*/ 0 h 1606296"/>
                <a:gd name="connsiteX7" fmla="*/ 40196 w 40195"/>
                <a:gd name="connsiteY7" fmla="*/ 20098 h 1606296"/>
                <a:gd name="connsiteX8" fmla="*/ 40196 w 40195"/>
                <a:gd name="connsiteY8" fmla="*/ 1586293 h 1606296"/>
                <a:gd name="connsiteX9" fmla="*/ 20098 w 40195"/>
                <a:gd name="connsiteY9" fmla="*/ 1606296 h 160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195" h="1606296">
                  <a:moveTo>
                    <a:pt x="20098" y="1606296"/>
                  </a:moveTo>
                  <a:lnTo>
                    <a:pt x="20098" y="1606296"/>
                  </a:lnTo>
                  <a:cubicBezTo>
                    <a:pt x="9049" y="1606353"/>
                    <a:pt x="57" y="1597438"/>
                    <a:pt x="0" y="1586389"/>
                  </a:cubicBezTo>
                  <a:cubicBezTo>
                    <a:pt x="0" y="1586360"/>
                    <a:pt x="0" y="1586322"/>
                    <a:pt x="0" y="1586293"/>
                  </a:cubicBezTo>
                  <a:lnTo>
                    <a:pt x="0" y="19717"/>
                  </a:lnTo>
                  <a:cubicBezTo>
                    <a:pt x="210" y="8766"/>
                    <a:pt x="9144" y="-2"/>
                    <a:pt x="20098" y="0"/>
                  </a:cubicBezTo>
                  <a:lnTo>
                    <a:pt x="20098" y="0"/>
                  </a:lnTo>
                  <a:cubicBezTo>
                    <a:pt x="31175" y="52"/>
                    <a:pt x="40148" y="9020"/>
                    <a:pt x="40196" y="20098"/>
                  </a:cubicBezTo>
                  <a:lnTo>
                    <a:pt x="40196" y="1586293"/>
                  </a:lnTo>
                  <a:cubicBezTo>
                    <a:pt x="40138" y="1597352"/>
                    <a:pt x="31156" y="1606296"/>
                    <a:pt x="20098" y="1606296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80000">
                  <a:schemeClr val="accent1">
                    <a:lumMod val="5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B10ACB2-2D96-49F7-BD8C-37D98803C298}"/>
                </a:ext>
              </a:extLst>
            </p:cNvPr>
            <p:cNvSpPr/>
            <p:nvPr/>
          </p:nvSpPr>
          <p:spPr>
            <a:xfrm>
              <a:off x="5487066" y="2099500"/>
              <a:ext cx="58864" cy="58864"/>
            </a:xfrm>
            <a:custGeom>
              <a:avLst/>
              <a:gdLst>
                <a:gd name="connsiteX0" fmla="*/ 58865 w 58864"/>
                <a:gd name="connsiteY0" fmla="*/ 29337 h 58864"/>
                <a:gd name="connsiteX1" fmla="*/ 29528 w 58864"/>
                <a:gd name="connsiteY1" fmla="*/ 58865 h 58864"/>
                <a:gd name="connsiteX2" fmla="*/ 0 w 58864"/>
                <a:gd name="connsiteY2" fmla="*/ 29527 h 58864"/>
                <a:gd name="connsiteX3" fmla="*/ 29337 w 58864"/>
                <a:gd name="connsiteY3" fmla="*/ 0 h 58864"/>
                <a:gd name="connsiteX4" fmla="*/ 29528 w 58864"/>
                <a:gd name="connsiteY4" fmla="*/ 0 h 58864"/>
                <a:gd name="connsiteX5" fmla="*/ 58865 w 58864"/>
                <a:gd name="connsiteY5" fmla="*/ 29337 h 5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864" h="58864">
                  <a:moveTo>
                    <a:pt x="58865" y="29337"/>
                  </a:moveTo>
                  <a:cubicBezTo>
                    <a:pt x="58922" y="45592"/>
                    <a:pt x="45787" y="58812"/>
                    <a:pt x="29528" y="58865"/>
                  </a:cubicBezTo>
                  <a:cubicBezTo>
                    <a:pt x="13268" y="58917"/>
                    <a:pt x="57" y="45782"/>
                    <a:pt x="0" y="29527"/>
                  </a:cubicBezTo>
                  <a:cubicBezTo>
                    <a:pt x="-48" y="13272"/>
                    <a:pt x="13078" y="52"/>
                    <a:pt x="29337" y="0"/>
                  </a:cubicBezTo>
                  <a:cubicBezTo>
                    <a:pt x="29404" y="0"/>
                    <a:pt x="29461" y="0"/>
                    <a:pt x="29528" y="0"/>
                  </a:cubicBezTo>
                  <a:cubicBezTo>
                    <a:pt x="45730" y="0"/>
                    <a:pt x="58865" y="13135"/>
                    <a:pt x="58865" y="29337"/>
                  </a:cubicBezTo>
                  <a:close/>
                </a:path>
              </a:pathLst>
            </a:custGeom>
            <a:solidFill>
              <a:srgbClr val="42E8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AB2809C-C0D6-4421-9443-6C199FBAD9C6}"/>
                </a:ext>
              </a:extLst>
            </p:cNvPr>
            <p:cNvSpPr/>
            <p:nvPr/>
          </p:nvSpPr>
          <p:spPr>
            <a:xfrm>
              <a:off x="6616066" y="1792743"/>
              <a:ext cx="81147" cy="81152"/>
            </a:xfrm>
            <a:custGeom>
              <a:avLst/>
              <a:gdLst>
                <a:gd name="connsiteX0" fmla="*/ 69149 w 81147"/>
                <a:gd name="connsiteY0" fmla="*/ 11768 h 81152"/>
                <a:gd name="connsiteX1" fmla="*/ 69378 w 81147"/>
                <a:gd name="connsiteY1" fmla="*/ 69151 h 81152"/>
                <a:gd name="connsiteX2" fmla="*/ 11999 w 81147"/>
                <a:gd name="connsiteY2" fmla="*/ 69385 h 81152"/>
                <a:gd name="connsiteX3" fmla="*/ 11761 w 81147"/>
                <a:gd name="connsiteY3" fmla="*/ 12001 h 81152"/>
                <a:gd name="connsiteX4" fmla="*/ 11999 w 81147"/>
                <a:gd name="connsiteY4" fmla="*/ 11768 h 81152"/>
                <a:gd name="connsiteX5" fmla="*/ 69149 w 81147"/>
                <a:gd name="connsiteY5" fmla="*/ 11768 h 8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147" h="81152">
                  <a:moveTo>
                    <a:pt x="69149" y="11768"/>
                  </a:moveTo>
                  <a:cubicBezTo>
                    <a:pt x="85056" y="27550"/>
                    <a:pt x="85161" y="53241"/>
                    <a:pt x="69378" y="69151"/>
                  </a:cubicBezTo>
                  <a:cubicBezTo>
                    <a:pt x="53605" y="85062"/>
                    <a:pt x="27906" y="85167"/>
                    <a:pt x="11999" y="69385"/>
                  </a:cubicBezTo>
                  <a:cubicBezTo>
                    <a:pt x="-3907" y="53604"/>
                    <a:pt x="-4012" y="27912"/>
                    <a:pt x="11761" y="12001"/>
                  </a:cubicBezTo>
                  <a:cubicBezTo>
                    <a:pt x="11847" y="11923"/>
                    <a:pt x="11923" y="11845"/>
                    <a:pt x="11999" y="11768"/>
                  </a:cubicBezTo>
                  <a:cubicBezTo>
                    <a:pt x="27821" y="-3923"/>
                    <a:pt x="53329" y="-3923"/>
                    <a:pt x="69149" y="11768"/>
                  </a:cubicBezTo>
                  <a:close/>
                </a:path>
              </a:pathLst>
            </a:custGeom>
            <a:solidFill>
              <a:srgbClr val="42E8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054EEA6-722D-44BC-9B42-97D6383E6E1A}"/>
                </a:ext>
              </a:extLst>
            </p:cNvPr>
            <p:cNvSpPr/>
            <p:nvPr/>
          </p:nvSpPr>
          <p:spPr>
            <a:xfrm>
              <a:off x="6618446" y="2756058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5"/>
                    <a:pt x="29575" y="38100"/>
                    <a:pt x="19050" y="38100"/>
                  </a:cubicBezTo>
                  <a:cubicBezTo>
                    <a:pt x="8525" y="38100"/>
                    <a:pt x="0" y="29575"/>
                    <a:pt x="0" y="19050"/>
                  </a:cubicBezTo>
                  <a:cubicBezTo>
                    <a:pt x="0" y="8525"/>
                    <a:pt x="8525" y="0"/>
                    <a:pt x="19050" y="0"/>
                  </a:cubicBezTo>
                  <a:cubicBezTo>
                    <a:pt x="29575" y="0"/>
                    <a:pt x="38100" y="8525"/>
                    <a:pt x="38100" y="19050"/>
                  </a:cubicBezTo>
                  <a:close/>
                </a:path>
              </a:pathLst>
            </a:custGeom>
            <a:solidFill>
              <a:srgbClr val="42E8E0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B674A64-0D41-4288-B45B-21C5DFE6547D}"/>
                </a:ext>
              </a:extLst>
            </p:cNvPr>
            <p:cNvSpPr/>
            <p:nvPr/>
          </p:nvSpPr>
          <p:spPr>
            <a:xfrm>
              <a:off x="5253608" y="3697033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5"/>
                    <a:pt x="29575" y="38100"/>
                    <a:pt x="19050" y="38100"/>
                  </a:cubicBezTo>
                  <a:cubicBezTo>
                    <a:pt x="8525" y="38100"/>
                    <a:pt x="0" y="29575"/>
                    <a:pt x="0" y="19050"/>
                  </a:cubicBezTo>
                  <a:cubicBezTo>
                    <a:pt x="0" y="8525"/>
                    <a:pt x="8525" y="0"/>
                    <a:pt x="19050" y="0"/>
                  </a:cubicBezTo>
                  <a:cubicBezTo>
                    <a:pt x="29575" y="0"/>
                    <a:pt x="38100" y="8525"/>
                    <a:pt x="38100" y="19050"/>
                  </a:cubicBezTo>
                  <a:close/>
                </a:path>
              </a:pathLst>
            </a:custGeom>
            <a:solidFill>
              <a:srgbClr val="42E8E0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C6AD26-AC04-4DC9-BD26-AAAAF52B4B14}"/>
                </a:ext>
              </a:extLst>
            </p:cNvPr>
            <p:cNvSpPr/>
            <p:nvPr/>
          </p:nvSpPr>
          <p:spPr>
            <a:xfrm>
              <a:off x="5638609" y="2964751"/>
              <a:ext cx="19431" cy="19431"/>
            </a:xfrm>
            <a:custGeom>
              <a:avLst/>
              <a:gdLst>
                <a:gd name="connsiteX0" fmla="*/ 19431 w 19431"/>
                <a:gd name="connsiteY0" fmla="*/ 9715 h 19431"/>
                <a:gd name="connsiteX1" fmla="*/ 9716 w 19431"/>
                <a:gd name="connsiteY1" fmla="*/ 19431 h 19431"/>
                <a:gd name="connsiteX2" fmla="*/ 0 w 19431"/>
                <a:gd name="connsiteY2" fmla="*/ 9715 h 19431"/>
                <a:gd name="connsiteX3" fmla="*/ 9716 w 19431"/>
                <a:gd name="connsiteY3" fmla="*/ 0 h 19431"/>
                <a:gd name="connsiteX4" fmla="*/ 19431 w 19431"/>
                <a:gd name="connsiteY4" fmla="*/ 9715 h 19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1" h="19431">
                  <a:moveTo>
                    <a:pt x="19431" y="9715"/>
                  </a:moveTo>
                  <a:cubicBezTo>
                    <a:pt x="19431" y="15081"/>
                    <a:pt x="15081" y="19431"/>
                    <a:pt x="9716" y="19431"/>
                  </a:cubicBezTo>
                  <a:cubicBezTo>
                    <a:pt x="4350" y="19431"/>
                    <a:pt x="0" y="15081"/>
                    <a:pt x="0" y="9715"/>
                  </a:cubicBezTo>
                  <a:cubicBezTo>
                    <a:pt x="0" y="4350"/>
                    <a:pt x="4350" y="0"/>
                    <a:pt x="9716" y="0"/>
                  </a:cubicBezTo>
                  <a:cubicBezTo>
                    <a:pt x="15081" y="0"/>
                    <a:pt x="19431" y="4350"/>
                    <a:pt x="19431" y="9715"/>
                  </a:cubicBezTo>
                  <a:close/>
                </a:path>
              </a:pathLst>
            </a:custGeom>
            <a:solidFill>
              <a:srgbClr val="42E8E0">
                <a:alpha val="8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EC7F7EB-02D2-49C7-970B-B08C59C9A528}"/>
              </a:ext>
            </a:extLst>
          </p:cNvPr>
          <p:cNvGrpSpPr/>
          <p:nvPr/>
        </p:nvGrpSpPr>
        <p:grpSpPr>
          <a:xfrm>
            <a:off x="4890129" y="574222"/>
            <a:ext cx="8099270" cy="5831855"/>
            <a:chOff x="4966329" y="413280"/>
            <a:chExt cx="8099270" cy="5831855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D6C079F-91C7-42B3-AF11-84EF7AFFC4B4}"/>
                </a:ext>
              </a:extLst>
            </p:cNvPr>
            <p:cNvSpPr txBox="1"/>
            <p:nvPr/>
          </p:nvSpPr>
          <p:spPr>
            <a:xfrm>
              <a:off x="4966329" y="4090699"/>
              <a:ext cx="8099270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hr-HR" sz="2400" b="1" dirty="0" smtClean="0">
                  <a:latin typeface="Georgia" panose="02040502050405020303" pitchFamily="18" charset="0"/>
                </a:rPr>
                <a:t>                        Autori:</a:t>
              </a:r>
            </a:p>
            <a:p>
              <a:pPr>
                <a:spcBef>
                  <a:spcPts val="600"/>
                </a:spcBef>
              </a:pPr>
              <a:r>
                <a:rPr lang="hr-HR" sz="2400" b="1" dirty="0" smtClean="0">
                  <a:latin typeface="Georgia" panose="02040502050405020303" pitchFamily="18" charset="0"/>
                </a:rPr>
                <a:t>                        Margarita Lucin Zlatković</a:t>
              </a:r>
            </a:p>
            <a:p>
              <a:pPr>
                <a:spcBef>
                  <a:spcPts val="600"/>
                </a:spcBef>
              </a:pPr>
              <a:r>
                <a:rPr lang="hr-HR" sz="2400" b="1" dirty="0" smtClean="0">
                  <a:latin typeface="Georgia" panose="02040502050405020303" pitchFamily="18" charset="0"/>
                </a:rPr>
                <a:t>                        Tonći Vuleša</a:t>
              </a:r>
            </a:p>
            <a:p>
              <a:pPr>
                <a:spcBef>
                  <a:spcPts val="600"/>
                </a:spcBef>
              </a:pPr>
              <a:endParaRPr lang="hr-HR" sz="2400" b="1" dirty="0">
                <a:latin typeface="Georgia" panose="02040502050405020303" pitchFamily="18" charset="0"/>
              </a:endParaRPr>
            </a:p>
            <a:p>
              <a:pPr>
                <a:spcBef>
                  <a:spcPts val="600"/>
                </a:spcBef>
              </a:pPr>
              <a:r>
                <a:rPr lang="hr-HR" sz="2400" b="1" dirty="0" smtClean="0">
                  <a:latin typeface="Georgia" panose="02040502050405020303" pitchFamily="18" charset="0"/>
                </a:rPr>
                <a:t>Turistička i ugostiteljska škola Dubrovnik</a:t>
              </a:r>
              <a:endParaRPr lang="en-US" sz="2400" dirty="0">
                <a:latin typeface="Georgia Pro Light" panose="02040302050405020303" pitchFamily="18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44CDAB0-49F5-42B1-BA23-8879430BE413}"/>
                </a:ext>
              </a:extLst>
            </p:cNvPr>
            <p:cNvSpPr txBox="1"/>
            <p:nvPr/>
          </p:nvSpPr>
          <p:spPr>
            <a:xfrm>
              <a:off x="6511333" y="413280"/>
              <a:ext cx="5391399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4800" b="1" dirty="0">
                  <a:latin typeface="Georgia" panose="02040502050405020303" pitchFamily="18" charset="0"/>
                  <a:ea typeface="Cambria" panose="02040503050406030204" pitchFamily="18" charset="0"/>
                  <a:cs typeface="+mj-cs"/>
                </a:rPr>
                <a:t>AI </a:t>
              </a:r>
              <a:r>
                <a:rPr lang="hr-HR" sz="4800" b="1" dirty="0" smtClean="0">
                  <a:latin typeface="Georgia" panose="02040502050405020303" pitchFamily="18" charset="0"/>
                  <a:ea typeface="Cambria" panose="02040503050406030204" pitchFamily="18" charset="0"/>
                  <a:cs typeface="+mj-cs"/>
                </a:rPr>
                <a:t>u funkciji ekologije i pomoći lokalnoj zajednici</a:t>
              </a:r>
              <a:endParaRPr lang="en-IN" sz="4800" b="1" dirty="0">
                <a:latin typeface="Georgia" panose="02040502050405020303" pitchFamily="18" charset="0"/>
                <a:ea typeface="Cambria" panose="02040503050406030204" pitchFamily="18" charset="0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860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933302" y="47894"/>
            <a:ext cx="82557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hr-HR" sz="4000" dirty="0" smtClean="0"/>
              <a:t>Kuhinjski otpad </a:t>
            </a:r>
            <a:r>
              <a:rPr lang="hr-HR" sz="4000" dirty="0"/>
              <a:t>– TIM </a:t>
            </a:r>
            <a:r>
              <a:rPr lang="hr-HR" sz="4000" b="1" dirty="0" smtClean="0"/>
              <a:t>LOVRIJENAC</a:t>
            </a:r>
            <a:endParaRPr lang="hr-HR" sz="4000" dirty="0"/>
          </a:p>
        </p:txBody>
      </p:sp>
      <p:sp>
        <p:nvSpPr>
          <p:cNvPr id="3" name="Pravokutnik 2"/>
          <p:cNvSpPr/>
          <p:nvPr/>
        </p:nvSpPr>
        <p:spPr>
          <a:xfrm>
            <a:off x="7019108" y="6187831"/>
            <a:ext cx="3980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https://bit.ly/3CnXNbd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50" y="1678979"/>
            <a:ext cx="2868539" cy="43346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143" y="1902074"/>
            <a:ext cx="2705981" cy="4111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225" y="2012810"/>
            <a:ext cx="2630595" cy="4000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360" y="2123546"/>
            <a:ext cx="2547965" cy="38501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274" y="217714"/>
            <a:ext cx="1506253" cy="150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1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6844936" y="6116796"/>
            <a:ext cx="4214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https://bit.ly/3Rr7FoE</a:t>
            </a:r>
          </a:p>
        </p:txBody>
      </p:sp>
      <p:sp>
        <p:nvSpPr>
          <p:cNvPr id="4" name="Pravokutnik 3"/>
          <p:cNvSpPr/>
          <p:nvPr/>
        </p:nvSpPr>
        <p:spPr>
          <a:xfrm>
            <a:off x="1933302" y="47894"/>
            <a:ext cx="7785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hr-HR" sz="4000" dirty="0" smtClean="0"/>
              <a:t>Kuhinjski otpad </a:t>
            </a:r>
            <a:r>
              <a:rPr lang="hr-HR" sz="4000" dirty="0"/>
              <a:t>– TIM </a:t>
            </a:r>
            <a:r>
              <a:rPr lang="hr-HR" sz="4000" b="1" dirty="0" smtClean="0"/>
              <a:t>SPONZA</a:t>
            </a:r>
            <a:endParaRPr lang="hr-HR" sz="4000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00" y="1063557"/>
            <a:ext cx="7058025" cy="477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525" y="215537"/>
            <a:ext cx="1504800" cy="15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3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6844936" y="6116796"/>
            <a:ext cx="4214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https://bit.ly/3Rr7FoE</a:t>
            </a:r>
          </a:p>
        </p:txBody>
      </p:sp>
      <p:sp>
        <p:nvSpPr>
          <p:cNvPr id="4" name="Pravokutnik 3"/>
          <p:cNvSpPr/>
          <p:nvPr/>
        </p:nvSpPr>
        <p:spPr>
          <a:xfrm>
            <a:off x="1933302" y="47894"/>
            <a:ext cx="7785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hr-HR" sz="4000" dirty="0" smtClean="0"/>
              <a:t>Kuhinjski otpad </a:t>
            </a:r>
            <a:r>
              <a:rPr lang="hr-HR" sz="4000" dirty="0"/>
              <a:t>– TIM </a:t>
            </a:r>
            <a:r>
              <a:rPr lang="hr-HR" sz="4000" b="1" dirty="0" smtClean="0"/>
              <a:t>SPONZA</a:t>
            </a:r>
            <a:endParaRPr lang="hr-HR" sz="40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t="401" b="1"/>
          <a:stretch/>
        </p:blipFill>
        <p:spPr>
          <a:xfrm>
            <a:off x="892093" y="1239722"/>
            <a:ext cx="2779300" cy="46300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348" y="1476852"/>
            <a:ext cx="2637233" cy="43929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" b="-1"/>
          <a:stretch/>
        </p:blipFill>
        <p:spPr>
          <a:xfrm>
            <a:off x="6016099" y="1641807"/>
            <a:ext cx="2527009" cy="42044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" t="295" r="1853" b="9472"/>
          <a:stretch/>
        </p:blipFill>
        <p:spPr>
          <a:xfrm>
            <a:off x="8435570" y="1898474"/>
            <a:ext cx="2525158" cy="39196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525" y="215537"/>
            <a:ext cx="1504800" cy="15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1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7097287" y="6146980"/>
            <a:ext cx="4003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https://bit.ly/3CnZ9CP</a:t>
            </a:r>
          </a:p>
        </p:txBody>
      </p:sp>
      <p:sp>
        <p:nvSpPr>
          <p:cNvPr id="4" name="Pravokutnik 3"/>
          <p:cNvSpPr/>
          <p:nvPr/>
        </p:nvSpPr>
        <p:spPr>
          <a:xfrm>
            <a:off x="1236619" y="263901"/>
            <a:ext cx="327442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hr-HR" sz="4000" dirty="0"/>
              <a:t>UNESCO-om zaštićena kulturna baština grada Dubrovnika – TIM </a:t>
            </a:r>
            <a:r>
              <a:rPr lang="hr-HR" sz="4000" b="1" dirty="0"/>
              <a:t>MINČETA</a:t>
            </a:r>
            <a:endParaRPr lang="hr-HR" sz="4000" dirty="0"/>
          </a:p>
        </p:txBody>
      </p:sp>
      <p:pic>
        <p:nvPicPr>
          <p:cNvPr id="1026" name="Picture 2" descr="https://res.cloudinary.com/drvzfr4qx/image/upload/v1655193230/nb0ks8fbzsoeysspne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017" y="318632"/>
            <a:ext cx="4302539" cy="5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274" y="198120"/>
            <a:ext cx="1504800" cy="15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7097287" y="6146980"/>
            <a:ext cx="4003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https://bit.ly/3CnZ9CP</a:t>
            </a:r>
          </a:p>
        </p:txBody>
      </p:sp>
      <p:sp>
        <p:nvSpPr>
          <p:cNvPr id="4" name="Pravokutnik 3"/>
          <p:cNvSpPr/>
          <p:nvPr/>
        </p:nvSpPr>
        <p:spPr>
          <a:xfrm>
            <a:off x="1236618" y="263901"/>
            <a:ext cx="88043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hr-HR" sz="4000" dirty="0"/>
              <a:t>UNESCO-om zaštićena kulturna baština grada Dubrovnika – TIM </a:t>
            </a:r>
            <a:r>
              <a:rPr lang="hr-HR" sz="4000" b="1" dirty="0"/>
              <a:t>MINČETA</a:t>
            </a:r>
            <a:endParaRPr lang="hr-HR" sz="40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/>
          <a:stretch/>
        </p:blipFill>
        <p:spPr>
          <a:xfrm>
            <a:off x="837779" y="1706880"/>
            <a:ext cx="2839830" cy="43329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49" y="1791191"/>
            <a:ext cx="2821945" cy="42485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233" y="1932552"/>
            <a:ext cx="2707732" cy="41072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116" y="2039746"/>
            <a:ext cx="2649473" cy="40000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274" y="198120"/>
            <a:ext cx="1504800" cy="15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801188" y="1139020"/>
            <a:ext cx="32221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hr-HR" sz="4000" dirty="0" smtClean="0"/>
              <a:t>Udruga </a:t>
            </a:r>
            <a:r>
              <a:rPr lang="hr-HR" sz="4000" dirty="0"/>
              <a:t>gluhih i nagluhih </a:t>
            </a:r>
            <a:r>
              <a:rPr lang="hr-HR" sz="4000" dirty="0" smtClean="0"/>
              <a:t>Dubrovačko-neretvanske </a:t>
            </a:r>
            <a:r>
              <a:rPr lang="hr-HR" sz="4000" dirty="0"/>
              <a:t>županije – TIM </a:t>
            </a:r>
            <a:r>
              <a:rPr lang="hr-HR" sz="4000" b="1" dirty="0" smtClean="0"/>
              <a:t>BOKAR</a:t>
            </a:r>
            <a:endParaRPr lang="hr-HR" sz="4000" dirty="0"/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364" y="394607"/>
            <a:ext cx="7054487" cy="6011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070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564" y="2693128"/>
            <a:ext cx="2686425" cy="36485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Pravokutnik 1"/>
          <p:cNvSpPr/>
          <p:nvPr/>
        </p:nvSpPr>
        <p:spPr>
          <a:xfrm>
            <a:off x="1410787" y="130628"/>
            <a:ext cx="92659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hr-HR" sz="4000" dirty="0" smtClean="0"/>
              <a:t>Udruga </a:t>
            </a:r>
            <a:r>
              <a:rPr lang="hr-HR" sz="4000" dirty="0"/>
              <a:t>gluhih i nagluhih Dubrovačko-neretvanske županije – TIM </a:t>
            </a:r>
            <a:r>
              <a:rPr lang="hr-HR" sz="4000" b="1" dirty="0" smtClean="0"/>
              <a:t>BOKAR</a:t>
            </a:r>
            <a:endParaRPr lang="hr-HR" sz="4000" dirty="0"/>
          </a:p>
        </p:txBody>
      </p:sp>
      <p:pic>
        <p:nvPicPr>
          <p:cNvPr id="3" name="Medijski sadržaj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6787" y="1626382"/>
            <a:ext cx="4664987" cy="2640818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587" y="2604628"/>
            <a:ext cx="2648320" cy="23244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230" y="2025246"/>
            <a:ext cx="2267102" cy="39049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33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410787" y="130628"/>
            <a:ext cx="92659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hr-HR" sz="4000" dirty="0" smtClean="0"/>
              <a:t>Udruga </a:t>
            </a:r>
            <a:r>
              <a:rPr lang="hr-HR" sz="4000" dirty="0"/>
              <a:t>gluhih i nagluhih Dubrovačko-neretvanske županije – TIM </a:t>
            </a:r>
            <a:r>
              <a:rPr lang="hr-HR" sz="4000" b="1" dirty="0" smtClean="0"/>
              <a:t>BOKAR</a:t>
            </a:r>
            <a:endParaRPr lang="hr-HR"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4931" t="22941" r="5088" b="26602"/>
          <a:stretch/>
        </p:blipFill>
        <p:spPr>
          <a:xfrm>
            <a:off x="775063" y="1806132"/>
            <a:ext cx="10728960" cy="3384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aobljeni pravokutnik 4"/>
          <p:cNvSpPr/>
          <p:nvPr/>
        </p:nvSpPr>
        <p:spPr>
          <a:xfrm>
            <a:off x="8003177" y="2142309"/>
            <a:ext cx="3387634" cy="15849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 dolje 7"/>
          <p:cNvSpPr/>
          <p:nvPr/>
        </p:nvSpPr>
        <p:spPr>
          <a:xfrm>
            <a:off x="9518469" y="1045029"/>
            <a:ext cx="478971" cy="1027611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3943905" y="5787237"/>
            <a:ext cx="4717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http://udruga-gluhih-du.hr/</a:t>
            </a:r>
            <a:endParaRPr lang="hr-H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863" y="5718238"/>
            <a:ext cx="760811" cy="722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831" y="5190309"/>
            <a:ext cx="1580606" cy="158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6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892" y="-394854"/>
            <a:ext cx="12792891" cy="7252854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4153198" y="1647172"/>
            <a:ext cx="3557055" cy="1216646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Pitanja?</a:t>
            </a:r>
            <a:endParaRPr lang="hr-HR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9570027" y="6161809"/>
            <a:ext cx="25249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>
                <a:solidFill>
                  <a:schemeClr val="bg1"/>
                </a:solidFill>
              </a:rPr>
              <a:t>Izvor slike: https://dribbble.com/shots/9072270-HR-Assistant-AI-Chat-bot</a:t>
            </a:r>
          </a:p>
        </p:txBody>
      </p:sp>
      <p:sp>
        <p:nvSpPr>
          <p:cNvPr id="2" name="TekstniOkvir 1"/>
          <p:cNvSpPr txBox="1"/>
          <p:nvPr/>
        </p:nvSpPr>
        <p:spPr>
          <a:xfrm>
            <a:off x="9988731" y="113211"/>
            <a:ext cx="2203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/>
              <a:t>Evaluacijski upitnik:</a:t>
            </a:r>
            <a:endParaRPr lang="hr-HR" sz="3200" b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9" y="1190429"/>
            <a:ext cx="1286691" cy="1286691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8828861" y="2509553"/>
            <a:ext cx="3443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/>
              <a:t>https://bit.ly/3BX4rnn</a:t>
            </a:r>
          </a:p>
        </p:txBody>
      </p:sp>
    </p:spTree>
    <p:extLst>
      <p:ext uri="{BB962C8B-B14F-4D97-AF65-F5344CB8AC3E}">
        <p14:creationId xmlns:p14="http://schemas.microsoft.com/office/powerpoint/2010/main" val="302024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569237" y="229335"/>
            <a:ext cx="9819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</a:t>
            </a:r>
            <a:r>
              <a:rPr lang="hr-H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ŠKOLA </a:t>
            </a:r>
            <a:r>
              <a:rPr lang="hr-H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BUDUĆNOSTI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00" y="6147023"/>
            <a:ext cx="3535955" cy="550854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2015836" y="1231658"/>
            <a:ext cx="81672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siječanj – lipanj 2022</a:t>
            </a:r>
            <a:r>
              <a:rPr lang="hr-H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t="3278" r="1386" b="6370"/>
          <a:stretch/>
        </p:blipFill>
        <p:spPr>
          <a:xfrm>
            <a:off x="3008271" y="1849581"/>
            <a:ext cx="6567055" cy="4136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1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021774" y="1430171"/>
            <a:ext cx="1117022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800" dirty="0" smtClean="0"/>
              <a:t>Ukupno </a:t>
            </a:r>
            <a:r>
              <a:rPr lang="hr-HR" sz="2800" dirty="0"/>
              <a:t>4 </a:t>
            </a:r>
            <a:r>
              <a:rPr lang="hr-HR" sz="2800" dirty="0" smtClean="0"/>
              <a:t>tima:</a:t>
            </a:r>
            <a:endParaRPr lang="hr-HR" sz="28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800" dirty="0" smtClean="0"/>
              <a:t> Udruga </a:t>
            </a:r>
            <a:r>
              <a:rPr lang="hr-HR" sz="2800" dirty="0"/>
              <a:t>gluhih i nagluhih </a:t>
            </a:r>
            <a:r>
              <a:rPr lang="hr-HR" sz="2800" dirty="0" smtClean="0"/>
              <a:t>Dubrovačko-neretvanske </a:t>
            </a:r>
            <a:r>
              <a:rPr lang="hr-HR" sz="2800" dirty="0"/>
              <a:t>županije – TIM </a:t>
            </a:r>
            <a:r>
              <a:rPr lang="hr-HR" sz="2800" b="1" dirty="0"/>
              <a:t>BOKAR </a:t>
            </a:r>
            <a:r>
              <a:rPr lang="hr-HR" sz="2800" dirty="0"/>
              <a:t>(4 učenika)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800" dirty="0" smtClean="0"/>
              <a:t> Kuhinjski </a:t>
            </a:r>
            <a:r>
              <a:rPr lang="hr-HR" sz="2800" dirty="0"/>
              <a:t>otpad (</a:t>
            </a:r>
            <a:r>
              <a:rPr lang="hr-HR" sz="2800" dirty="0" smtClean="0"/>
              <a:t>hrv.)– </a:t>
            </a:r>
            <a:r>
              <a:rPr lang="hr-HR" sz="2800" dirty="0"/>
              <a:t>TIM </a:t>
            </a:r>
            <a:r>
              <a:rPr lang="hr-HR" sz="2800" b="1" dirty="0"/>
              <a:t>LOVRIJENAC </a:t>
            </a:r>
            <a:r>
              <a:rPr lang="hr-HR" sz="2800" dirty="0"/>
              <a:t>(4 učenika)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800" dirty="0" smtClean="0"/>
              <a:t> Kuhinjski </a:t>
            </a:r>
            <a:r>
              <a:rPr lang="hr-HR" sz="2800" dirty="0"/>
              <a:t>otpad (</a:t>
            </a:r>
            <a:r>
              <a:rPr lang="hr-HR" sz="2800" dirty="0" err="1" smtClean="0"/>
              <a:t>eng</a:t>
            </a:r>
            <a:r>
              <a:rPr lang="hr-HR" sz="2800" dirty="0" smtClean="0"/>
              <a:t>.) </a:t>
            </a:r>
            <a:r>
              <a:rPr lang="hr-HR" sz="2800" dirty="0"/>
              <a:t>– TIM </a:t>
            </a:r>
            <a:r>
              <a:rPr lang="hr-HR" sz="2800" b="1" dirty="0"/>
              <a:t>SPONZA </a:t>
            </a:r>
            <a:r>
              <a:rPr lang="hr-HR" sz="2800" dirty="0"/>
              <a:t>(2 učenika)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800" dirty="0" smtClean="0"/>
              <a:t> UNESCO-om </a:t>
            </a:r>
            <a:r>
              <a:rPr lang="hr-HR" sz="2800" dirty="0"/>
              <a:t>zaštićena kulturna baština grada Dubrovnika – TIM </a:t>
            </a:r>
            <a:r>
              <a:rPr lang="hr-HR" sz="2800" b="1" dirty="0"/>
              <a:t>MINČETA </a:t>
            </a:r>
            <a:r>
              <a:rPr lang="hr-HR" sz="2800" dirty="0"/>
              <a:t>(3 učenika)</a:t>
            </a:r>
          </a:p>
        </p:txBody>
      </p:sp>
      <p:sp>
        <p:nvSpPr>
          <p:cNvPr id="3" name="Pravokutnik 2"/>
          <p:cNvSpPr/>
          <p:nvPr/>
        </p:nvSpPr>
        <p:spPr>
          <a:xfrm>
            <a:off x="1569237" y="229335"/>
            <a:ext cx="9819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</a:t>
            </a:r>
            <a:r>
              <a:rPr lang="hr-H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ŠKOLA </a:t>
            </a:r>
            <a:r>
              <a:rPr lang="hr-H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BUDUĆNOSTI</a:t>
            </a:r>
          </a:p>
        </p:txBody>
      </p:sp>
    </p:spTree>
    <p:extLst>
      <p:ext uri="{BB962C8B-B14F-4D97-AF65-F5344CB8AC3E}">
        <p14:creationId xmlns:p14="http://schemas.microsoft.com/office/powerpoint/2010/main" val="18877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54" y="621506"/>
            <a:ext cx="10058400" cy="4649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0426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" b="1704"/>
          <a:stretch/>
        </p:blipFill>
        <p:spPr>
          <a:xfrm>
            <a:off x="176645" y="185085"/>
            <a:ext cx="4486999" cy="3108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" r="1707" b="2348"/>
          <a:stretch/>
        </p:blipFill>
        <p:spPr>
          <a:xfrm>
            <a:off x="893618" y="1165768"/>
            <a:ext cx="4426528" cy="3125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" r="-1" b="1943"/>
          <a:stretch/>
        </p:blipFill>
        <p:spPr>
          <a:xfrm>
            <a:off x="1620982" y="2223082"/>
            <a:ext cx="4501140" cy="3138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" t="4007" b="3769"/>
          <a:stretch/>
        </p:blipFill>
        <p:spPr>
          <a:xfrm>
            <a:off x="2327564" y="3353580"/>
            <a:ext cx="4517609" cy="3127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8"/>
          <a:stretch/>
        </p:blipFill>
        <p:spPr>
          <a:xfrm>
            <a:off x="5429684" y="185085"/>
            <a:ext cx="4515480" cy="3316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b="2705"/>
          <a:stretch/>
        </p:blipFill>
        <p:spPr>
          <a:xfrm>
            <a:off x="6255327" y="1210004"/>
            <a:ext cx="4509456" cy="3299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1405" b="2794"/>
          <a:stretch/>
        </p:blipFill>
        <p:spPr>
          <a:xfrm>
            <a:off x="6845173" y="2405209"/>
            <a:ext cx="4502681" cy="2774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210" y="3664558"/>
            <a:ext cx="4553585" cy="2857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542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9" y="687201"/>
            <a:ext cx="5209201" cy="390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482" y="2027216"/>
            <a:ext cx="5206621" cy="3904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0521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5" y="957944"/>
            <a:ext cx="11096433" cy="46969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3692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98" y="835739"/>
            <a:ext cx="10058400" cy="48105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7941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645917" y="47893"/>
            <a:ext cx="82557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hr-HR" sz="4000" dirty="0" smtClean="0"/>
              <a:t>Kuhinjski otpad </a:t>
            </a:r>
            <a:r>
              <a:rPr lang="hr-HR" sz="4000" dirty="0"/>
              <a:t>– TIM </a:t>
            </a:r>
            <a:r>
              <a:rPr lang="hr-HR" sz="4000" b="1" dirty="0" smtClean="0"/>
              <a:t>LOVRIJENAC</a:t>
            </a:r>
            <a:endParaRPr lang="hr-HR" sz="4000" dirty="0"/>
          </a:p>
        </p:txBody>
      </p:sp>
      <p:sp>
        <p:nvSpPr>
          <p:cNvPr id="3" name="Pravokutnik 2"/>
          <p:cNvSpPr/>
          <p:nvPr/>
        </p:nvSpPr>
        <p:spPr>
          <a:xfrm>
            <a:off x="7019108" y="6187831"/>
            <a:ext cx="3980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https://bit.ly/3CnXNbd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69" y="1334931"/>
            <a:ext cx="7058025" cy="458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274" y="217714"/>
            <a:ext cx="1506253" cy="150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9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Kružnica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Kružn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užnica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Kružnica</Template>
  <TotalTime>153</TotalTime>
  <Words>192</Words>
  <Application>Microsoft Office PowerPoint</Application>
  <PresentationFormat>Široki zaslon</PresentationFormat>
  <Paragraphs>34</Paragraphs>
  <Slides>18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8" baseType="lpstr">
      <vt:lpstr>Arial</vt:lpstr>
      <vt:lpstr>Calibri</vt:lpstr>
      <vt:lpstr>Cambria</vt:lpstr>
      <vt:lpstr>Georgia</vt:lpstr>
      <vt:lpstr>Georgia Pro Light</vt:lpstr>
      <vt:lpstr>Times New Roman</vt:lpstr>
      <vt:lpstr>Trebuchet MS</vt:lpstr>
      <vt:lpstr>Tw Cen MT</vt:lpstr>
      <vt:lpstr>Wingdings</vt:lpstr>
      <vt:lpstr>Kružnica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Kavithalaya</dc:creator>
  <cp:lastModifiedBy>Korisnik</cp:lastModifiedBy>
  <cp:revision>21</cp:revision>
  <dcterms:created xsi:type="dcterms:W3CDTF">2021-04-22T06:09:44Z</dcterms:created>
  <dcterms:modified xsi:type="dcterms:W3CDTF">2022-10-01T21:14:26Z</dcterms:modified>
</cp:coreProperties>
</file>