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4" r:id="rId8"/>
    <p:sldId id="263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ja.tomicic-marusic@skole.hr" TargetMode="External"/><Relationship Id="rId2" Type="http://schemas.openxmlformats.org/officeDocument/2006/relationships/hyperlink" Target="mailto:dino.arbula@skole.h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forms.office.com/r/Q95Sc3HMfr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8D52A7-F2A7-4D4F-810E-2B3E3508E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6600" b="1" dirty="0"/>
              <a:t>3D MODELIRANJE U APLIKACIJI TINKERCAD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9536A4F-E7A7-4AF7-BA62-164280F6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3986074"/>
            <a:ext cx="8676222" cy="259227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hr-HR" sz="2400" b="1" dirty="0"/>
              <a:t>Dino </a:t>
            </a:r>
            <a:r>
              <a:rPr lang="hr-HR" sz="2400" b="1" dirty="0" err="1"/>
              <a:t>Arbula</a:t>
            </a:r>
            <a:r>
              <a:rPr lang="hr-HR" sz="2400" b="1" dirty="0"/>
              <a:t>, prof.</a:t>
            </a:r>
          </a:p>
          <a:p>
            <a:pPr algn="r"/>
            <a:r>
              <a:rPr lang="hr-HR" sz="2400" b="1" dirty="0">
                <a:hlinkClick r:id="rId2"/>
              </a:rPr>
              <a:t>dino.arbula@skole.hr</a:t>
            </a:r>
            <a:endParaRPr lang="hr-HR" sz="2400" b="1" dirty="0"/>
          </a:p>
          <a:p>
            <a:pPr algn="r"/>
            <a:endParaRPr lang="hr-HR" sz="2400" b="1" dirty="0"/>
          </a:p>
          <a:p>
            <a:pPr algn="r"/>
            <a:r>
              <a:rPr lang="hr-HR" sz="2400" b="1" dirty="0"/>
              <a:t>Maja Tomičić Marušić, prof.</a:t>
            </a:r>
          </a:p>
          <a:p>
            <a:pPr algn="r"/>
            <a:r>
              <a:rPr lang="hr-HR" sz="2400" b="1" dirty="0">
                <a:hlinkClick r:id="rId3"/>
              </a:rPr>
              <a:t>maja.tomicic-marusic@skole.hr</a:t>
            </a:r>
            <a:endParaRPr lang="hr-HR" sz="2400" b="1" dirty="0"/>
          </a:p>
          <a:p>
            <a:pPr algn="r"/>
            <a:r>
              <a:rPr lang="hr-HR" sz="2400" b="1" dirty="0"/>
              <a:t>OŠ Zamet, Rijeka</a:t>
            </a:r>
          </a:p>
        </p:txBody>
      </p:sp>
    </p:spTree>
    <p:extLst>
      <p:ext uri="{BB962C8B-B14F-4D97-AF65-F5344CB8AC3E}">
        <p14:creationId xmlns:p14="http://schemas.microsoft.com/office/powerpoint/2010/main" val="15077733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FC8A60-C88B-4034-A7C9-0CF199EE8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42900"/>
            <a:ext cx="9905998" cy="1447800"/>
          </a:xfrm>
        </p:spPr>
        <p:txBody>
          <a:bodyPr/>
          <a:lstStyle/>
          <a:p>
            <a:r>
              <a:rPr lang="hr-HR" sz="4400" b="1" dirty="0"/>
              <a:t>EVALUACIJA RADIONICE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FED919-4288-43DF-984F-3D38912A8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3" y="2228295"/>
            <a:ext cx="4980372" cy="3562905"/>
          </a:xfrm>
        </p:spPr>
        <p:txBody>
          <a:bodyPr/>
          <a:lstStyle/>
          <a:p>
            <a:r>
              <a:rPr lang="hr-HR" sz="3600" dirty="0">
                <a:hlinkClick r:id="rId2"/>
              </a:rPr>
              <a:t>https://forms.office.com/r/Q95Sc3HMfr</a:t>
            </a:r>
            <a:endParaRPr lang="hr-HR" sz="3600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41AE394-B5A4-4142-894E-0B303D133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27" y="1592801"/>
            <a:ext cx="4839851" cy="48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0280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C830CB-F2EB-48D3-845B-3FC6A7CE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b="1" dirty="0"/>
              <a:t>Dodaci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944C82-5727-4816-9F3B-DF689C3F8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30641"/>
            <a:ext cx="9905998" cy="3660559"/>
          </a:xfrm>
        </p:spPr>
        <p:txBody>
          <a:bodyPr/>
          <a:lstStyle/>
          <a:p>
            <a:r>
              <a:rPr lang="hr-HR" sz="3600" dirty="0"/>
              <a:t>Kreiranje računa u aplikaciji </a:t>
            </a:r>
            <a:r>
              <a:rPr lang="hr-HR" sz="3600" dirty="0" err="1"/>
              <a:t>tinkercad</a:t>
            </a:r>
            <a:endParaRPr lang="hr-HR" sz="3600" dirty="0"/>
          </a:p>
          <a:p>
            <a:r>
              <a:rPr lang="hr-HR" sz="3600" dirty="0"/>
              <a:t>Kreiranje razreda i dodavanje učenika u razred</a:t>
            </a:r>
          </a:p>
          <a:p>
            <a:r>
              <a:rPr lang="hr-HR" sz="3600" dirty="0"/>
              <a:t>Resursi za samostalno učenje i projekte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65578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36659F-FA6E-4132-A4DD-FF1580E7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783" y="372863"/>
            <a:ext cx="9905998" cy="1290221"/>
          </a:xfrm>
        </p:spPr>
        <p:txBody>
          <a:bodyPr>
            <a:noAutofit/>
          </a:bodyPr>
          <a:lstStyle/>
          <a:p>
            <a:r>
              <a:rPr lang="hr-HR" sz="4400" b="1" dirty="0"/>
              <a:t>Kreiranje računa u aplikaciji </a:t>
            </a:r>
            <a:r>
              <a:rPr lang="hr-HR" sz="4400" b="1" dirty="0" err="1"/>
              <a:t>tinkercad</a:t>
            </a:r>
            <a:endParaRPr lang="hr-HR" sz="4400" b="1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AA01B1A-F765-4E92-AC35-818DAFB9F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768" y="2104007"/>
            <a:ext cx="9340028" cy="4394447"/>
          </a:xfrm>
        </p:spPr>
      </p:pic>
    </p:spTree>
    <p:extLst>
      <p:ext uri="{BB962C8B-B14F-4D97-AF65-F5344CB8AC3E}">
        <p14:creationId xmlns:p14="http://schemas.microsoft.com/office/powerpoint/2010/main" val="31990530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36659F-FA6E-4132-A4DD-FF1580E7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783" y="372863"/>
            <a:ext cx="9905998" cy="1290221"/>
          </a:xfrm>
        </p:spPr>
        <p:txBody>
          <a:bodyPr>
            <a:noAutofit/>
          </a:bodyPr>
          <a:lstStyle/>
          <a:p>
            <a:r>
              <a:rPr lang="hr-HR" sz="4400" b="1" dirty="0"/>
              <a:t>Kreiranje računa u aplikaciji </a:t>
            </a:r>
            <a:r>
              <a:rPr lang="hr-HR" sz="4400" b="1" dirty="0" err="1"/>
              <a:t>tinkercad</a:t>
            </a:r>
            <a:endParaRPr lang="hr-HR" sz="4400" b="1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C5259CF-ECD0-41F8-A8BA-8D40E9D07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783" y="2054439"/>
            <a:ext cx="2765454" cy="4055225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5D95944-A3D2-4699-8219-0E5350D5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394" y="1902398"/>
            <a:ext cx="2425151" cy="458273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051B603-DACE-4B8D-86E9-FD22E349D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008" y="1902398"/>
            <a:ext cx="2444886" cy="45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3800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36659F-FA6E-4132-A4DD-FF1580E7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783" y="372863"/>
            <a:ext cx="9905998" cy="1290221"/>
          </a:xfrm>
        </p:spPr>
        <p:txBody>
          <a:bodyPr>
            <a:noAutofit/>
          </a:bodyPr>
          <a:lstStyle/>
          <a:p>
            <a:r>
              <a:rPr lang="hr-HR" sz="4400" b="1" dirty="0"/>
              <a:t>Kreiranje računa u aplikaciji </a:t>
            </a:r>
            <a:r>
              <a:rPr lang="hr-HR" sz="4400" b="1" dirty="0" err="1"/>
              <a:t>tinkercad</a:t>
            </a:r>
            <a:endParaRPr lang="hr-HR" sz="4400" b="1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4D74F6A-CD47-4577-B1AD-147B670CF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881" y="2196482"/>
            <a:ext cx="4265088" cy="3124201"/>
          </a:xfrm>
        </p:spPr>
        <p:txBody>
          <a:bodyPr>
            <a:normAutofit/>
          </a:bodyPr>
          <a:lstStyle/>
          <a:p>
            <a:r>
              <a:rPr lang="hr-HR" sz="3600" dirty="0"/>
              <a:t>Odabrati način registracije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F9AE45C-DBCC-4A53-A176-8A0CBF87B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014" y="1663084"/>
            <a:ext cx="3200677" cy="46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12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05" y="187084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Kreiranje razreda i dodavanje učenika u razred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D44C6A0-D6AA-4C60-B526-620071CF1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993" y="1903520"/>
            <a:ext cx="7666013" cy="4619067"/>
          </a:xfrm>
        </p:spPr>
      </p:pic>
    </p:spTree>
    <p:extLst>
      <p:ext uri="{BB962C8B-B14F-4D97-AF65-F5344CB8AC3E}">
        <p14:creationId xmlns:p14="http://schemas.microsoft.com/office/powerpoint/2010/main" val="82857436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05" y="187084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Kreiranje razreda i dodavanje učenika u razred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9921097-55A9-4605-A130-BD539C7E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4673461" cy="3124201"/>
          </a:xfrm>
        </p:spPr>
        <p:txBody>
          <a:bodyPr>
            <a:normAutofit/>
          </a:bodyPr>
          <a:lstStyle/>
          <a:p>
            <a:r>
              <a:rPr lang="hr-HR" sz="3600" dirty="0"/>
              <a:t>Dati ime razredu i popuniti potrebne podatke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4A90443-ED57-4C07-9C13-2E073C79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11" y="2110555"/>
            <a:ext cx="5204911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7855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05" y="187084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Kreiranje razreda i dodavanje učenika u razred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9921097-55A9-4605-A130-BD539C7E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86" y="4228075"/>
            <a:ext cx="9774619" cy="2328909"/>
          </a:xfrm>
        </p:spPr>
        <p:txBody>
          <a:bodyPr>
            <a:normAutofit/>
          </a:bodyPr>
          <a:lstStyle/>
          <a:p>
            <a:r>
              <a:rPr lang="hr-HR" sz="3600" dirty="0"/>
              <a:t>Ako učenici već imaju izrađene račune, razredu se pridružuju pomoću koda ili poveznice za pristup razredu.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6AF6BC7-A20B-4BD8-B9D8-BFBF26EE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94" y="2214054"/>
            <a:ext cx="9594411" cy="16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526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05" y="187084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Kreiranje razreda i dodavanje učenika u razred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9921097-55A9-4605-A130-BD539C7E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34" y="1874986"/>
            <a:ext cx="3626309" cy="4428160"/>
          </a:xfrm>
        </p:spPr>
        <p:txBody>
          <a:bodyPr>
            <a:normAutofit/>
          </a:bodyPr>
          <a:lstStyle/>
          <a:p>
            <a:r>
              <a:rPr lang="hr-HR" sz="3600" dirty="0"/>
              <a:t>Ako nemaju, klikom na „</a:t>
            </a:r>
            <a:r>
              <a:rPr lang="hr-HR" sz="3600" dirty="0" err="1"/>
              <a:t>Add</a:t>
            </a:r>
            <a:r>
              <a:rPr lang="hr-HR" sz="3600" dirty="0"/>
              <a:t> </a:t>
            </a:r>
            <a:r>
              <a:rPr lang="hr-HR" sz="3600" dirty="0" err="1"/>
              <a:t>students</a:t>
            </a:r>
            <a:r>
              <a:rPr lang="hr-HR" sz="3600" dirty="0"/>
              <a:t>” možete izraditi učeničke račune za svoj razred.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48CA32B-7F8F-412E-AE6C-16A434F9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979" y="2340659"/>
            <a:ext cx="7198091" cy="30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07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05" y="187084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Resursi za samostalno učenje i projekte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8170D61-5BEC-4DB9-AC42-70BAFD39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3" y="2530096"/>
            <a:ext cx="11651174" cy="28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0729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3D90BB-DC38-4236-BE09-AA64C12F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32" y="241176"/>
            <a:ext cx="9905998" cy="1447800"/>
          </a:xfrm>
        </p:spPr>
        <p:txBody>
          <a:bodyPr>
            <a:normAutofit/>
          </a:bodyPr>
          <a:lstStyle/>
          <a:p>
            <a:r>
              <a:rPr lang="hr-HR" sz="4400" b="1" dirty="0"/>
              <a:t>ISHODI RADIONICE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947EB5-36A7-481F-959F-EEEF8AF99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35837"/>
            <a:ext cx="9905998" cy="4731798"/>
          </a:xfrm>
        </p:spPr>
        <p:txBody>
          <a:bodyPr>
            <a:normAutofit/>
          </a:bodyPr>
          <a:lstStyle/>
          <a:p>
            <a:r>
              <a:rPr lang="hr-HR" sz="3600" dirty="0"/>
              <a:t>Upoznavanje s radnim sučeljem aplikacije </a:t>
            </a:r>
            <a:r>
              <a:rPr lang="hr-HR" sz="3600" dirty="0" err="1"/>
              <a:t>tinkercad</a:t>
            </a:r>
            <a:endParaRPr lang="hr-HR" sz="3600" dirty="0"/>
          </a:p>
          <a:p>
            <a:r>
              <a:rPr lang="hr-HR" sz="3600" dirty="0"/>
              <a:t>Manipulacija osnovnim oblicima</a:t>
            </a:r>
          </a:p>
          <a:p>
            <a:r>
              <a:rPr lang="hr-HR" sz="3600" dirty="0"/>
              <a:t>Kreiranje složenih likova kombiniranjem, dupliciranjem i grupiranjem jednostavnih oblika</a:t>
            </a:r>
          </a:p>
        </p:txBody>
      </p:sp>
    </p:spTree>
    <p:extLst>
      <p:ext uri="{BB962C8B-B14F-4D97-AF65-F5344CB8AC3E}">
        <p14:creationId xmlns:p14="http://schemas.microsoft.com/office/powerpoint/2010/main" val="228244825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24" y="103573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Resursi za samostalno učenje i projekte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C7AE7D6-9F5B-40AA-95A4-B8AFDFABA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657" y="2008573"/>
            <a:ext cx="9388765" cy="4402974"/>
          </a:xfrm>
        </p:spPr>
      </p:pic>
    </p:spTree>
    <p:extLst>
      <p:ext uri="{BB962C8B-B14F-4D97-AF65-F5344CB8AC3E}">
        <p14:creationId xmlns:p14="http://schemas.microsoft.com/office/powerpoint/2010/main" val="31688071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24" y="103573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Resursi za samostalno učenje i projekte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31E2CACC-E509-4D98-8F52-408E0409B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055" y="1939031"/>
            <a:ext cx="8887890" cy="4191000"/>
          </a:xfrm>
        </p:spPr>
      </p:pic>
    </p:spTree>
    <p:extLst>
      <p:ext uri="{BB962C8B-B14F-4D97-AF65-F5344CB8AC3E}">
        <p14:creationId xmlns:p14="http://schemas.microsoft.com/office/powerpoint/2010/main" val="27473021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E0F33-36F0-47F2-A973-1EE6E6B8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24" y="103573"/>
            <a:ext cx="9905998" cy="1905000"/>
          </a:xfrm>
        </p:spPr>
        <p:txBody>
          <a:bodyPr>
            <a:normAutofit/>
          </a:bodyPr>
          <a:lstStyle/>
          <a:p>
            <a:r>
              <a:rPr lang="hr-HR" sz="4400" b="1" dirty="0"/>
              <a:t>Resursi za samostalno učenje i projekte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97026A1-5B32-4395-B696-4199E33E7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468" y="2008573"/>
            <a:ext cx="9175064" cy="4312328"/>
          </a:xfrm>
        </p:spPr>
      </p:pic>
    </p:spTree>
    <p:extLst>
      <p:ext uri="{BB962C8B-B14F-4D97-AF65-F5344CB8AC3E}">
        <p14:creationId xmlns:p14="http://schemas.microsoft.com/office/powerpoint/2010/main" val="169337561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E74206-95BD-451A-BEAD-C4321BB1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28748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2908890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8DDC92-6887-4903-B94A-436CFDC1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5732"/>
          </a:xfrm>
        </p:spPr>
        <p:txBody>
          <a:bodyPr>
            <a:normAutofit/>
          </a:bodyPr>
          <a:lstStyle/>
          <a:p>
            <a:r>
              <a:rPr lang="hr-HR" sz="4400" b="1" dirty="0"/>
              <a:t>ZAŠTO TINKERCAD? 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75909034-AB7A-42ED-9A23-FF10EBDA0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64797"/>
            <a:ext cx="9905998" cy="4266369"/>
          </a:xfrm>
        </p:spPr>
        <p:txBody>
          <a:bodyPr>
            <a:normAutofit/>
          </a:bodyPr>
          <a:lstStyle/>
          <a:p>
            <a:r>
              <a:rPr lang="hr-HR" sz="3600" dirty="0"/>
              <a:t>Besplatan i dostupan</a:t>
            </a:r>
          </a:p>
          <a:p>
            <a:r>
              <a:rPr lang="hr-HR" sz="3600" dirty="0"/>
              <a:t>Odgovarajući za potrebe nastave</a:t>
            </a:r>
          </a:p>
          <a:p>
            <a:r>
              <a:rPr lang="hr-HR" sz="3600" dirty="0"/>
              <a:t>Višenamjenski (blok programiranje, dizajniranje strujnih krugova, </a:t>
            </a:r>
            <a:r>
              <a:rPr lang="hr-HR" sz="3600" b="1" u="sng" dirty="0"/>
              <a:t>3d modeliranje</a:t>
            </a:r>
            <a:r>
              <a:rPr lang="hr-HR" sz="3600" dirty="0"/>
              <a:t>)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23FA8950-FD29-4B5E-B3AF-18FB4420E01B}"/>
              </a:ext>
            </a:extLst>
          </p:cNvPr>
          <p:cNvSpPr txBox="1">
            <a:spLocks/>
          </p:cNvSpPr>
          <p:nvPr/>
        </p:nvSpPr>
        <p:spPr>
          <a:xfrm>
            <a:off x="2579596" y="739065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dirty="0"/>
          </a:p>
        </p:txBody>
      </p:sp>
      <p:pic>
        <p:nvPicPr>
          <p:cNvPr id="8" name="Picture 2" descr="Best Free Online CAD Software in 2022 - Applet3D">
            <a:extLst>
              <a:ext uri="{FF2B5EF4-FFF2-40B4-BE49-F238E27FC236}">
                <a16:creationId xmlns:a16="http://schemas.microsoft.com/office/drawing/2014/main" id="{74C22F1D-DF9D-4317-95A0-CD082432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19" y="526834"/>
            <a:ext cx="3676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615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99573DC-B10F-4957-990E-B310B86F1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7" y="589575"/>
            <a:ext cx="11561685" cy="544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5776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4CD18F-2B6D-4201-A035-78138451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599"/>
            <a:ext cx="9905998" cy="1964925"/>
          </a:xfrm>
        </p:spPr>
        <p:txBody>
          <a:bodyPr/>
          <a:lstStyle/>
          <a:p>
            <a:r>
              <a:rPr lang="hr-HR" sz="4800" b="1" dirty="0"/>
              <a:t>GALERIJA UČENIČKIH RADOVA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56081830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8496255-C329-44A0-9808-A931A987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9470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7434AE3-A566-4966-954A-B21700791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33" b="34757"/>
          <a:stretch/>
        </p:blipFill>
        <p:spPr>
          <a:xfrm>
            <a:off x="902073" y="0"/>
            <a:ext cx="1038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5125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0A52869-F198-43E2-85BD-78398F38E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78" b="23624"/>
          <a:stretch/>
        </p:blipFill>
        <p:spPr>
          <a:xfrm>
            <a:off x="2499433" y="19510"/>
            <a:ext cx="6538035" cy="68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54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7A9ADA9-1108-4620-A16B-FA48E5E6F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6" b="20000"/>
          <a:stretch/>
        </p:blipFill>
        <p:spPr>
          <a:xfrm>
            <a:off x="3017853" y="0"/>
            <a:ext cx="6156294" cy="685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44048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174</TotalTime>
  <Words>228</Words>
  <Application>Microsoft Office PowerPoint</Application>
  <PresentationFormat>Široki zaslon</PresentationFormat>
  <Paragraphs>38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Mreža</vt:lpstr>
      <vt:lpstr>3D MODELIRANJE U APLIKACIJI TINKERCAD</vt:lpstr>
      <vt:lpstr>ISHODI RADIONICE</vt:lpstr>
      <vt:lpstr>ZAŠTO TINKERCAD? </vt:lpstr>
      <vt:lpstr>PowerPoint prezentacija</vt:lpstr>
      <vt:lpstr>GALERIJA UČENIČKIH RADOVA</vt:lpstr>
      <vt:lpstr>PowerPoint prezentacija</vt:lpstr>
      <vt:lpstr>PowerPoint prezentacija</vt:lpstr>
      <vt:lpstr>PowerPoint prezentacija</vt:lpstr>
      <vt:lpstr>PowerPoint prezentacija</vt:lpstr>
      <vt:lpstr>EVALUACIJA RADIONICE</vt:lpstr>
      <vt:lpstr>Dodaci</vt:lpstr>
      <vt:lpstr>Kreiranje računa u aplikaciji tinkercad</vt:lpstr>
      <vt:lpstr>Kreiranje računa u aplikaciji tinkercad</vt:lpstr>
      <vt:lpstr>Kreiranje računa u aplikaciji tinkercad</vt:lpstr>
      <vt:lpstr>Kreiranje razreda i dodavanje učenika u razred</vt:lpstr>
      <vt:lpstr>Kreiranje razreda i dodavanje učenika u razred</vt:lpstr>
      <vt:lpstr>Kreiranje razreda i dodavanje učenika u razred</vt:lpstr>
      <vt:lpstr>Kreiranje razreda i dodavanje učenika u razred</vt:lpstr>
      <vt:lpstr>Resursi za samostalno učenje i projekte</vt:lpstr>
      <vt:lpstr>Resursi za samostalno učenje i projekte</vt:lpstr>
      <vt:lpstr>Resursi za samostalno učenje i projekte</vt:lpstr>
      <vt:lpstr>Resursi za samostalno učenje i projekte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MODELIRANJE U APLIKACIJI TINKERCAD</dc:title>
  <dc:creator>Maja Tomičić</dc:creator>
  <cp:lastModifiedBy>Maja Tomičić</cp:lastModifiedBy>
  <cp:revision>14</cp:revision>
  <dcterms:created xsi:type="dcterms:W3CDTF">2022-10-20T13:14:41Z</dcterms:created>
  <dcterms:modified xsi:type="dcterms:W3CDTF">2022-10-23T17:56:17Z</dcterms:modified>
</cp:coreProperties>
</file>