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78" r:id="rId3"/>
    <p:sldId id="266" r:id="rId4"/>
    <p:sldId id="267" r:id="rId5"/>
    <p:sldId id="283" r:id="rId6"/>
    <p:sldId id="268" r:id="rId7"/>
    <p:sldId id="269" r:id="rId8"/>
    <p:sldId id="270" r:id="rId9"/>
    <p:sldId id="277" r:id="rId10"/>
    <p:sldId id="279" r:id="rId11"/>
    <p:sldId id="281" r:id="rId12"/>
    <p:sldId id="274" r:id="rId13"/>
    <p:sldId id="282" r:id="rId14"/>
    <p:sldId id="275" r:id="rId15"/>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85" d="100"/>
          <a:sy n="85" d="100"/>
        </p:scale>
        <p:origin x="494"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zo Pivac" userId="a5f351af-1df5-4a8e-9872-c215019fbbc7" providerId="ADAL" clId="{83B65149-DFE4-44F7-BC6E-F2D40E5582EE}"/>
    <pc:docChg chg="undo custSel delSld modSld sldOrd modMainMaster">
      <pc:chgData name="Jozo Pivac" userId="a5f351af-1df5-4a8e-9872-c215019fbbc7" providerId="ADAL" clId="{83B65149-DFE4-44F7-BC6E-F2D40E5582EE}" dt="2022-09-28T19:52:34.571" v="687" actId="1076"/>
      <pc:docMkLst>
        <pc:docMk/>
      </pc:docMkLst>
      <pc:sldChg chg="del">
        <pc:chgData name="Jozo Pivac" userId="a5f351af-1df5-4a8e-9872-c215019fbbc7" providerId="ADAL" clId="{83B65149-DFE4-44F7-BC6E-F2D40E5582EE}" dt="2022-09-28T19:44:21.353" v="505" actId="2696"/>
        <pc:sldMkLst>
          <pc:docMk/>
          <pc:sldMk cId="3005820094" sldId="258"/>
        </pc:sldMkLst>
      </pc:sldChg>
      <pc:sldChg chg="del">
        <pc:chgData name="Jozo Pivac" userId="a5f351af-1df5-4a8e-9872-c215019fbbc7" providerId="ADAL" clId="{83B65149-DFE4-44F7-BC6E-F2D40E5582EE}" dt="2022-09-28T19:44:22.509" v="506" actId="2696"/>
        <pc:sldMkLst>
          <pc:docMk/>
          <pc:sldMk cId="3134473985" sldId="259"/>
        </pc:sldMkLst>
      </pc:sldChg>
      <pc:sldChg chg="del">
        <pc:chgData name="Jozo Pivac" userId="a5f351af-1df5-4a8e-9872-c215019fbbc7" providerId="ADAL" clId="{83B65149-DFE4-44F7-BC6E-F2D40E5582EE}" dt="2022-09-28T19:44:17.737" v="503" actId="2696"/>
        <pc:sldMkLst>
          <pc:docMk/>
          <pc:sldMk cId="799408346" sldId="260"/>
        </pc:sldMkLst>
      </pc:sldChg>
      <pc:sldChg chg="del">
        <pc:chgData name="Jozo Pivac" userId="a5f351af-1df5-4a8e-9872-c215019fbbc7" providerId="ADAL" clId="{83B65149-DFE4-44F7-BC6E-F2D40E5582EE}" dt="2022-09-28T19:44:20.369" v="504" actId="2696"/>
        <pc:sldMkLst>
          <pc:docMk/>
          <pc:sldMk cId="3907741613" sldId="261"/>
        </pc:sldMkLst>
      </pc:sldChg>
      <pc:sldChg chg="del">
        <pc:chgData name="Jozo Pivac" userId="a5f351af-1df5-4a8e-9872-c215019fbbc7" providerId="ADAL" clId="{83B65149-DFE4-44F7-BC6E-F2D40E5582EE}" dt="2022-09-28T19:44:23.566" v="507" actId="2696"/>
        <pc:sldMkLst>
          <pc:docMk/>
          <pc:sldMk cId="1286507557" sldId="262"/>
        </pc:sldMkLst>
      </pc:sldChg>
      <pc:sldChg chg="del">
        <pc:chgData name="Jozo Pivac" userId="a5f351af-1df5-4a8e-9872-c215019fbbc7" providerId="ADAL" clId="{83B65149-DFE4-44F7-BC6E-F2D40E5582EE}" dt="2022-09-28T19:44:25.619" v="509" actId="2696"/>
        <pc:sldMkLst>
          <pc:docMk/>
          <pc:sldMk cId="1097887973" sldId="263"/>
        </pc:sldMkLst>
      </pc:sldChg>
      <pc:sldChg chg="del">
        <pc:chgData name="Jozo Pivac" userId="a5f351af-1df5-4a8e-9872-c215019fbbc7" providerId="ADAL" clId="{83B65149-DFE4-44F7-BC6E-F2D40E5582EE}" dt="2022-09-28T19:44:26.354" v="510" actId="2696"/>
        <pc:sldMkLst>
          <pc:docMk/>
          <pc:sldMk cId="3888063925" sldId="264"/>
        </pc:sldMkLst>
      </pc:sldChg>
      <pc:sldChg chg="del">
        <pc:chgData name="Jozo Pivac" userId="a5f351af-1df5-4a8e-9872-c215019fbbc7" providerId="ADAL" clId="{83B65149-DFE4-44F7-BC6E-F2D40E5582EE}" dt="2022-09-28T19:44:24.807" v="508" actId="2696"/>
        <pc:sldMkLst>
          <pc:docMk/>
          <pc:sldMk cId="3924165612" sldId="265"/>
        </pc:sldMkLst>
      </pc:sldChg>
      <pc:sldChg chg="modSp">
        <pc:chgData name="Jozo Pivac" userId="a5f351af-1df5-4a8e-9872-c215019fbbc7" providerId="ADAL" clId="{83B65149-DFE4-44F7-BC6E-F2D40E5582EE}" dt="2022-09-28T19:43:26.902" v="493" actId="20577"/>
        <pc:sldMkLst>
          <pc:docMk/>
          <pc:sldMk cId="4269589731" sldId="269"/>
        </pc:sldMkLst>
        <pc:spChg chg="mod">
          <ac:chgData name="Jozo Pivac" userId="a5f351af-1df5-4a8e-9872-c215019fbbc7" providerId="ADAL" clId="{83B65149-DFE4-44F7-BC6E-F2D40E5582EE}" dt="2022-09-28T19:43:26.902" v="493" actId="20577"/>
          <ac:spMkLst>
            <pc:docMk/>
            <pc:sldMk cId="4269589731" sldId="269"/>
            <ac:spMk id="4" creationId="{A528450A-EFF2-438C-957B-C75132DA94DC}"/>
          </ac:spMkLst>
        </pc:spChg>
      </pc:sldChg>
      <pc:sldChg chg="del">
        <pc:chgData name="Jozo Pivac" userId="a5f351af-1df5-4a8e-9872-c215019fbbc7" providerId="ADAL" clId="{83B65149-DFE4-44F7-BC6E-F2D40E5582EE}" dt="2022-09-28T19:44:16.346" v="502" actId="2696"/>
        <pc:sldMkLst>
          <pc:docMk/>
          <pc:sldMk cId="2347689333" sldId="271"/>
        </pc:sldMkLst>
      </pc:sldChg>
      <pc:sldChg chg="del">
        <pc:chgData name="Jozo Pivac" userId="a5f351af-1df5-4a8e-9872-c215019fbbc7" providerId="ADAL" clId="{83B65149-DFE4-44F7-BC6E-F2D40E5582EE}" dt="2022-09-28T19:45:12.126" v="512" actId="2696"/>
        <pc:sldMkLst>
          <pc:docMk/>
          <pc:sldMk cId="1149982051" sldId="272"/>
        </pc:sldMkLst>
      </pc:sldChg>
      <pc:sldChg chg="del">
        <pc:chgData name="Jozo Pivac" userId="a5f351af-1df5-4a8e-9872-c215019fbbc7" providerId="ADAL" clId="{83B65149-DFE4-44F7-BC6E-F2D40E5582EE}" dt="2022-09-28T19:45:00.523" v="511" actId="2696"/>
        <pc:sldMkLst>
          <pc:docMk/>
          <pc:sldMk cId="3550219573" sldId="273"/>
        </pc:sldMkLst>
      </pc:sldChg>
      <pc:sldChg chg="modSp ord">
        <pc:chgData name="Jozo Pivac" userId="a5f351af-1df5-4a8e-9872-c215019fbbc7" providerId="ADAL" clId="{83B65149-DFE4-44F7-BC6E-F2D40E5582EE}" dt="2022-09-28T19:49:01.801" v="539" actId="255"/>
        <pc:sldMkLst>
          <pc:docMk/>
          <pc:sldMk cId="3086694041" sldId="274"/>
        </pc:sldMkLst>
        <pc:spChg chg="mod">
          <ac:chgData name="Jozo Pivac" userId="a5f351af-1df5-4a8e-9872-c215019fbbc7" providerId="ADAL" clId="{83B65149-DFE4-44F7-BC6E-F2D40E5582EE}" dt="2022-09-28T19:49:01.801" v="539" actId="255"/>
          <ac:spMkLst>
            <pc:docMk/>
            <pc:sldMk cId="3086694041" sldId="274"/>
            <ac:spMk id="3" creationId="{EDCF1100-C0EA-46FF-97B4-91A1EFADC668}"/>
          </ac:spMkLst>
        </pc:spChg>
      </pc:sldChg>
      <pc:sldChg chg="modSp">
        <pc:chgData name="Jozo Pivac" userId="a5f351af-1df5-4a8e-9872-c215019fbbc7" providerId="ADAL" clId="{83B65149-DFE4-44F7-BC6E-F2D40E5582EE}" dt="2022-09-28T19:48:08.567" v="537" actId="20577"/>
        <pc:sldMkLst>
          <pc:docMk/>
          <pc:sldMk cId="1860502550" sldId="275"/>
        </pc:sldMkLst>
        <pc:spChg chg="mod">
          <ac:chgData name="Jozo Pivac" userId="a5f351af-1df5-4a8e-9872-c215019fbbc7" providerId="ADAL" clId="{83B65149-DFE4-44F7-BC6E-F2D40E5582EE}" dt="2022-09-28T19:48:08.567" v="537" actId="20577"/>
          <ac:spMkLst>
            <pc:docMk/>
            <pc:sldMk cId="1860502550" sldId="275"/>
            <ac:spMk id="2" creationId="{00000000-0000-0000-0000-000000000000}"/>
          </ac:spMkLst>
        </pc:spChg>
        <pc:picChg chg="mod">
          <ac:chgData name="Jozo Pivac" userId="a5f351af-1df5-4a8e-9872-c215019fbbc7" providerId="ADAL" clId="{83B65149-DFE4-44F7-BC6E-F2D40E5582EE}" dt="2022-09-28T19:48:00.604" v="535" actId="1076"/>
          <ac:picMkLst>
            <pc:docMk/>
            <pc:sldMk cId="1860502550" sldId="275"/>
            <ac:picMk id="3" creationId="{29C217AA-956B-43C2-B614-E24C183E7D28}"/>
          </ac:picMkLst>
        </pc:picChg>
      </pc:sldChg>
      <pc:sldChg chg="addSp delSp modSp">
        <pc:chgData name="Jozo Pivac" userId="a5f351af-1df5-4a8e-9872-c215019fbbc7" providerId="ADAL" clId="{83B65149-DFE4-44F7-BC6E-F2D40E5582EE}" dt="2022-09-28T19:41:21.523" v="485" actId="1076"/>
        <pc:sldMkLst>
          <pc:docMk/>
          <pc:sldMk cId="88288704" sldId="278"/>
        </pc:sldMkLst>
        <pc:spChg chg="add mod">
          <ac:chgData name="Jozo Pivac" userId="a5f351af-1df5-4a8e-9872-c215019fbbc7" providerId="ADAL" clId="{83B65149-DFE4-44F7-BC6E-F2D40E5582EE}" dt="2022-09-28T19:41:02.807" v="481" actId="255"/>
          <ac:spMkLst>
            <pc:docMk/>
            <pc:sldMk cId="88288704" sldId="278"/>
            <ac:spMk id="10" creationId="{A260017E-38DD-4307-928A-491E80CE82DE}"/>
          </ac:spMkLst>
        </pc:spChg>
        <pc:spChg chg="add mod">
          <ac:chgData name="Jozo Pivac" userId="a5f351af-1df5-4a8e-9872-c215019fbbc7" providerId="ADAL" clId="{83B65149-DFE4-44F7-BC6E-F2D40E5582EE}" dt="2022-09-28T19:41:17.666" v="484" actId="1076"/>
          <ac:spMkLst>
            <pc:docMk/>
            <pc:sldMk cId="88288704" sldId="278"/>
            <ac:spMk id="11" creationId="{9ED39E2F-02E3-42EF-94BD-C6BE946140D3}"/>
          </ac:spMkLst>
        </pc:spChg>
        <pc:spChg chg="add mod">
          <ac:chgData name="Jozo Pivac" userId="a5f351af-1df5-4a8e-9872-c215019fbbc7" providerId="ADAL" clId="{83B65149-DFE4-44F7-BC6E-F2D40E5582EE}" dt="2022-09-28T19:41:21.523" v="485" actId="1076"/>
          <ac:spMkLst>
            <pc:docMk/>
            <pc:sldMk cId="88288704" sldId="278"/>
            <ac:spMk id="12" creationId="{000B4AA8-AFA4-43CF-BB68-668A8EC74B3F}"/>
          </ac:spMkLst>
        </pc:spChg>
        <pc:spChg chg="del mod">
          <ac:chgData name="Jozo Pivac" userId="a5f351af-1df5-4a8e-9872-c215019fbbc7" providerId="ADAL" clId="{83B65149-DFE4-44F7-BC6E-F2D40E5582EE}" dt="2022-09-28T19:37:26.488" v="330" actId="478"/>
          <ac:spMkLst>
            <pc:docMk/>
            <pc:sldMk cId="88288704" sldId="278"/>
            <ac:spMk id="19" creationId="{86986E1F-97B7-4592-A015-56BDDDC5E8B5}"/>
          </ac:spMkLst>
        </pc:spChg>
        <pc:spChg chg="del">
          <ac:chgData name="Jozo Pivac" userId="a5f351af-1df5-4a8e-9872-c215019fbbc7" providerId="ADAL" clId="{83B65149-DFE4-44F7-BC6E-F2D40E5582EE}" dt="2022-09-28T19:37:28.066" v="331" actId="478"/>
          <ac:spMkLst>
            <pc:docMk/>
            <pc:sldMk cId="88288704" sldId="278"/>
            <ac:spMk id="34" creationId="{BC77D477-5925-4EBD-A2DC-78B080C55661}"/>
          </ac:spMkLst>
        </pc:spChg>
        <pc:picChg chg="del">
          <ac:chgData name="Jozo Pivac" userId="a5f351af-1df5-4a8e-9872-c215019fbbc7" providerId="ADAL" clId="{83B65149-DFE4-44F7-BC6E-F2D40E5582EE}" dt="2022-09-28T19:37:18.786" v="328" actId="478"/>
          <ac:picMkLst>
            <pc:docMk/>
            <pc:sldMk cId="88288704" sldId="278"/>
            <ac:picMk id="3" creationId="{00000000-0000-0000-0000-000000000000}"/>
          </ac:picMkLst>
        </pc:picChg>
      </pc:sldChg>
      <pc:sldChg chg="addSp delSp modSp">
        <pc:chgData name="Jozo Pivac" userId="a5f351af-1df5-4a8e-9872-c215019fbbc7" providerId="ADAL" clId="{83B65149-DFE4-44F7-BC6E-F2D40E5582EE}" dt="2022-09-28T19:38:51.510" v="347" actId="1076"/>
        <pc:sldMkLst>
          <pc:docMk/>
          <pc:sldMk cId="3215083175" sldId="280"/>
        </pc:sldMkLst>
        <pc:spChg chg="add del">
          <ac:chgData name="Jozo Pivac" userId="a5f351af-1df5-4a8e-9872-c215019fbbc7" providerId="ADAL" clId="{83B65149-DFE4-44F7-BC6E-F2D40E5582EE}" dt="2022-09-28T19:22:39.565" v="3"/>
          <ac:spMkLst>
            <pc:docMk/>
            <pc:sldMk cId="3215083175" sldId="280"/>
            <ac:spMk id="2" creationId="{78BC1645-65E2-4F61-81E3-D757C9E9A2C4}"/>
          </ac:spMkLst>
        </pc:spChg>
        <pc:spChg chg="add del mod">
          <ac:chgData name="Jozo Pivac" userId="a5f351af-1df5-4a8e-9872-c215019fbbc7" providerId="ADAL" clId="{83B65149-DFE4-44F7-BC6E-F2D40E5582EE}" dt="2022-09-28T19:22:56.317" v="7"/>
          <ac:spMkLst>
            <pc:docMk/>
            <pc:sldMk cId="3215083175" sldId="280"/>
            <ac:spMk id="3" creationId="{3A2B4263-C555-4547-AF7F-5DE99EE3D9B3}"/>
          </ac:spMkLst>
        </pc:spChg>
        <pc:spChg chg="add mod">
          <ac:chgData name="Jozo Pivac" userId="a5f351af-1df5-4a8e-9872-c215019fbbc7" providerId="ADAL" clId="{83B65149-DFE4-44F7-BC6E-F2D40E5582EE}" dt="2022-09-28T19:38:51.510" v="347" actId="1076"/>
          <ac:spMkLst>
            <pc:docMk/>
            <pc:sldMk cId="3215083175" sldId="280"/>
            <ac:spMk id="4" creationId="{D31E5541-5CD4-4C8B-A090-D53397BBEB3C}"/>
          </ac:spMkLst>
        </pc:spChg>
        <pc:spChg chg="del">
          <ac:chgData name="Jozo Pivac" userId="a5f351af-1df5-4a8e-9872-c215019fbbc7" providerId="ADAL" clId="{83B65149-DFE4-44F7-BC6E-F2D40E5582EE}" dt="2022-09-28T19:22:32.540" v="1" actId="478"/>
          <ac:spMkLst>
            <pc:docMk/>
            <pc:sldMk cId="3215083175" sldId="280"/>
            <ac:spMk id="6" creationId="{00000000-0000-0000-0000-000000000000}"/>
          </ac:spMkLst>
        </pc:spChg>
        <pc:spChg chg="add mod">
          <ac:chgData name="Jozo Pivac" userId="a5f351af-1df5-4a8e-9872-c215019fbbc7" providerId="ADAL" clId="{83B65149-DFE4-44F7-BC6E-F2D40E5582EE}" dt="2022-09-28T19:38:28.334" v="342" actId="1076"/>
          <ac:spMkLst>
            <pc:docMk/>
            <pc:sldMk cId="3215083175" sldId="280"/>
            <ac:spMk id="8" creationId="{323BB30B-8261-439A-BDA1-EEB977D73189}"/>
          </ac:spMkLst>
        </pc:spChg>
        <pc:spChg chg="add del mod">
          <ac:chgData name="Jozo Pivac" userId="a5f351af-1df5-4a8e-9872-c215019fbbc7" providerId="ADAL" clId="{83B65149-DFE4-44F7-BC6E-F2D40E5582EE}" dt="2022-09-28T19:37:35.889" v="332" actId="21"/>
          <ac:spMkLst>
            <pc:docMk/>
            <pc:sldMk cId="3215083175" sldId="280"/>
            <ac:spMk id="9" creationId="{4968F0C1-E390-4DCD-8FDD-037524183A16}"/>
          </ac:spMkLst>
        </pc:spChg>
        <pc:spChg chg="add del mod">
          <ac:chgData name="Jozo Pivac" userId="a5f351af-1df5-4a8e-9872-c215019fbbc7" providerId="ADAL" clId="{83B65149-DFE4-44F7-BC6E-F2D40E5582EE}" dt="2022-09-28T19:37:41.268" v="334" actId="21"/>
          <ac:spMkLst>
            <pc:docMk/>
            <pc:sldMk cId="3215083175" sldId="280"/>
            <ac:spMk id="10" creationId="{6C540225-2CAD-42E2-A8D0-5EAAB009797D}"/>
          </ac:spMkLst>
        </pc:spChg>
        <pc:spChg chg="del">
          <ac:chgData name="Jozo Pivac" userId="a5f351af-1df5-4a8e-9872-c215019fbbc7" providerId="ADAL" clId="{83B65149-DFE4-44F7-BC6E-F2D40E5582EE}" dt="2022-09-28T19:23:42.425" v="14" actId="478"/>
          <ac:spMkLst>
            <pc:docMk/>
            <pc:sldMk cId="3215083175" sldId="280"/>
            <ac:spMk id="14" creationId="{00000000-0000-0000-0000-000000000000}"/>
          </ac:spMkLst>
        </pc:spChg>
        <pc:spChg chg="del mod">
          <ac:chgData name="Jozo Pivac" userId="a5f351af-1df5-4a8e-9872-c215019fbbc7" providerId="ADAL" clId="{83B65149-DFE4-44F7-BC6E-F2D40E5582EE}" dt="2022-09-28T19:23:12.808" v="13"/>
          <ac:spMkLst>
            <pc:docMk/>
            <pc:sldMk cId="3215083175" sldId="280"/>
            <ac:spMk id="15" creationId="{00000000-0000-0000-0000-000000000000}"/>
          </ac:spMkLst>
        </pc:spChg>
        <pc:picChg chg="add del mod">
          <ac:chgData name="Jozo Pivac" userId="a5f351af-1df5-4a8e-9872-c215019fbbc7" providerId="ADAL" clId="{83B65149-DFE4-44F7-BC6E-F2D40E5582EE}" dt="2022-09-28T19:25:58.138" v="23" actId="478"/>
          <ac:picMkLst>
            <pc:docMk/>
            <pc:sldMk cId="3215083175" sldId="280"/>
            <ac:picMk id="7" creationId="{A3511D46-EFD3-412A-92A0-8899B8FD0BEA}"/>
          </ac:picMkLst>
        </pc:picChg>
        <pc:picChg chg="add mod modCrop">
          <ac:chgData name="Jozo Pivac" userId="a5f351af-1df5-4a8e-9872-c215019fbbc7" providerId="ADAL" clId="{83B65149-DFE4-44F7-BC6E-F2D40E5582EE}" dt="2022-09-28T19:38:46.771" v="346" actId="1076"/>
          <ac:picMkLst>
            <pc:docMk/>
            <pc:sldMk cId="3215083175" sldId="280"/>
            <ac:picMk id="12" creationId="{5C692555-DFFF-4F21-8E8B-D8085C9904E7}"/>
          </ac:picMkLst>
        </pc:picChg>
        <pc:picChg chg="del">
          <ac:chgData name="Jozo Pivac" userId="a5f351af-1df5-4a8e-9872-c215019fbbc7" providerId="ADAL" clId="{83B65149-DFE4-44F7-BC6E-F2D40E5582EE}" dt="2022-09-28T19:22:30.105" v="0" actId="478"/>
          <ac:picMkLst>
            <pc:docMk/>
            <pc:sldMk cId="3215083175" sldId="280"/>
            <ac:picMk id="16" creationId="{00000000-0000-0000-0000-000000000000}"/>
          </ac:picMkLst>
        </pc:picChg>
      </pc:sldChg>
      <pc:sldChg chg="modSp">
        <pc:chgData name="Jozo Pivac" userId="a5f351af-1df5-4a8e-9872-c215019fbbc7" providerId="ADAL" clId="{83B65149-DFE4-44F7-BC6E-F2D40E5582EE}" dt="2022-09-28T19:52:34.571" v="687" actId="1076"/>
        <pc:sldMkLst>
          <pc:docMk/>
          <pc:sldMk cId="3740321608" sldId="281"/>
        </pc:sldMkLst>
        <pc:spChg chg="mod">
          <ac:chgData name="Jozo Pivac" userId="a5f351af-1df5-4a8e-9872-c215019fbbc7" providerId="ADAL" clId="{83B65149-DFE4-44F7-BC6E-F2D40E5582EE}" dt="2022-09-28T19:52:34.571" v="687" actId="1076"/>
          <ac:spMkLst>
            <pc:docMk/>
            <pc:sldMk cId="3740321608" sldId="281"/>
            <ac:spMk id="2" creationId="{551086F3-D8C4-400F-B3C6-96A04BA9A918}"/>
          </ac:spMkLst>
        </pc:spChg>
        <pc:spChg chg="mod">
          <ac:chgData name="Jozo Pivac" userId="a5f351af-1df5-4a8e-9872-c215019fbbc7" providerId="ADAL" clId="{83B65149-DFE4-44F7-BC6E-F2D40E5582EE}" dt="2022-09-28T19:51:59.731" v="672" actId="20577"/>
          <ac:spMkLst>
            <pc:docMk/>
            <pc:sldMk cId="3740321608" sldId="281"/>
            <ac:spMk id="3" creationId="{5B7490EC-7DB9-44CF-BF81-5B26D0322912}"/>
          </ac:spMkLst>
        </pc:spChg>
      </pc:sldChg>
      <pc:sldChg chg="modSp">
        <pc:chgData name="Jozo Pivac" userId="a5f351af-1df5-4a8e-9872-c215019fbbc7" providerId="ADAL" clId="{83B65149-DFE4-44F7-BC6E-F2D40E5582EE}" dt="2022-09-28T19:47:12.767" v="531" actId="255"/>
        <pc:sldMkLst>
          <pc:docMk/>
          <pc:sldMk cId="425741104" sldId="282"/>
        </pc:sldMkLst>
        <pc:spChg chg="mod">
          <ac:chgData name="Jozo Pivac" userId="a5f351af-1df5-4a8e-9872-c215019fbbc7" providerId="ADAL" clId="{83B65149-DFE4-44F7-BC6E-F2D40E5582EE}" dt="2022-09-28T19:47:12.767" v="531" actId="255"/>
          <ac:spMkLst>
            <pc:docMk/>
            <pc:sldMk cId="425741104" sldId="282"/>
            <ac:spMk id="2" creationId="{00000000-0000-0000-0000-000000000000}"/>
          </ac:spMkLst>
        </pc:spChg>
      </pc:sldChg>
      <pc:sldChg chg="del">
        <pc:chgData name="Jozo Pivac" userId="a5f351af-1df5-4a8e-9872-c215019fbbc7" providerId="ADAL" clId="{83B65149-DFE4-44F7-BC6E-F2D40E5582EE}" dt="2022-09-28T19:43:53.381" v="496" actId="2696"/>
        <pc:sldMkLst>
          <pc:docMk/>
          <pc:sldMk cId="939575474" sldId="284"/>
        </pc:sldMkLst>
      </pc:sldChg>
      <pc:sldChg chg="del">
        <pc:chgData name="Jozo Pivac" userId="a5f351af-1df5-4a8e-9872-c215019fbbc7" providerId="ADAL" clId="{83B65149-DFE4-44F7-BC6E-F2D40E5582EE}" dt="2022-09-28T19:43:54.381" v="497" actId="2696"/>
        <pc:sldMkLst>
          <pc:docMk/>
          <pc:sldMk cId="2279119280" sldId="285"/>
        </pc:sldMkLst>
      </pc:sldChg>
      <pc:sldChg chg="del">
        <pc:chgData name="Jozo Pivac" userId="a5f351af-1df5-4a8e-9872-c215019fbbc7" providerId="ADAL" clId="{83B65149-DFE4-44F7-BC6E-F2D40E5582EE}" dt="2022-09-28T19:43:55.334" v="498" actId="2696"/>
        <pc:sldMkLst>
          <pc:docMk/>
          <pc:sldMk cId="4218740829" sldId="286"/>
        </pc:sldMkLst>
      </pc:sldChg>
      <pc:sldChg chg="del">
        <pc:chgData name="Jozo Pivac" userId="a5f351af-1df5-4a8e-9872-c215019fbbc7" providerId="ADAL" clId="{83B65149-DFE4-44F7-BC6E-F2D40E5582EE}" dt="2022-09-28T19:43:56.272" v="499" actId="2696"/>
        <pc:sldMkLst>
          <pc:docMk/>
          <pc:sldMk cId="4229656053" sldId="287"/>
        </pc:sldMkLst>
      </pc:sldChg>
      <pc:sldChg chg="del">
        <pc:chgData name="Jozo Pivac" userId="a5f351af-1df5-4a8e-9872-c215019fbbc7" providerId="ADAL" clId="{83B65149-DFE4-44F7-BC6E-F2D40E5582EE}" dt="2022-09-28T19:43:57.241" v="500" actId="2696"/>
        <pc:sldMkLst>
          <pc:docMk/>
          <pc:sldMk cId="1228483697" sldId="288"/>
        </pc:sldMkLst>
      </pc:sldChg>
      <pc:sldChg chg="del">
        <pc:chgData name="Jozo Pivac" userId="a5f351af-1df5-4a8e-9872-c215019fbbc7" providerId="ADAL" clId="{83B65149-DFE4-44F7-BC6E-F2D40E5582EE}" dt="2022-09-28T19:43:50.303" v="494" actId="2696"/>
        <pc:sldMkLst>
          <pc:docMk/>
          <pc:sldMk cId="4170602449" sldId="289"/>
        </pc:sldMkLst>
      </pc:sldChg>
      <pc:sldChg chg="del">
        <pc:chgData name="Jozo Pivac" userId="a5f351af-1df5-4a8e-9872-c215019fbbc7" providerId="ADAL" clId="{83B65149-DFE4-44F7-BC6E-F2D40E5582EE}" dt="2022-09-28T19:43:52.068" v="495" actId="2696"/>
        <pc:sldMkLst>
          <pc:docMk/>
          <pc:sldMk cId="3268075842" sldId="290"/>
        </pc:sldMkLst>
      </pc:sldChg>
      <pc:sldMasterChg chg="addSp delSp modSp delSldLayout modSldLayout">
        <pc:chgData name="Jozo Pivac" userId="a5f351af-1df5-4a8e-9872-c215019fbbc7" providerId="ADAL" clId="{83B65149-DFE4-44F7-BC6E-F2D40E5582EE}" dt="2022-09-28T19:31:11.548" v="66" actId="20577"/>
        <pc:sldMasterMkLst>
          <pc:docMk/>
          <pc:sldMasterMk cId="4067244732" sldId="2147483648"/>
        </pc:sldMasterMkLst>
        <pc:spChg chg="del mod">
          <ac:chgData name="Jozo Pivac" userId="a5f351af-1df5-4a8e-9872-c215019fbbc7" providerId="ADAL" clId="{83B65149-DFE4-44F7-BC6E-F2D40E5582EE}" dt="2022-09-28T19:30:55.378" v="60" actId="478"/>
          <ac:spMkLst>
            <pc:docMk/>
            <pc:sldMasterMk cId="4067244732" sldId="2147483648"/>
            <ac:spMk id="5" creationId="{25386517-A0EF-49D9-8865-468B96D6482A}"/>
          </ac:spMkLst>
        </pc:spChg>
        <pc:spChg chg="add mod">
          <ac:chgData name="Jozo Pivac" userId="a5f351af-1df5-4a8e-9872-c215019fbbc7" providerId="ADAL" clId="{83B65149-DFE4-44F7-BC6E-F2D40E5582EE}" dt="2022-09-28T19:31:11.548" v="66" actId="20577"/>
          <ac:spMkLst>
            <pc:docMk/>
            <pc:sldMasterMk cId="4067244732" sldId="2147483648"/>
            <ac:spMk id="9" creationId="{577A6338-FF8C-46EB-A591-866F54B34DAA}"/>
          </ac:spMkLst>
        </pc:spChg>
        <pc:picChg chg="add">
          <ac:chgData name="Jozo Pivac" userId="a5f351af-1df5-4a8e-9872-c215019fbbc7" providerId="ADAL" clId="{83B65149-DFE4-44F7-BC6E-F2D40E5582EE}" dt="2022-09-28T19:29:18.527" v="47"/>
          <ac:picMkLst>
            <pc:docMk/>
            <pc:sldMasterMk cId="4067244732" sldId="2147483648"/>
            <ac:picMk id="7" creationId="{3F031CDA-D8CA-4288-B111-F282FF569010}"/>
          </ac:picMkLst>
        </pc:picChg>
        <pc:picChg chg="add del">
          <ac:chgData name="Jozo Pivac" userId="a5f351af-1df5-4a8e-9872-c215019fbbc7" providerId="ADAL" clId="{83B65149-DFE4-44F7-BC6E-F2D40E5582EE}" dt="2022-09-28T19:29:26.418" v="49" actId="478"/>
          <ac:picMkLst>
            <pc:docMk/>
            <pc:sldMasterMk cId="4067244732" sldId="2147483648"/>
            <ac:picMk id="8" creationId="{44B0CA8A-405B-444E-93F8-7818DFE230A0}"/>
          </ac:picMkLst>
        </pc:picChg>
        <pc:sldLayoutChg chg="del">
          <pc:chgData name="Jozo Pivac" userId="a5f351af-1df5-4a8e-9872-c215019fbbc7" providerId="ADAL" clId="{83B65149-DFE4-44F7-BC6E-F2D40E5582EE}" dt="2022-09-28T19:27:05.311" v="25" actId="2696"/>
          <pc:sldLayoutMkLst>
            <pc:docMk/>
            <pc:sldMasterMk cId="4067244732" sldId="2147483648"/>
            <pc:sldLayoutMk cId="2060509014" sldId="2147483649"/>
          </pc:sldLayoutMkLst>
        </pc:sldLayoutChg>
        <pc:sldLayoutChg chg="addSp delSp modSp">
          <pc:chgData name="Jozo Pivac" userId="a5f351af-1df5-4a8e-9872-c215019fbbc7" providerId="ADAL" clId="{83B65149-DFE4-44F7-BC6E-F2D40E5582EE}" dt="2022-09-28T19:30:41.294" v="56" actId="478"/>
          <pc:sldLayoutMkLst>
            <pc:docMk/>
            <pc:sldMasterMk cId="4067244732" sldId="2147483648"/>
            <pc:sldLayoutMk cId="1592689516" sldId="2147483650"/>
          </pc:sldLayoutMkLst>
          <pc:spChg chg="del mod">
            <ac:chgData name="Jozo Pivac" userId="a5f351af-1df5-4a8e-9872-c215019fbbc7" providerId="ADAL" clId="{83B65149-DFE4-44F7-BC6E-F2D40E5582EE}" dt="2022-09-28T19:30:41.294" v="56" actId="478"/>
            <ac:spMkLst>
              <pc:docMk/>
              <pc:sldMasterMk cId="4067244732" sldId="2147483648"/>
              <pc:sldLayoutMk cId="1592689516" sldId="2147483650"/>
              <ac:spMk id="5" creationId="{F0B827E8-BC07-464A-9913-CD068A1F9613}"/>
            </ac:spMkLst>
          </pc:spChg>
          <pc:spChg chg="add mod">
            <ac:chgData name="Jozo Pivac" userId="a5f351af-1df5-4a8e-9872-c215019fbbc7" providerId="ADAL" clId="{83B65149-DFE4-44F7-BC6E-F2D40E5582EE}" dt="2022-09-28T19:30:34.991" v="54" actId="1076"/>
            <ac:spMkLst>
              <pc:docMk/>
              <pc:sldMasterMk cId="4067244732" sldId="2147483648"/>
              <pc:sldLayoutMk cId="1592689516" sldId="2147483650"/>
              <ac:spMk id="7" creationId="{EF6F1C5E-5D56-4698-AE04-988BCA130CE9}"/>
            </ac:spMkLst>
          </pc:spChg>
          <pc:picChg chg="add">
            <ac:chgData name="Jozo Pivac" userId="a5f351af-1df5-4a8e-9872-c215019fbbc7" providerId="ADAL" clId="{83B65149-DFE4-44F7-BC6E-F2D40E5582EE}" dt="2022-09-28T19:29:12.166" v="46"/>
            <ac:picMkLst>
              <pc:docMk/>
              <pc:sldMasterMk cId="4067244732" sldId="2147483648"/>
              <pc:sldLayoutMk cId="1592689516" sldId="2147483650"/>
              <ac:picMk id="8" creationId="{E68CC0E4-9EDF-4A44-8873-A2FEF210BE28}"/>
            </ac:picMkLst>
          </pc:picChg>
        </pc:sldLayoutChg>
        <pc:sldLayoutChg chg="del">
          <pc:chgData name="Jozo Pivac" userId="a5f351af-1df5-4a8e-9872-c215019fbbc7" providerId="ADAL" clId="{83B65149-DFE4-44F7-BC6E-F2D40E5582EE}" dt="2022-09-28T19:27:11.386" v="26" actId="2696"/>
          <pc:sldLayoutMkLst>
            <pc:docMk/>
            <pc:sldMasterMk cId="4067244732" sldId="2147483648"/>
            <pc:sldLayoutMk cId="3862477181" sldId="2147483651"/>
          </pc:sldLayoutMkLst>
        </pc:sldLayoutChg>
        <pc:sldLayoutChg chg="del">
          <pc:chgData name="Jozo Pivac" userId="a5f351af-1df5-4a8e-9872-c215019fbbc7" providerId="ADAL" clId="{83B65149-DFE4-44F7-BC6E-F2D40E5582EE}" dt="2022-09-28T19:27:13.558" v="27" actId="2696"/>
          <pc:sldLayoutMkLst>
            <pc:docMk/>
            <pc:sldMasterMk cId="4067244732" sldId="2147483648"/>
            <pc:sldLayoutMk cId="762574019" sldId="2147483652"/>
          </pc:sldLayoutMkLst>
        </pc:sldLayoutChg>
        <pc:sldLayoutChg chg="del">
          <pc:chgData name="Jozo Pivac" userId="a5f351af-1df5-4a8e-9872-c215019fbbc7" providerId="ADAL" clId="{83B65149-DFE4-44F7-BC6E-F2D40E5582EE}" dt="2022-09-28T19:27:15.568" v="28" actId="2696"/>
          <pc:sldLayoutMkLst>
            <pc:docMk/>
            <pc:sldMasterMk cId="4067244732" sldId="2147483648"/>
            <pc:sldLayoutMk cId="1203877809" sldId="2147483653"/>
          </pc:sldLayoutMkLst>
        </pc:sldLayoutChg>
        <pc:sldLayoutChg chg="del">
          <pc:chgData name="Jozo Pivac" userId="a5f351af-1df5-4a8e-9872-c215019fbbc7" providerId="ADAL" clId="{83B65149-DFE4-44F7-BC6E-F2D40E5582EE}" dt="2022-09-28T19:27:18.608" v="29" actId="2696"/>
          <pc:sldLayoutMkLst>
            <pc:docMk/>
            <pc:sldMasterMk cId="4067244732" sldId="2147483648"/>
            <pc:sldLayoutMk cId="1416613014" sldId="2147483654"/>
          </pc:sldLayoutMkLst>
        </pc:sldLayoutChg>
        <pc:sldLayoutChg chg="addSp delSp modSp">
          <pc:chgData name="Jozo Pivac" userId="a5f351af-1df5-4a8e-9872-c215019fbbc7" providerId="ADAL" clId="{83B65149-DFE4-44F7-BC6E-F2D40E5582EE}" dt="2022-09-28T19:30:46.394" v="57" actId="478"/>
          <pc:sldLayoutMkLst>
            <pc:docMk/>
            <pc:sldMasterMk cId="4067244732" sldId="2147483648"/>
            <pc:sldLayoutMk cId="1538705609" sldId="2147483655"/>
          </pc:sldLayoutMkLst>
          <pc:spChg chg="del">
            <ac:chgData name="Jozo Pivac" userId="a5f351af-1df5-4a8e-9872-c215019fbbc7" providerId="ADAL" clId="{83B65149-DFE4-44F7-BC6E-F2D40E5582EE}" dt="2022-09-28T19:30:46.394" v="57" actId="478"/>
            <ac:spMkLst>
              <pc:docMk/>
              <pc:sldMasterMk cId="4067244732" sldId="2147483648"/>
              <pc:sldLayoutMk cId="1538705609" sldId="2147483655"/>
              <ac:spMk id="3" creationId="{84579A64-847B-4D3C-87CF-51E0E4D55E2A}"/>
            </ac:spMkLst>
          </pc:spChg>
          <pc:picChg chg="add mod modCrop">
            <ac:chgData name="Jozo Pivac" userId="a5f351af-1df5-4a8e-9872-c215019fbbc7" providerId="ADAL" clId="{83B65149-DFE4-44F7-BC6E-F2D40E5582EE}" dt="2022-09-28T19:28:34.410" v="44" actId="1076"/>
            <ac:picMkLst>
              <pc:docMk/>
              <pc:sldMasterMk cId="4067244732" sldId="2147483648"/>
              <pc:sldLayoutMk cId="1538705609" sldId="2147483655"/>
              <ac:picMk id="6" creationId="{DC7D7DD4-AB34-4631-BDE4-EC41B8B5CE60}"/>
            </ac:picMkLst>
          </pc:picChg>
        </pc:sldLayoutChg>
        <pc:sldLayoutChg chg="del">
          <pc:chgData name="Jozo Pivac" userId="a5f351af-1df5-4a8e-9872-c215019fbbc7" providerId="ADAL" clId="{83B65149-DFE4-44F7-BC6E-F2D40E5582EE}" dt="2022-09-28T19:27:20.557" v="30" actId="2696"/>
          <pc:sldLayoutMkLst>
            <pc:docMk/>
            <pc:sldMasterMk cId="4067244732" sldId="2147483648"/>
            <pc:sldLayoutMk cId="4109894689" sldId="2147483656"/>
          </pc:sldLayoutMkLst>
        </pc:sldLayoutChg>
        <pc:sldLayoutChg chg="del">
          <pc:chgData name="Jozo Pivac" userId="a5f351af-1df5-4a8e-9872-c215019fbbc7" providerId="ADAL" clId="{83B65149-DFE4-44F7-BC6E-F2D40E5582EE}" dt="2022-09-28T19:27:22.322" v="31" actId="2696"/>
          <pc:sldLayoutMkLst>
            <pc:docMk/>
            <pc:sldMasterMk cId="4067244732" sldId="2147483648"/>
            <pc:sldLayoutMk cId="2831585408" sldId="2147483657"/>
          </pc:sldLayoutMkLst>
        </pc:sldLayoutChg>
        <pc:sldLayoutChg chg="del">
          <pc:chgData name="Jozo Pivac" userId="a5f351af-1df5-4a8e-9872-c215019fbbc7" providerId="ADAL" clId="{83B65149-DFE4-44F7-BC6E-F2D40E5582EE}" dt="2022-09-28T19:27:24.032" v="32" actId="2696"/>
          <pc:sldLayoutMkLst>
            <pc:docMk/>
            <pc:sldMasterMk cId="4067244732" sldId="2147483648"/>
            <pc:sldLayoutMk cId="3315706286" sldId="2147483658"/>
          </pc:sldLayoutMkLst>
        </pc:sldLayoutChg>
        <pc:sldLayoutChg chg="del">
          <pc:chgData name="Jozo Pivac" userId="a5f351af-1df5-4a8e-9872-c215019fbbc7" providerId="ADAL" clId="{83B65149-DFE4-44F7-BC6E-F2D40E5582EE}" dt="2022-09-28T19:26:38.710" v="24" actId="2696"/>
          <pc:sldLayoutMkLst>
            <pc:docMk/>
            <pc:sldMasterMk cId="4067244732" sldId="2147483648"/>
            <pc:sldLayoutMk cId="3265509885" sldId="2147483659"/>
          </pc:sldLayoutMkLst>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7B3CB25-E57D-4F5F-B69A-A3FAEE8BEF61}"/>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4D09922D-ED84-4D70-B360-D77F3D7D5906}"/>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7EEAB5A2-41E0-4676-B3D1-36247F741E27}"/>
              </a:ext>
            </a:extLst>
          </p:cNvPr>
          <p:cNvSpPr>
            <a:spLocks noGrp="1"/>
          </p:cNvSpPr>
          <p:nvPr>
            <p:ph type="dt" sz="half" idx="10"/>
          </p:nvPr>
        </p:nvSpPr>
        <p:spPr/>
        <p:txBody>
          <a:bodyPr/>
          <a:lstStyle/>
          <a:p>
            <a:fld id="{0A8CA514-0E2E-46C2-BCE1-AF63F6696D51}" type="datetimeFigureOut">
              <a:rPr lang="hr-HR" smtClean="0"/>
              <a:t>29.9.2022.</a:t>
            </a:fld>
            <a:endParaRPr lang="hr-HR"/>
          </a:p>
        </p:txBody>
      </p:sp>
      <p:sp>
        <p:nvSpPr>
          <p:cNvPr id="6" name="Rezervirano mjesto broja slajda 5">
            <a:extLst>
              <a:ext uri="{FF2B5EF4-FFF2-40B4-BE49-F238E27FC236}">
                <a16:creationId xmlns:a16="http://schemas.microsoft.com/office/drawing/2014/main" id="{88667EAF-779C-4A43-88CA-D5B3CA8262E4}"/>
              </a:ext>
            </a:extLst>
          </p:cNvPr>
          <p:cNvSpPr>
            <a:spLocks noGrp="1"/>
          </p:cNvSpPr>
          <p:nvPr>
            <p:ph type="sldNum" sz="quarter" idx="12"/>
          </p:nvPr>
        </p:nvSpPr>
        <p:spPr/>
        <p:txBody>
          <a:bodyPr/>
          <a:lstStyle/>
          <a:p>
            <a:fld id="{D858513D-FC41-44E2-958B-E9E688CE86BD}" type="slidenum">
              <a:rPr lang="hr-HR" smtClean="0"/>
              <a:t>‹#›</a:t>
            </a:fld>
            <a:endParaRPr lang="hr-HR"/>
          </a:p>
        </p:txBody>
      </p:sp>
      <p:sp>
        <p:nvSpPr>
          <p:cNvPr id="7" name="Rezervirano mjesto podnožja 2">
            <a:extLst>
              <a:ext uri="{FF2B5EF4-FFF2-40B4-BE49-F238E27FC236}">
                <a16:creationId xmlns:a16="http://schemas.microsoft.com/office/drawing/2014/main" id="{EF6F1C5E-5D56-4698-AE04-988BCA130CE9}"/>
              </a:ext>
            </a:extLst>
          </p:cNvPr>
          <p:cNvSpPr txBox="1">
            <a:spLocks/>
          </p:cNvSpPr>
          <p:nvPr userDrawn="1"/>
        </p:nvSpPr>
        <p:spPr>
          <a:xfrm>
            <a:off x="4264842" y="5385389"/>
            <a:ext cx="4572001" cy="365125"/>
          </a:xfrm>
          <a:prstGeom prst="rect">
            <a:avLst/>
          </a:prstGeom>
        </p:spPr>
        <p:txBody>
          <a:bodyPr vert="horz" lIns="91440" tIns="45720" rIns="91440" bIns="45720" rtlCol="0" anchor="ctr"/>
          <a:lstStyle>
            <a:defPPr>
              <a:defRPr lang="sr-Latn-R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hr-HR" dirty="0"/>
          </a:p>
        </p:txBody>
      </p:sp>
      <p:pic>
        <p:nvPicPr>
          <p:cNvPr id="8" name="Slika 7">
            <a:extLst>
              <a:ext uri="{FF2B5EF4-FFF2-40B4-BE49-F238E27FC236}">
                <a16:creationId xmlns:a16="http://schemas.microsoft.com/office/drawing/2014/main" id="{E68CC0E4-9EDF-4A44-8873-A2FEF210BE28}"/>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726" t="20353" r="19452" b="21930"/>
          <a:stretch/>
        </p:blipFill>
        <p:spPr>
          <a:xfrm>
            <a:off x="10246936" y="6341987"/>
            <a:ext cx="710938" cy="379488"/>
          </a:xfrm>
          <a:prstGeom prst="rect">
            <a:avLst/>
          </a:prstGeom>
        </p:spPr>
      </p:pic>
    </p:spTree>
    <p:extLst>
      <p:ext uri="{BB962C8B-B14F-4D97-AF65-F5344CB8AC3E}">
        <p14:creationId xmlns:p14="http://schemas.microsoft.com/office/powerpoint/2010/main" val="1592689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C32C1327-8155-448B-89B3-BB674F1D1A05}"/>
              </a:ext>
            </a:extLst>
          </p:cNvPr>
          <p:cNvSpPr>
            <a:spLocks noGrp="1"/>
          </p:cNvSpPr>
          <p:nvPr>
            <p:ph type="dt" sz="half" idx="10"/>
          </p:nvPr>
        </p:nvSpPr>
        <p:spPr/>
        <p:txBody>
          <a:bodyPr/>
          <a:lstStyle/>
          <a:p>
            <a:fld id="{0A8CA514-0E2E-46C2-BCE1-AF63F6696D51}" type="datetimeFigureOut">
              <a:rPr lang="hr-HR" smtClean="0"/>
              <a:t>29.9.2022.</a:t>
            </a:fld>
            <a:endParaRPr lang="hr-HR"/>
          </a:p>
        </p:txBody>
      </p:sp>
      <p:sp>
        <p:nvSpPr>
          <p:cNvPr id="4" name="Rezervirano mjesto broja slajda 3">
            <a:extLst>
              <a:ext uri="{FF2B5EF4-FFF2-40B4-BE49-F238E27FC236}">
                <a16:creationId xmlns:a16="http://schemas.microsoft.com/office/drawing/2014/main" id="{4FEE3B3D-1BEC-459B-B517-74B4AF650B94}"/>
              </a:ext>
            </a:extLst>
          </p:cNvPr>
          <p:cNvSpPr>
            <a:spLocks noGrp="1"/>
          </p:cNvSpPr>
          <p:nvPr>
            <p:ph type="sldNum" sz="quarter" idx="12"/>
          </p:nvPr>
        </p:nvSpPr>
        <p:spPr/>
        <p:txBody>
          <a:bodyPr/>
          <a:lstStyle/>
          <a:p>
            <a:fld id="{D858513D-FC41-44E2-958B-E9E688CE86BD}" type="slidenum">
              <a:rPr lang="hr-HR" smtClean="0"/>
              <a:t>‹#›</a:t>
            </a:fld>
            <a:endParaRPr lang="hr-HR"/>
          </a:p>
        </p:txBody>
      </p:sp>
      <p:pic>
        <p:nvPicPr>
          <p:cNvPr id="6" name="Slika 5">
            <a:extLst>
              <a:ext uri="{FF2B5EF4-FFF2-40B4-BE49-F238E27FC236}">
                <a16:creationId xmlns:a16="http://schemas.microsoft.com/office/drawing/2014/main" id="{DC7D7DD4-AB34-4631-BDE4-EC41B8B5CE60}"/>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726" t="20353" r="19452" b="21930"/>
          <a:stretch/>
        </p:blipFill>
        <p:spPr>
          <a:xfrm>
            <a:off x="10246936" y="6341987"/>
            <a:ext cx="710938" cy="379488"/>
          </a:xfrm>
          <a:prstGeom prst="rect">
            <a:avLst/>
          </a:prstGeom>
        </p:spPr>
      </p:pic>
    </p:spTree>
    <p:extLst>
      <p:ext uri="{BB962C8B-B14F-4D97-AF65-F5344CB8AC3E}">
        <p14:creationId xmlns:p14="http://schemas.microsoft.com/office/powerpoint/2010/main" val="15387056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27D89ACB-4701-4FB5-B77D-A7E5FFA8E7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85899192-C9F5-4F87-A8ED-025F188D61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dirty="0"/>
              <a:t>Kliknite da biste uredili matrice</a:t>
            </a:r>
          </a:p>
          <a:p>
            <a:pPr lvl="1"/>
            <a:r>
              <a:rPr lang="hr-HR" dirty="0"/>
              <a:t>Druga razina</a:t>
            </a:r>
          </a:p>
          <a:p>
            <a:pPr lvl="2"/>
            <a:r>
              <a:rPr lang="hr-HR" dirty="0"/>
              <a:t>Treća razina</a:t>
            </a:r>
          </a:p>
          <a:p>
            <a:pPr lvl="3"/>
            <a:r>
              <a:rPr lang="hr-HR" dirty="0"/>
              <a:t>Četvrta razina</a:t>
            </a:r>
          </a:p>
          <a:p>
            <a:pPr lvl="4"/>
            <a:r>
              <a:rPr lang="hr-HR" dirty="0"/>
              <a:t>Peta razina stilove teksta</a:t>
            </a:r>
          </a:p>
        </p:txBody>
      </p:sp>
      <p:sp>
        <p:nvSpPr>
          <p:cNvPr id="4" name="Rezervirano mjesto datuma 3">
            <a:extLst>
              <a:ext uri="{FF2B5EF4-FFF2-40B4-BE49-F238E27FC236}">
                <a16:creationId xmlns:a16="http://schemas.microsoft.com/office/drawing/2014/main" id="{1575C977-623F-4AE2-B56F-4C8CDCA99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8CA514-0E2E-46C2-BCE1-AF63F6696D51}" type="datetimeFigureOut">
              <a:rPr lang="hr-HR" smtClean="0"/>
              <a:t>29.9.2022.</a:t>
            </a:fld>
            <a:endParaRPr lang="hr-HR"/>
          </a:p>
        </p:txBody>
      </p:sp>
      <p:sp>
        <p:nvSpPr>
          <p:cNvPr id="6" name="Rezervirano mjesto broja slajda 5">
            <a:extLst>
              <a:ext uri="{FF2B5EF4-FFF2-40B4-BE49-F238E27FC236}">
                <a16:creationId xmlns:a16="http://schemas.microsoft.com/office/drawing/2014/main" id="{8F8BD28A-449B-4A82-B435-493EB3386E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8513D-FC41-44E2-958B-E9E688CE86BD}" type="slidenum">
              <a:rPr lang="hr-HR" smtClean="0"/>
              <a:t>‹#›</a:t>
            </a:fld>
            <a:endParaRPr lang="hr-HR"/>
          </a:p>
        </p:txBody>
      </p:sp>
      <p:pic>
        <p:nvPicPr>
          <p:cNvPr id="7" name="Slika 6">
            <a:extLst>
              <a:ext uri="{FF2B5EF4-FFF2-40B4-BE49-F238E27FC236}">
                <a16:creationId xmlns:a16="http://schemas.microsoft.com/office/drawing/2014/main" id="{3F031CDA-D8CA-4288-B111-F282FF569010}"/>
              </a:ext>
            </a:extLst>
          </p:cNvPr>
          <p:cNvPicPr>
            <a:picLocks noChangeAspect="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9726" t="20353" r="19452" b="21930"/>
          <a:stretch/>
        </p:blipFill>
        <p:spPr>
          <a:xfrm>
            <a:off x="10246936" y="6341987"/>
            <a:ext cx="710938" cy="379488"/>
          </a:xfrm>
          <a:prstGeom prst="rect">
            <a:avLst/>
          </a:prstGeom>
        </p:spPr>
      </p:pic>
      <p:sp>
        <p:nvSpPr>
          <p:cNvPr id="9" name="Rezervirano mjesto podnožja 2">
            <a:extLst>
              <a:ext uri="{FF2B5EF4-FFF2-40B4-BE49-F238E27FC236}">
                <a16:creationId xmlns:a16="http://schemas.microsoft.com/office/drawing/2014/main" id="{577A6338-FF8C-46EB-A591-866F54B34DAA}"/>
              </a:ext>
            </a:extLst>
          </p:cNvPr>
          <p:cNvSpPr txBox="1">
            <a:spLocks/>
          </p:cNvSpPr>
          <p:nvPr userDrawn="1"/>
        </p:nvSpPr>
        <p:spPr>
          <a:xfrm>
            <a:off x="4038600" y="6377888"/>
            <a:ext cx="4572001" cy="365125"/>
          </a:xfrm>
          <a:prstGeom prst="rect">
            <a:avLst/>
          </a:prstGeom>
        </p:spPr>
        <p:txBody>
          <a:bodyPr vert="horz" lIns="91440" tIns="45720" rIns="91440" bIns="45720" rtlCol="0" anchor="ctr"/>
          <a:lstStyle>
            <a:defPPr>
              <a:defRPr lang="sr-Latn-R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r-HR" dirty="0"/>
              <a:t>Poučavanje robotike i programiranja kroz primjenu simulatora</a:t>
            </a:r>
          </a:p>
        </p:txBody>
      </p:sp>
    </p:spTree>
    <p:extLst>
      <p:ext uri="{BB962C8B-B14F-4D97-AF65-F5344CB8AC3E}">
        <p14:creationId xmlns:p14="http://schemas.microsoft.com/office/powerpoint/2010/main" val="4067244732"/>
      </p:ext>
    </p:extLst>
  </p:cSld>
  <p:clrMap bg1="lt1" tx1="dk1" bg2="lt2" tx2="dk2" accent1="accent1" accent2="accent2" accent3="accent3" accent4="accent4" accent5="accent5" accent6="accent6" hlink="hlink" folHlink="folHlink"/>
  <p:sldLayoutIdLst>
    <p:sldLayoutId id="2147483650"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katarina.tomic1@skole.hr"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mailto:Jozo.pivac@udruga-inovatic.h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jozo.pivac@udruga-inovatic.hr" TargetMode="External"/><Relationship Id="rId2" Type="http://schemas.openxmlformats.org/officeDocument/2006/relationships/hyperlink" Target="mailto:katarina.tomic1@skole.hr"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ocoderz.com/" TargetMode="External"/><Relationship Id="rId2" Type="http://schemas.openxmlformats.org/officeDocument/2006/relationships/hyperlink" Target="http://www.miranda.software/" TargetMode="External"/><Relationship Id="rId1" Type="http://schemas.openxmlformats.org/officeDocument/2006/relationships/slideLayout" Target="../slideLayouts/slideLayout2.xml"/><Relationship Id="rId5" Type="http://schemas.openxmlformats.org/officeDocument/2006/relationships/hyperlink" Target="http://www.tinkercad.com/" TargetMode="External"/><Relationship Id="rId4" Type="http://schemas.openxmlformats.org/officeDocument/2006/relationships/hyperlink" Target="http://www.virtualroboticstoolkit.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miranda.softwar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udruga-inovatic.hr/miranda-softwar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utnik 3">
            <a:extLst>
              <a:ext uri="{FF2B5EF4-FFF2-40B4-BE49-F238E27FC236}">
                <a16:creationId xmlns:a16="http://schemas.microsoft.com/office/drawing/2014/main" id="{D31E5541-5CD4-4C8B-A090-D53397BBEB3C}"/>
              </a:ext>
            </a:extLst>
          </p:cNvPr>
          <p:cNvSpPr/>
          <p:nvPr/>
        </p:nvSpPr>
        <p:spPr>
          <a:xfrm>
            <a:off x="-1312801" y="4955552"/>
            <a:ext cx="8614765" cy="344069"/>
          </a:xfrm>
          <a:prstGeom prst="rect">
            <a:avLst/>
          </a:prstGeom>
        </p:spPr>
        <p:txBody>
          <a:bodyPr wrap="square">
            <a:spAutoFit/>
          </a:bodyPr>
          <a:lstStyle/>
          <a:p>
            <a:pPr algn="ctr">
              <a:lnSpc>
                <a:spcPct val="107000"/>
              </a:lnSpc>
              <a:spcAft>
                <a:spcPts val="800"/>
              </a:spcAft>
            </a:pPr>
            <a:r>
              <a:rPr lang="hr-HR" sz="1600" dirty="0">
                <a:effectLst/>
                <a:latin typeface="Calibri" panose="020F0502020204030204" pitchFamily="34" charset="0"/>
                <a:ea typeface="Calibri" panose="020F0502020204030204" pitchFamily="34" charset="0"/>
                <a:cs typeface="Times New Roman" panose="02020603050405020304" pitchFamily="18" charset="0"/>
              </a:rPr>
              <a:t>Šibenik, listopad 2022.</a:t>
            </a:r>
          </a:p>
        </p:txBody>
      </p:sp>
      <p:sp>
        <p:nvSpPr>
          <p:cNvPr id="8" name="TekstniOkvir 7">
            <a:extLst>
              <a:ext uri="{FF2B5EF4-FFF2-40B4-BE49-F238E27FC236}">
                <a16:creationId xmlns:a16="http://schemas.microsoft.com/office/drawing/2014/main" id="{323BB30B-8261-439A-BDA1-EEB977D73189}"/>
              </a:ext>
            </a:extLst>
          </p:cNvPr>
          <p:cNvSpPr txBox="1"/>
          <p:nvPr/>
        </p:nvSpPr>
        <p:spPr>
          <a:xfrm>
            <a:off x="1564611" y="922193"/>
            <a:ext cx="8859863" cy="461665"/>
          </a:xfrm>
          <a:prstGeom prst="rect">
            <a:avLst/>
          </a:prstGeom>
          <a:noFill/>
        </p:spPr>
        <p:txBody>
          <a:bodyPr wrap="square" rtlCol="0">
            <a:spAutoFit/>
          </a:bodyPr>
          <a:lstStyle/>
          <a:p>
            <a:pPr algn="ctr"/>
            <a:r>
              <a:rPr lang="hr-HR" sz="2400" b="1" dirty="0"/>
              <a:t>CARNET USERS CONVERENCE: „Otvaranje u zatvorenom svijetu”</a:t>
            </a:r>
          </a:p>
        </p:txBody>
      </p:sp>
      <p:pic>
        <p:nvPicPr>
          <p:cNvPr id="12" name="Slika 11">
            <a:extLst>
              <a:ext uri="{FF2B5EF4-FFF2-40B4-BE49-F238E27FC236}">
                <a16:creationId xmlns:a16="http://schemas.microsoft.com/office/drawing/2014/main" id="{5C692555-DFFF-4F21-8E8B-D8085C9904E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158" t="22554" r="21970" b="22246"/>
          <a:stretch/>
        </p:blipFill>
        <p:spPr>
          <a:xfrm>
            <a:off x="1630599" y="1824096"/>
            <a:ext cx="4807910" cy="2535810"/>
          </a:xfrm>
          <a:prstGeom prst="rect">
            <a:avLst/>
          </a:prstGeom>
        </p:spPr>
      </p:pic>
    </p:spTree>
    <p:extLst>
      <p:ext uri="{BB962C8B-B14F-4D97-AF65-F5344CB8AC3E}">
        <p14:creationId xmlns:p14="http://schemas.microsoft.com/office/powerpoint/2010/main" val="3215083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mBot staza">
            <a:hlinkClick r:id="" action="ppaction://media"/>
            <a:extLst>
              <a:ext uri="{FF2B5EF4-FFF2-40B4-BE49-F238E27FC236}">
                <a16:creationId xmlns:a16="http://schemas.microsoft.com/office/drawing/2014/main" id="{607C0840-2EAD-4895-885B-C107B849C6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2727" y="643466"/>
            <a:ext cx="10723418" cy="5637261"/>
          </a:xfrm>
          <a:prstGeom prst="rect">
            <a:avLst/>
          </a:prstGeom>
        </p:spPr>
      </p:pic>
      <p:sp>
        <p:nvSpPr>
          <p:cNvPr id="4" name="TekstniOkvir 3"/>
          <p:cNvSpPr txBox="1"/>
          <p:nvPr/>
        </p:nvSpPr>
        <p:spPr>
          <a:xfrm>
            <a:off x="591127" y="203200"/>
            <a:ext cx="5858933" cy="369332"/>
          </a:xfrm>
          <a:prstGeom prst="rect">
            <a:avLst/>
          </a:prstGeom>
          <a:noFill/>
        </p:spPr>
        <p:txBody>
          <a:bodyPr wrap="square" rtlCol="0">
            <a:spAutoFit/>
          </a:bodyPr>
          <a:lstStyle/>
          <a:p>
            <a:r>
              <a:rPr lang="hr-HR" dirty="0"/>
              <a:t>PRIMJER VJEŽBE NA FIZIČKOJ RADIONICI:</a:t>
            </a:r>
          </a:p>
        </p:txBody>
      </p:sp>
    </p:spTree>
    <p:extLst>
      <p:ext uri="{BB962C8B-B14F-4D97-AF65-F5344CB8AC3E}">
        <p14:creationId xmlns:p14="http://schemas.microsoft.com/office/powerpoint/2010/main" val="254196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551086F3-D8C4-400F-B3C6-96A04BA9A918}"/>
              </a:ext>
            </a:extLst>
          </p:cNvPr>
          <p:cNvSpPr txBox="1"/>
          <p:nvPr/>
        </p:nvSpPr>
        <p:spPr>
          <a:xfrm>
            <a:off x="925732" y="1173955"/>
            <a:ext cx="7892825" cy="400110"/>
          </a:xfrm>
          <a:prstGeom prst="rect">
            <a:avLst/>
          </a:prstGeom>
          <a:noFill/>
        </p:spPr>
        <p:txBody>
          <a:bodyPr wrap="square" rtlCol="0">
            <a:spAutoFit/>
          </a:bodyPr>
          <a:lstStyle/>
          <a:p>
            <a:r>
              <a:rPr lang="hr-HR" sz="2000" b="1" dirty="0"/>
              <a:t>Neke pretpostavke kvalitetnijeg učenja uz pomoć simulatora:</a:t>
            </a:r>
          </a:p>
        </p:txBody>
      </p:sp>
      <p:sp>
        <p:nvSpPr>
          <p:cNvPr id="3" name="TekstniOkvir 2">
            <a:extLst>
              <a:ext uri="{FF2B5EF4-FFF2-40B4-BE49-F238E27FC236}">
                <a16:creationId xmlns:a16="http://schemas.microsoft.com/office/drawing/2014/main" id="{5B7490EC-7DB9-44CF-BF81-5B26D0322912}"/>
              </a:ext>
            </a:extLst>
          </p:cNvPr>
          <p:cNvSpPr txBox="1"/>
          <p:nvPr/>
        </p:nvSpPr>
        <p:spPr>
          <a:xfrm>
            <a:off x="708916" y="1977473"/>
            <a:ext cx="9493321" cy="1754326"/>
          </a:xfrm>
          <a:prstGeom prst="rect">
            <a:avLst/>
          </a:prstGeom>
          <a:noFill/>
        </p:spPr>
        <p:txBody>
          <a:bodyPr wrap="square" rtlCol="0">
            <a:spAutoFit/>
          </a:bodyPr>
          <a:lstStyle/>
          <a:p>
            <a:pPr marL="285750" indent="-285750">
              <a:buFont typeface="Wingdings" panose="05000000000000000000" pitchFamily="2" charset="2"/>
              <a:buChar char="§"/>
            </a:pPr>
            <a:r>
              <a:rPr lang="hr-HR" dirty="0"/>
              <a:t>Nema troškova nabave robotičke opreme i potrošnih dijelova.</a:t>
            </a:r>
          </a:p>
          <a:p>
            <a:pPr marL="285750" indent="-285750">
              <a:buFont typeface="Wingdings" panose="05000000000000000000" pitchFamily="2" charset="2"/>
              <a:buChar char="§"/>
            </a:pPr>
            <a:r>
              <a:rPr lang="hr-HR" dirty="0"/>
              <a:t>Pružanje učenicima učenje na daljinu te dostupnost digitalnih alata i znanja 24/7.</a:t>
            </a:r>
          </a:p>
          <a:p>
            <a:pPr marL="285750" indent="-285750">
              <a:buFont typeface="Wingdings" panose="05000000000000000000" pitchFamily="2" charset="2"/>
              <a:buChar char="§"/>
            </a:pPr>
            <a:r>
              <a:rPr lang="hr-HR" dirty="0"/>
              <a:t>Smanjuje „strah od novih tehnologija“, posebno pri početnim koracima.</a:t>
            </a:r>
          </a:p>
          <a:p>
            <a:pPr marL="285750" indent="-285750">
              <a:buFont typeface="Wingdings" panose="05000000000000000000" pitchFamily="2" charset="2"/>
              <a:buChar char="§"/>
            </a:pPr>
            <a:r>
              <a:rPr lang="hr-HR" dirty="0"/>
              <a:t>Smanjuje vrijeme za realizaciju određenih zadataka.</a:t>
            </a:r>
          </a:p>
          <a:p>
            <a:pPr marL="285750" indent="-285750">
              <a:buFont typeface="Wingdings" panose="05000000000000000000" pitchFamily="2" charset="2"/>
              <a:buChar char="§"/>
            </a:pPr>
            <a:r>
              <a:rPr lang="hr-HR" dirty="0"/>
              <a:t>Virtualni 3D svijet u simulatoru pruža učenicima brzu i kreativnu izradu raznih robotskih 3D arena i staza.</a:t>
            </a:r>
          </a:p>
        </p:txBody>
      </p:sp>
    </p:spTree>
    <p:extLst>
      <p:ext uri="{BB962C8B-B14F-4D97-AF65-F5344CB8AC3E}">
        <p14:creationId xmlns:p14="http://schemas.microsoft.com/office/powerpoint/2010/main" val="3740321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EDCF1100-C0EA-46FF-97B4-91A1EFADC668}"/>
              </a:ext>
            </a:extLst>
          </p:cNvPr>
          <p:cNvSpPr txBox="1"/>
          <p:nvPr/>
        </p:nvSpPr>
        <p:spPr>
          <a:xfrm>
            <a:off x="1538555" y="966038"/>
            <a:ext cx="8293814" cy="4524315"/>
          </a:xfrm>
          <a:prstGeom prst="rect">
            <a:avLst/>
          </a:prstGeom>
          <a:noFill/>
        </p:spPr>
        <p:txBody>
          <a:bodyPr wrap="square">
            <a:spAutoFit/>
          </a:bodyPr>
          <a:lstStyle/>
          <a:p>
            <a:r>
              <a:rPr lang="hr-HR" sz="2000" b="1" dirty="0"/>
              <a:t>Uvođenje simulatora za vrijeme provedbe fizičkih radionica robotike:</a:t>
            </a:r>
          </a:p>
          <a:p>
            <a:endParaRPr lang="hr-HR" b="1" dirty="0"/>
          </a:p>
          <a:p>
            <a:r>
              <a:rPr lang="hr-HR" u="sng" dirty="0"/>
              <a:t>Svrha:</a:t>
            </a:r>
          </a:p>
          <a:p>
            <a:r>
              <a:rPr lang="hr-HR" dirty="0"/>
              <a:t>Smanjiti vrijeme koje učenik gubi za vrijeme rada učestalim povezivanjem robota sa računalom te smanjiti koncentraciju kretanja učionicom i stvaranja gužve na testnoj stazi.</a:t>
            </a:r>
          </a:p>
          <a:p>
            <a:endParaRPr lang="hr-HR" b="1" dirty="0"/>
          </a:p>
          <a:p>
            <a:r>
              <a:rPr lang="hr-HR" u="sng" dirty="0"/>
              <a:t>Način provedbe:</a:t>
            </a:r>
          </a:p>
          <a:p>
            <a:r>
              <a:rPr lang="hr-HR" dirty="0"/>
              <a:t>Učenici nakon upoznavanja sa problemskim zadatkom unutar određenog projekta, jedno vrijeme testiraju svoja problemska rješenja koristeći simulator te na takav način smanjuju vrijeme koje bi inače gubili na učestalom pohranjivanju programa u robote te odlaženje do same staze za testiranje programa unutar robota.</a:t>
            </a:r>
            <a:br>
              <a:rPr lang="hr-HR" dirty="0"/>
            </a:br>
            <a:r>
              <a:rPr lang="hr-HR" dirty="0"/>
              <a:t>Ovakvim pristupom učenici nakon što u simulatoru potpuno ili djelomično naprave rješenje za zadatak, prenose program u fizički robot te testiraju i po potrebi vrše manje korekcije u samom programu ili na robotu.</a:t>
            </a:r>
          </a:p>
          <a:p>
            <a:endParaRPr lang="hr-HR" dirty="0"/>
          </a:p>
        </p:txBody>
      </p:sp>
    </p:spTree>
    <p:extLst>
      <p:ext uri="{BB962C8B-B14F-4D97-AF65-F5344CB8AC3E}">
        <p14:creationId xmlns:p14="http://schemas.microsoft.com/office/powerpoint/2010/main" val="3086694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p:cNvSpPr txBox="1"/>
          <p:nvPr/>
        </p:nvSpPr>
        <p:spPr>
          <a:xfrm>
            <a:off x="932872" y="655782"/>
            <a:ext cx="8469745" cy="3877985"/>
          </a:xfrm>
          <a:prstGeom prst="rect">
            <a:avLst/>
          </a:prstGeom>
          <a:noFill/>
        </p:spPr>
        <p:txBody>
          <a:bodyPr wrap="square" rtlCol="0">
            <a:spAutoFit/>
          </a:bodyPr>
          <a:lstStyle/>
          <a:p>
            <a:r>
              <a:rPr lang="hr-HR" sz="2000" b="1" dirty="0"/>
              <a:t>Zaključak:</a:t>
            </a:r>
          </a:p>
          <a:p>
            <a:endParaRPr lang="hr-HR" sz="2400" b="1" dirty="0"/>
          </a:p>
          <a:p>
            <a:r>
              <a:rPr lang="hr-HR" dirty="0"/>
              <a:t>Velika većina djece u robotici podjednako vole slaganje i programiranje robota. Koristeći isključivo simulator učenici nisu u mogućnosti razvijati svoje vještine slaganja i povezivanja raznih dijelova robota poput motora i senzora. Ali sa druge strane postoji činjenica da velikom broju učenika robotička oprema nije dostupna te većina njih nema priliku koristiti robote u školama ili kod kuće. Stoga je očigledno da robotiku i tehničke discipline poput elektronike i elektrotehnike teško da mogu simulatori u potpunosti zamijeniti, ali mogu biti jako koristan alat koji se može u dobroj mjeri koristiti ili kao paralelno učenje uz fizičke robote, ili kada fizički roboti nisu dostupni. Stoga učenja robotike koristeći fizičke robote zajedno sa simulatorima je pretpostavka na osnovu provedenih analiza koja za sad ukazuje da bi kod većine djece mogla davati najbolje rezultate, što je naravno predmet nekog sasvim novog istraživanja. </a:t>
            </a:r>
          </a:p>
        </p:txBody>
      </p:sp>
    </p:spTree>
    <p:extLst>
      <p:ext uri="{BB962C8B-B14F-4D97-AF65-F5344CB8AC3E}">
        <p14:creationId xmlns:p14="http://schemas.microsoft.com/office/powerpoint/2010/main" val="425741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29C217AA-956B-43C2-B614-E24C183E7D28}"/>
              </a:ext>
            </a:extLst>
          </p:cNvPr>
          <p:cNvPicPr>
            <a:picLocks noChangeAspect="1"/>
          </p:cNvPicPr>
          <p:nvPr/>
        </p:nvPicPr>
        <p:blipFill rotWithShape="1">
          <a:blip r:embed="rId2">
            <a:extLst>
              <a:ext uri="{28A0092B-C50C-407E-A947-70E740481C1C}">
                <a14:useLocalDpi xmlns:a14="http://schemas.microsoft.com/office/drawing/2010/main" val="0"/>
              </a:ext>
            </a:extLst>
          </a:blip>
          <a:srcRect b="16133"/>
          <a:stretch/>
        </p:blipFill>
        <p:spPr>
          <a:xfrm>
            <a:off x="2991537" y="299350"/>
            <a:ext cx="6076950" cy="4112607"/>
          </a:xfrm>
          <a:prstGeom prst="rect">
            <a:avLst/>
          </a:prstGeom>
        </p:spPr>
      </p:pic>
      <p:sp>
        <p:nvSpPr>
          <p:cNvPr id="2" name="TekstniOkvir 1"/>
          <p:cNvSpPr txBox="1"/>
          <p:nvPr/>
        </p:nvSpPr>
        <p:spPr>
          <a:xfrm>
            <a:off x="4850425" y="4581046"/>
            <a:ext cx="3703782" cy="1200329"/>
          </a:xfrm>
          <a:prstGeom prst="rect">
            <a:avLst/>
          </a:prstGeom>
          <a:noFill/>
        </p:spPr>
        <p:txBody>
          <a:bodyPr wrap="square" rtlCol="0">
            <a:spAutoFit/>
          </a:bodyPr>
          <a:lstStyle/>
          <a:p>
            <a:r>
              <a:rPr lang="hr-HR" dirty="0">
                <a:hlinkClick r:id="rId3"/>
              </a:rPr>
              <a:t>katarina.tomic1@skole.hr</a:t>
            </a:r>
            <a:br>
              <a:rPr lang="hr-HR" dirty="0"/>
            </a:br>
            <a:endParaRPr lang="hr-HR" dirty="0"/>
          </a:p>
          <a:p>
            <a:r>
              <a:rPr lang="hr-HR" dirty="0">
                <a:hlinkClick r:id="rId4"/>
              </a:rPr>
              <a:t>jozo.pivac@udruga-inovatic.hr</a:t>
            </a:r>
            <a:endParaRPr lang="hr-HR" dirty="0"/>
          </a:p>
          <a:p>
            <a:endParaRPr lang="hr-HR" dirty="0"/>
          </a:p>
        </p:txBody>
      </p:sp>
    </p:spTree>
    <p:extLst>
      <p:ext uri="{BB962C8B-B14F-4D97-AF65-F5344CB8AC3E}">
        <p14:creationId xmlns:p14="http://schemas.microsoft.com/office/powerpoint/2010/main" val="1860502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Slikovni rezultat za HZTK">
            <a:extLst>
              <a:ext uri="{FF2B5EF4-FFF2-40B4-BE49-F238E27FC236}">
                <a16:creationId xmlns:a16="http://schemas.microsoft.com/office/drawing/2014/main" id="{3FCB3628-1121-4A46-982C-13C6941146C2}"/>
              </a:ext>
            </a:extLst>
          </p:cNvPr>
          <p:cNvSpPr>
            <a:spLocks noChangeAspect="1" noChangeArrowheads="1"/>
          </p:cNvSpPr>
          <p:nvPr/>
        </p:nvSpPr>
        <p:spPr bwMode="auto">
          <a:xfrm>
            <a:off x="1174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9" name="AutoShape 6" descr="Slikovni rezultat za HZTK">
            <a:extLst>
              <a:ext uri="{FF2B5EF4-FFF2-40B4-BE49-F238E27FC236}">
                <a16:creationId xmlns:a16="http://schemas.microsoft.com/office/drawing/2014/main" id="{1E30D25F-8A76-47FD-97F7-E30BA1ED4BBD}"/>
              </a:ext>
            </a:extLst>
          </p:cNvPr>
          <p:cNvSpPr>
            <a:spLocks noChangeAspect="1" noChangeArrowheads="1"/>
          </p:cNvSpPr>
          <p:nvPr/>
        </p:nvSpPr>
        <p:spPr bwMode="auto">
          <a:xfrm>
            <a:off x="1174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13" name="Rectangle 11">
            <a:extLst>
              <a:ext uri="{FF2B5EF4-FFF2-40B4-BE49-F238E27FC236}">
                <a16:creationId xmlns:a16="http://schemas.microsoft.com/office/drawing/2014/main" id="{6D7B3F7E-1769-4EAD-ADBF-7A5E4BCAD4EF}"/>
              </a:ext>
            </a:extLst>
          </p:cNvPr>
          <p:cNvSpPr>
            <a:spLocks noChangeArrowheads="1"/>
          </p:cNvSpPr>
          <p:nvPr/>
        </p:nvSpPr>
        <p:spPr bwMode="auto">
          <a:xfrm>
            <a:off x="1271877" y="705937"/>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Fenice BT"/>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Fenice BT"/>
                <a:ea typeface="Times New Roman" pitchFamily="18" charset="0"/>
                <a:cs typeface="Times New Roman" pitchFamily="18" charset="0"/>
              </a:rPr>
              <a:t>         		</a:t>
            </a:r>
            <a:r>
              <a:rPr kumimoji="0" lang="hr-HR" sz="800" b="0" i="0" u="none" strike="noStrike" cap="none" normalizeH="0" baseline="0" dirty="0">
                <a:ln>
                  <a:noFill/>
                </a:ln>
                <a:solidFill>
                  <a:schemeClr val="tx1"/>
                </a:solidFill>
                <a:effectLst/>
                <a:latin typeface="Arial" pitchFamily="34" charset="0"/>
                <a:cs typeface="Arial" pitchFamily="34" charset="0"/>
              </a:rPr>
              <a:t> </a:t>
            </a:r>
            <a:endParaRPr kumimoji="0" lang="hr-HR" sz="1800" b="0" i="0" u="none" strike="noStrike" cap="none" normalizeH="0" baseline="0" dirty="0">
              <a:ln>
                <a:noFill/>
              </a:ln>
              <a:solidFill>
                <a:schemeClr val="tx1"/>
              </a:solidFill>
              <a:effectLst/>
              <a:latin typeface="Arial" pitchFamily="34" charset="0"/>
              <a:cs typeface="Arial" pitchFamily="34" charset="0"/>
            </a:endParaRPr>
          </a:p>
        </p:txBody>
      </p:sp>
      <p:sp>
        <p:nvSpPr>
          <p:cNvPr id="15" name="Pravokutnik 14">
            <a:extLst>
              <a:ext uri="{FF2B5EF4-FFF2-40B4-BE49-F238E27FC236}">
                <a16:creationId xmlns:a16="http://schemas.microsoft.com/office/drawing/2014/main" id="{DF33CF85-CB79-4B75-9C86-F5294BC93C0A}"/>
              </a:ext>
            </a:extLst>
          </p:cNvPr>
          <p:cNvSpPr/>
          <p:nvPr/>
        </p:nvSpPr>
        <p:spPr>
          <a:xfrm>
            <a:off x="2286000" y="2828836"/>
            <a:ext cx="4572000" cy="1200329"/>
          </a:xfrm>
          <a:prstGeom prst="rect">
            <a:avLst/>
          </a:prstGeom>
        </p:spPr>
        <p:txBody>
          <a:bodyPr>
            <a:spAutoFit/>
          </a:bodyPr>
          <a:lstStyle/>
          <a:p>
            <a:r>
              <a:rPr lang="hr-HR" dirty="0"/>
              <a:t> </a:t>
            </a:r>
          </a:p>
          <a:p>
            <a:r>
              <a:rPr lang="hr-HR" dirty="0"/>
              <a:t>                    </a:t>
            </a:r>
          </a:p>
          <a:p>
            <a:r>
              <a:rPr lang="hr-HR" dirty="0"/>
              <a:t>                    </a:t>
            </a:r>
          </a:p>
          <a:p>
            <a:r>
              <a:rPr lang="hr-HR" b="1" dirty="0"/>
              <a:t>                    </a:t>
            </a:r>
            <a:endParaRPr lang="hr-HR" dirty="0"/>
          </a:p>
        </p:txBody>
      </p:sp>
      <p:sp>
        <p:nvSpPr>
          <p:cNvPr id="10" name="TekstniOkvir 9">
            <a:extLst>
              <a:ext uri="{FF2B5EF4-FFF2-40B4-BE49-F238E27FC236}">
                <a16:creationId xmlns:a16="http://schemas.microsoft.com/office/drawing/2014/main" id="{A260017E-38DD-4307-928A-491E80CE82DE}"/>
              </a:ext>
            </a:extLst>
          </p:cNvPr>
          <p:cNvSpPr txBox="1"/>
          <p:nvPr/>
        </p:nvSpPr>
        <p:spPr>
          <a:xfrm>
            <a:off x="1588342" y="1117923"/>
            <a:ext cx="8511070" cy="738664"/>
          </a:xfrm>
          <a:prstGeom prst="rect">
            <a:avLst/>
          </a:prstGeom>
          <a:noFill/>
        </p:spPr>
        <p:txBody>
          <a:bodyPr wrap="square" rtlCol="0">
            <a:spAutoFit/>
          </a:bodyPr>
          <a:lstStyle/>
          <a:p>
            <a:pPr algn="ctr"/>
            <a:r>
              <a:rPr lang="hr-HR" sz="2400" b="1" dirty="0"/>
              <a:t>Poučavanje robotike i programiranja kroz primjenu simulatora</a:t>
            </a:r>
          </a:p>
          <a:p>
            <a:endParaRPr lang="hr-HR" dirty="0"/>
          </a:p>
        </p:txBody>
      </p:sp>
      <p:sp>
        <p:nvSpPr>
          <p:cNvPr id="11" name="TekstniOkvir 10">
            <a:extLst>
              <a:ext uri="{FF2B5EF4-FFF2-40B4-BE49-F238E27FC236}">
                <a16:creationId xmlns:a16="http://schemas.microsoft.com/office/drawing/2014/main" id="{9ED39E2F-02E3-42EF-94BD-C6BE946140D3}"/>
              </a:ext>
            </a:extLst>
          </p:cNvPr>
          <p:cNvSpPr txBox="1"/>
          <p:nvPr/>
        </p:nvSpPr>
        <p:spPr>
          <a:xfrm>
            <a:off x="2410119" y="2268573"/>
            <a:ext cx="6617617" cy="2862322"/>
          </a:xfrm>
          <a:prstGeom prst="rect">
            <a:avLst/>
          </a:prstGeom>
          <a:noFill/>
        </p:spPr>
        <p:txBody>
          <a:bodyPr wrap="square" rtlCol="0">
            <a:spAutoFit/>
          </a:bodyPr>
          <a:lstStyle/>
          <a:p>
            <a:pPr algn="ctr"/>
            <a:r>
              <a:rPr lang="hr-HR" b="1" dirty="0"/>
              <a:t>Predavači:</a:t>
            </a:r>
          </a:p>
          <a:p>
            <a:pPr algn="ctr"/>
            <a:r>
              <a:rPr lang="hr-HR" b="1" dirty="0"/>
              <a:t> </a:t>
            </a:r>
          </a:p>
          <a:p>
            <a:pPr algn="ctr"/>
            <a:r>
              <a:rPr lang="hr-HR" dirty="0"/>
              <a:t>Katarina Tomić, prof.</a:t>
            </a:r>
          </a:p>
          <a:p>
            <a:pPr algn="ctr"/>
            <a:r>
              <a:rPr lang="hr-HR" dirty="0"/>
              <a:t>Osnovna </a:t>
            </a:r>
            <a:r>
              <a:rPr lang="hr-HR"/>
              <a:t>škola Tenja</a:t>
            </a:r>
            <a:r>
              <a:rPr lang="hr-HR" dirty="0"/>
              <a:t>, Osijek</a:t>
            </a:r>
          </a:p>
          <a:p>
            <a:pPr algn="ctr"/>
            <a:r>
              <a:rPr lang="hr-HR" dirty="0">
                <a:hlinkClick r:id="rId2"/>
              </a:rPr>
              <a:t>katarina.tomic1@skole.hr</a:t>
            </a:r>
            <a:endParaRPr lang="hr-HR" dirty="0"/>
          </a:p>
          <a:p>
            <a:pPr algn="ctr"/>
            <a:endParaRPr lang="hr-HR" dirty="0"/>
          </a:p>
          <a:p>
            <a:pPr algn="ctr"/>
            <a:r>
              <a:rPr lang="hr-HR" dirty="0"/>
              <a:t>Jozo Pivac, prof. </a:t>
            </a:r>
          </a:p>
          <a:p>
            <a:pPr algn="ctr"/>
            <a:r>
              <a:rPr lang="hr-HR" dirty="0"/>
              <a:t>Udruga za robotiku „</a:t>
            </a:r>
            <a:r>
              <a:rPr lang="hr-HR" dirty="0" err="1"/>
              <a:t>Inovatic</a:t>
            </a:r>
            <a:r>
              <a:rPr lang="hr-HR" dirty="0"/>
              <a:t>”</a:t>
            </a:r>
          </a:p>
          <a:p>
            <a:pPr algn="ctr"/>
            <a:r>
              <a:rPr lang="hr-HR" dirty="0">
                <a:hlinkClick r:id="rId3"/>
              </a:rPr>
              <a:t>jozo.pivac@udruga-inovatic.hr</a:t>
            </a:r>
            <a:endParaRPr lang="hr-HR" dirty="0"/>
          </a:p>
          <a:p>
            <a:pPr algn="ctr"/>
            <a:endParaRPr lang="hr-HR" dirty="0"/>
          </a:p>
        </p:txBody>
      </p:sp>
      <p:sp>
        <p:nvSpPr>
          <p:cNvPr id="12" name="Pravokutnik 11">
            <a:extLst>
              <a:ext uri="{FF2B5EF4-FFF2-40B4-BE49-F238E27FC236}">
                <a16:creationId xmlns:a16="http://schemas.microsoft.com/office/drawing/2014/main" id="{000B4AA8-AFA4-43CF-BB68-668A8EC74B3F}"/>
              </a:ext>
            </a:extLst>
          </p:cNvPr>
          <p:cNvSpPr/>
          <p:nvPr/>
        </p:nvSpPr>
        <p:spPr>
          <a:xfrm>
            <a:off x="1588342" y="5568042"/>
            <a:ext cx="8614765" cy="344069"/>
          </a:xfrm>
          <a:prstGeom prst="rect">
            <a:avLst/>
          </a:prstGeom>
        </p:spPr>
        <p:txBody>
          <a:bodyPr wrap="square">
            <a:spAutoFit/>
          </a:bodyPr>
          <a:lstStyle/>
          <a:p>
            <a:pPr algn="ctr">
              <a:lnSpc>
                <a:spcPct val="107000"/>
              </a:lnSpc>
              <a:spcAft>
                <a:spcPts val="800"/>
              </a:spcAft>
            </a:pPr>
            <a:r>
              <a:rPr lang="hr-HR" sz="1600" dirty="0">
                <a:effectLst/>
                <a:latin typeface="Calibri" panose="020F0502020204030204" pitchFamily="34" charset="0"/>
                <a:ea typeface="Calibri" panose="020F0502020204030204" pitchFamily="34" charset="0"/>
                <a:cs typeface="Times New Roman" panose="02020603050405020304" pitchFamily="18" charset="0"/>
              </a:rPr>
              <a:t>Šibenik, listopad 2022.</a:t>
            </a:r>
          </a:p>
        </p:txBody>
      </p:sp>
    </p:spTree>
    <p:extLst>
      <p:ext uri="{BB962C8B-B14F-4D97-AF65-F5344CB8AC3E}">
        <p14:creationId xmlns:p14="http://schemas.microsoft.com/office/powerpoint/2010/main" val="88288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977A4F28-4C40-4221-8599-3A25DD377A5C}"/>
              </a:ext>
            </a:extLst>
          </p:cNvPr>
          <p:cNvSpPr txBox="1"/>
          <p:nvPr/>
        </p:nvSpPr>
        <p:spPr>
          <a:xfrm>
            <a:off x="832207" y="164387"/>
            <a:ext cx="6524090" cy="2616101"/>
          </a:xfrm>
          <a:prstGeom prst="rect">
            <a:avLst/>
          </a:prstGeom>
          <a:noFill/>
        </p:spPr>
        <p:txBody>
          <a:bodyPr wrap="square" rtlCol="0">
            <a:spAutoFit/>
          </a:bodyPr>
          <a:lstStyle/>
          <a:p>
            <a:r>
              <a:rPr lang="hr-HR" sz="2000" b="1" dirty="0"/>
              <a:t>Simulatori u edukaciji:</a:t>
            </a:r>
          </a:p>
          <a:p>
            <a:endParaRPr lang="hr-HR" dirty="0"/>
          </a:p>
          <a:p>
            <a:r>
              <a:rPr lang="hr-HR" dirty="0"/>
              <a:t>Robotski simulatori za edukaciju su digitalni alati koji na realan način oponašaju rad određenog robota ili nekog automatskog uređaja. </a:t>
            </a:r>
            <a:br>
              <a:rPr lang="hr-HR" dirty="0"/>
            </a:br>
            <a:endParaRPr lang="hr-HR" dirty="0"/>
          </a:p>
          <a:p>
            <a:r>
              <a:rPr lang="hr-HR" dirty="0"/>
              <a:t>Kod izbora simulatora preporučljivo je da simulator na konzistentan i realističan način prikazuje i oponaša rad robota, kako bi učenici mogli primijeniti stečene vještine i znanja unutar simulacije u stvarnoj praksi, sa stvarnim fizičkim robotima. </a:t>
            </a:r>
          </a:p>
        </p:txBody>
      </p:sp>
      <p:pic>
        <p:nvPicPr>
          <p:cNvPr id="4" name="Slika 3">
            <a:extLst>
              <a:ext uri="{FF2B5EF4-FFF2-40B4-BE49-F238E27FC236}">
                <a16:creationId xmlns:a16="http://schemas.microsoft.com/office/drawing/2014/main" id="{86790F08-3DB6-4C8E-A18A-52B47E45A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429000"/>
            <a:ext cx="5748092" cy="3268523"/>
          </a:xfrm>
          <a:prstGeom prst="rect">
            <a:avLst/>
          </a:prstGeom>
        </p:spPr>
      </p:pic>
      <p:pic>
        <p:nvPicPr>
          <p:cNvPr id="5" name="Slika 4">
            <a:extLst>
              <a:ext uri="{FF2B5EF4-FFF2-40B4-BE49-F238E27FC236}">
                <a16:creationId xmlns:a16="http://schemas.microsoft.com/office/drawing/2014/main" id="{A4766A1E-EBDC-448D-85C1-53043DB49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699" y="3410757"/>
            <a:ext cx="4886111" cy="3282856"/>
          </a:xfrm>
          <a:prstGeom prst="rect">
            <a:avLst/>
          </a:prstGeom>
        </p:spPr>
      </p:pic>
      <p:pic>
        <p:nvPicPr>
          <p:cNvPr id="9" name="Slika 8" descr="Slika na kojoj se prikazuje snimka zaslona, računalo&#10;&#10;Opis je automatski generiran">
            <a:extLst>
              <a:ext uri="{FF2B5EF4-FFF2-40B4-BE49-F238E27FC236}">
                <a16:creationId xmlns:a16="http://schemas.microsoft.com/office/drawing/2014/main" id="{15098805-12A9-48EB-8555-846B4FEBF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2453" y="370605"/>
            <a:ext cx="4315968" cy="2779776"/>
          </a:xfrm>
          <a:prstGeom prst="rect">
            <a:avLst/>
          </a:prstGeom>
        </p:spPr>
      </p:pic>
      <p:sp>
        <p:nvSpPr>
          <p:cNvPr id="3" name="TekstniOkvir 2"/>
          <p:cNvSpPr txBox="1"/>
          <p:nvPr/>
        </p:nvSpPr>
        <p:spPr>
          <a:xfrm>
            <a:off x="832207" y="3137639"/>
            <a:ext cx="2594484" cy="338554"/>
          </a:xfrm>
          <a:prstGeom prst="rect">
            <a:avLst/>
          </a:prstGeom>
          <a:noFill/>
        </p:spPr>
        <p:txBody>
          <a:bodyPr wrap="square" rtlCol="0">
            <a:spAutoFit/>
          </a:bodyPr>
          <a:lstStyle/>
          <a:p>
            <a:r>
              <a:rPr lang="hr-HR" sz="1600" b="1" dirty="0"/>
              <a:t>MIRANDA SIMULATOR:</a:t>
            </a:r>
          </a:p>
        </p:txBody>
      </p:sp>
      <p:sp>
        <p:nvSpPr>
          <p:cNvPr id="7" name="TekstniOkvir 6"/>
          <p:cNvSpPr txBox="1"/>
          <p:nvPr/>
        </p:nvSpPr>
        <p:spPr>
          <a:xfrm>
            <a:off x="6973270" y="3111292"/>
            <a:ext cx="2594484" cy="338554"/>
          </a:xfrm>
          <a:prstGeom prst="rect">
            <a:avLst/>
          </a:prstGeom>
          <a:noFill/>
        </p:spPr>
        <p:txBody>
          <a:bodyPr wrap="square" rtlCol="0">
            <a:spAutoFit/>
          </a:bodyPr>
          <a:lstStyle/>
          <a:p>
            <a:r>
              <a:rPr lang="hr-HR" sz="1600" b="1" dirty="0"/>
              <a:t>TINKERCAD</a:t>
            </a:r>
            <a:r>
              <a:rPr lang="hr-HR" sz="1600" dirty="0"/>
              <a:t>:</a:t>
            </a:r>
          </a:p>
        </p:txBody>
      </p:sp>
      <p:sp>
        <p:nvSpPr>
          <p:cNvPr id="8" name="TekstniOkvir 7"/>
          <p:cNvSpPr txBox="1"/>
          <p:nvPr/>
        </p:nvSpPr>
        <p:spPr>
          <a:xfrm>
            <a:off x="7461552" y="78218"/>
            <a:ext cx="2707683" cy="338554"/>
          </a:xfrm>
          <a:prstGeom prst="rect">
            <a:avLst/>
          </a:prstGeom>
          <a:noFill/>
        </p:spPr>
        <p:txBody>
          <a:bodyPr wrap="square" rtlCol="0">
            <a:spAutoFit/>
          </a:bodyPr>
          <a:lstStyle/>
          <a:p>
            <a:r>
              <a:rPr lang="hr-HR" sz="1600" b="1" dirty="0"/>
              <a:t>VIRTUAL ROBOTICS TOOLKIT:</a:t>
            </a:r>
          </a:p>
        </p:txBody>
      </p:sp>
    </p:spTree>
    <p:extLst>
      <p:ext uri="{BB962C8B-B14F-4D97-AF65-F5344CB8AC3E}">
        <p14:creationId xmlns:p14="http://schemas.microsoft.com/office/powerpoint/2010/main" val="159692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D60469DC-0FDF-4EF2-84B0-FA167F7C9623}"/>
              </a:ext>
            </a:extLst>
          </p:cNvPr>
          <p:cNvSpPr txBox="1"/>
          <p:nvPr/>
        </p:nvSpPr>
        <p:spPr>
          <a:xfrm>
            <a:off x="708915" y="657546"/>
            <a:ext cx="9681993" cy="1261884"/>
          </a:xfrm>
          <a:prstGeom prst="rect">
            <a:avLst/>
          </a:prstGeom>
          <a:noFill/>
        </p:spPr>
        <p:txBody>
          <a:bodyPr wrap="square" rtlCol="0">
            <a:spAutoFit/>
          </a:bodyPr>
          <a:lstStyle/>
          <a:p>
            <a:r>
              <a:rPr lang="hr-HR" sz="2000" b="1" dirty="0"/>
              <a:t>Simulatori u nastavi informatike, računalstva i tehničke kulture:</a:t>
            </a:r>
          </a:p>
          <a:p>
            <a:endParaRPr lang="hr-HR" sz="2000" b="1" dirty="0"/>
          </a:p>
          <a:p>
            <a:r>
              <a:rPr lang="hr-HR" i="1" dirty="0"/>
              <a:t>Potreba za uvođenjem simulatora kao osnovnog ili pomoćnog alata unutar provedbe određenih aktivnosti gore navedenih predmetnih područja?</a:t>
            </a:r>
          </a:p>
        </p:txBody>
      </p:sp>
      <p:sp>
        <p:nvSpPr>
          <p:cNvPr id="5" name="TekstniOkvir 4"/>
          <p:cNvSpPr txBox="1"/>
          <p:nvPr/>
        </p:nvSpPr>
        <p:spPr>
          <a:xfrm>
            <a:off x="708916" y="2225964"/>
            <a:ext cx="9531928" cy="1477328"/>
          </a:xfrm>
          <a:prstGeom prst="rect">
            <a:avLst/>
          </a:prstGeom>
          <a:noFill/>
        </p:spPr>
        <p:txBody>
          <a:bodyPr wrap="square" rtlCol="0">
            <a:spAutoFit/>
          </a:bodyPr>
          <a:lstStyle/>
          <a:p>
            <a:r>
              <a:rPr lang="hr-HR" u="sng" dirty="0"/>
              <a:t>Informatika/računalstvo:</a:t>
            </a:r>
            <a:br>
              <a:rPr lang="hr-HR" dirty="0"/>
            </a:br>
            <a:r>
              <a:rPr lang="hr-HR" dirty="0"/>
              <a:t>Unutar predmetnih područja informatike i računalstva, posebice gdje se poučava programiranje,</a:t>
            </a:r>
            <a:br>
              <a:rPr lang="hr-HR" dirty="0"/>
            </a:br>
            <a:r>
              <a:rPr lang="hr-HR" dirty="0"/>
              <a:t>robotski simulatori mogu pozitivno utjecati na motivaciju prilikom učenja programiranja jer razne studije ukazuju na to da pomoću robota učenici na brži i zabavniji način uviđaju određenu primjenu programiranja, a samim time pokazuju i uspješnije rezultate.</a:t>
            </a:r>
          </a:p>
        </p:txBody>
      </p:sp>
      <p:sp>
        <p:nvSpPr>
          <p:cNvPr id="6" name="TekstniOkvir 5"/>
          <p:cNvSpPr txBox="1"/>
          <p:nvPr/>
        </p:nvSpPr>
        <p:spPr>
          <a:xfrm>
            <a:off x="756395" y="3732827"/>
            <a:ext cx="9531928" cy="2031325"/>
          </a:xfrm>
          <a:prstGeom prst="rect">
            <a:avLst/>
          </a:prstGeom>
          <a:noFill/>
        </p:spPr>
        <p:txBody>
          <a:bodyPr wrap="square" rtlCol="0">
            <a:spAutoFit/>
          </a:bodyPr>
          <a:lstStyle/>
          <a:p>
            <a:r>
              <a:rPr lang="hr-HR" u="sng" dirty="0"/>
              <a:t>Tehnička kultura</a:t>
            </a:r>
            <a:r>
              <a:rPr lang="hr-HR" dirty="0"/>
              <a:t>:</a:t>
            </a:r>
            <a:br>
              <a:rPr lang="hr-HR" dirty="0"/>
            </a:br>
            <a:r>
              <a:rPr lang="hr-HR" dirty="0"/>
              <a:t>U tek manjoj mjeri unutar predmeta tehničke kulture se poučava područje robotike, ali zato nešto više se poučavaju druga tehnička područja poput elektronike i elektrotehnike od kojih se velikim dijelom sastoji sami kontekst poučavanja robotike. </a:t>
            </a:r>
            <a:br>
              <a:rPr lang="hr-HR" dirty="0"/>
            </a:br>
            <a:r>
              <a:rPr lang="hr-HR" dirty="0"/>
              <a:t>U slučaju nedostatka potrebnih materijala za provedbu određenih praktičnih vježbi iz robotike, elektronike ili elektrotehnike, simulatori pružaju učenicima veći izbor sadržaja i dostupnije znanje.</a:t>
            </a:r>
            <a:br>
              <a:rPr lang="hr-HR" dirty="0"/>
            </a:br>
            <a:endParaRPr lang="hr-HR" dirty="0"/>
          </a:p>
        </p:txBody>
      </p:sp>
    </p:spTree>
    <p:extLst>
      <p:ext uri="{BB962C8B-B14F-4D97-AF65-F5344CB8AC3E}">
        <p14:creationId xmlns:p14="http://schemas.microsoft.com/office/powerpoint/2010/main" val="2129516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p:cNvSpPr txBox="1"/>
          <p:nvPr/>
        </p:nvSpPr>
        <p:spPr>
          <a:xfrm>
            <a:off x="1052945" y="1025237"/>
            <a:ext cx="8497454" cy="2246769"/>
          </a:xfrm>
          <a:prstGeom prst="rect">
            <a:avLst/>
          </a:prstGeom>
          <a:noFill/>
        </p:spPr>
        <p:txBody>
          <a:bodyPr wrap="square" rtlCol="0">
            <a:spAutoFit/>
          </a:bodyPr>
          <a:lstStyle/>
          <a:p>
            <a:r>
              <a:rPr lang="hr-HR" sz="2400" b="1" dirty="0"/>
              <a:t>Uži izbor edukacijskih simulatora dostupnih na tržištu:</a:t>
            </a:r>
          </a:p>
          <a:p>
            <a:endParaRPr lang="hr-HR" dirty="0"/>
          </a:p>
          <a:p>
            <a:pPr marL="285750" indent="-285750">
              <a:buFontTx/>
              <a:buChar char="-"/>
            </a:pPr>
            <a:r>
              <a:rPr lang="hr-HR" sz="2000" dirty="0"/>
              <a:t>Miranda:  </a:t>
            </a:r>
            <a:r>
              <a:rPr lang="hr-HR" sz="2000" dirty="0">
                <a:hlinkClick r:id="rId2"/>
              </a:rPr>
              <a:t>www.miranda.software/</a:t>
            </a:r>
            <a:endParaRPr lang="hr-HR" sz="2000" dirty="0"/>
          </a:p>
          <a:p>
            <a:pPr marL="285750" indent="-285750">
              <a:buFontTx/>
              <a:buChar char="-"/>
            </a:pPr>
            <a:r>
              <a:rPr lang="hr-HR" sz="2000" dirty="0" err="1"/>
              <a:t>CoderZ</a:t>
            </a:r>
            <a:r>
              <a:rPr lang="hr-HR" sz="2000" dirty="0"/>
              <a:t>:  </a:t>
            </a:r>
            <a:r>
              <a:rPr lang="hr-HR" sz="2000" dirty="0">
                <a:hlinkClick r:id="rId3"/>
              </a:rPr>
              <a:t>www.gocoderz.com</a:t>
            </a:r>
            <a:endParaRPr lang="hr-HR" sz="2000" dirty="0"/>
          </a:p>
          <a:p>
            <a:pPr marL="285750" indent="-285750">
              <a:buFontTx/>
              <a:buChar char="-"/>
            </a:pPr>
            <a:r>
              <a:rPr lang="hr-HR" sz="2000" dirty="0" err="1"/>
              <a:t>Virtual</a:t>
            </a:r>
            <a:r>
              <a:rPr lang="hr-HR" sz="2000" dirty="0"/>
              <a:t> </a:t>
            </a:r>
            <a:r>
              <a:rPr lang="hr-HR" sz="2000" dirty="0" err="1"/>
              <a:t>Robotic</a:t>
            </a:r>
            <a:r>
              <a:rPr lang="hr-HR" sz="2000" dirty="0"/>
              <a:t> </a:t>
            </a:r>
            <a:r>
              <a:rPr lang="hr-HR" sz="2000" dirty="0" err="1"/>
              <a:t>Toolkit</a:t>
            </a:r>
            <a:r>
              <a:rPr lang="hr-HR" sz="2000" dirty="0"/>
              <a:t>:  </a:t>
            </a:r>
            <a:r>
              <a:rPr lang="hr-HR" sz="2000" dirty="0">
                <a:hlinkClick r:id="rId4"/>
              </a:rPr>
              <a:t>www.virtualroboticstoolkit.com</a:t>
            </a:r>
            <a:endParaRPr lang="hr-HR" sz="2000" dirty="0"/>
          </a:p>
          <a:p>
            <a:pPr marL="285750" indent="-285750">
              <a:buFontTx/>
              <a:buChar char="-"/>
            </a:pPr>
            <a:r>
              <a:rPr lang="hr-HR" sz="2000" dirty="0" err="1"/>
              <a:t>Tinkercad</a:t>
            </a:r>
            <a:r>
              <a:rPr lang="hr-HR" sz="2000" dirty="0"/>
              <a:t>: </a:t>
            </a:r>
            <a:r>
              <a:rPr lang="hr-HR" sz="2000" dirty="0">
                <a:hlinkClick r:id="rId5"/>
              </a:rPr>
              <a:t>www.tinkercad.com</a:t>
            </a:r>
            <a:endParaRPr lang="hr-HR" sz="2000" dirty="0"/>
          </a:p>
          <a:p>
            <a:pPr marL="285750" indent="-285750">
              <a:buFontTx/>
              <a:buChar char="-"/>
            </a:pPr>
            <a:endParaRPr lang="hr-HR" dirty="0"/>
          </a:p>
        </p:txBody>
      </p:sp>
      <p:sp>
        <p:nvSpPr>
          <p:cNvPr id="3" name="TekstniOkvir 2"/>
          <p:cNvSpPr txBox="1"/>
          <p:nvPr/>
        </p:nvSpPr>
        <p:spPr>
          <a:xfrm>
            <a:off x="1052945" y="3619825"/>
            <a:ext cx="10464800" cy="2800767"/>
          </a:xfrm>
          <a:prstGeom prst="rect">
            <a:avLst/>
          </a:prstGeom>
          <a:noFill/>
        </p:spPr>
        <p:txBody>
          <a:bodyPr wrap="square" rtlCol="0">
            <a:spAutoFit/>
          </a:bodyPr>
          <a:lstStyle/>
          <a:p>
            <a:r>
              <a:rPr lang="hr-HR" sz="2000" u="sng" dirty="0"/>
              <a:t>Određeni kriteriji u odabiru simulatora:</a:t>
            </a:r>
          </a:p>
          <a:p>
            <a:endParaRPr lang="hr-HR" sz="2000" dirty="0"/>
          </a:p>
          <a:p>
            <a:pPr marL="285750" indent="-285750">
              <a:buFontTx/>
              <a:buChar char="-"/>
            </a:pPr>
            <a:r>
              <a:rPr lang="hr-HR" sz="2000" dirty="0"/>
              <a:t>Korištenje edukacijskih robota u simulatoru koji su dostupni i u fizičkom obliku.</a:t>
            </a:r>
          </a:p>
          <a:p>
            <a:pPr marL="285750" indent="-285750">
              <a:buFontTx/>
              <a:buChar char="-"/>
            </a:pPr>
            <a:r>
              <a:rPr lang="hr-HR" sz="2000" dirty="0"/>
              <a:t>Programski jezik prilagođen osnovnoškolcima (</a:t>
            </a:r>
            <a:r>
              <a:rPr lang="hr-HR" sz="2000" dirty="0" err="1"/>
              <a:t>Scratch</a:t>
            </a:r>
            <a:r>
              <a:rPr lang="hr-HR" sz="2000" dirty="0"/>
              <a:t>, </a:t>
            </a:r>
            <a:r>
              <a:rPr lang="hr-HR" sz="2000" dirty="0" err="1"/>
              <a:t>Python</a:t>
            </a:r>
            <a:r>
              <a:rPr lang="hr-HR" sz="2000" dirty="0"/>
              <a:t> i sl.)</a:t>
            </a:r>
          </a:p>
          <a:p>
            <a:pPr marL="285750" indent="-285750">
              <a:buFontTx/>
              <a:buChar char="-"/>
            </a:pPr>
            <a:r>
              <a:rPr lang="hr-HR" sz="2000" dirty="0"/>
              <a:t>Mogućnost stvaranja korisničkih računa i grupa te administriranje istih na nivou učitelj – učenik.</a:t>
            </a:r>
          </a:p>
          <a:p>
            <a:pPr marL="285750" indent="-285750">
              <a:buFontTx/>
              <a:buChar char="-"/>
            </a:pPr>
            <a:r>
              <a:rPr lang="hr-HR" sz="2000" dirty="0"/>
              <a:t>Mogućnost licenciranja simulatora (softvera) na pojedinu ustanovu, školu ili udrugu.</a:t>
            </a:r>
          </a:p>
          <a:p>
            <a:pPr marL="285750" indent="-285750">
              <a:buFontTx/>
              <a:buChar char="-"/>
            </a:pPr>
            <a:r>
              <a:rPr lang="hr-HR" sz="2000" dirty="0"/>
              <a:t>Cijena</a:t>
            </a:r>
          </a:p>
          <a:p>
            <a:pPr marL="285750" indent="-285750">
              <a:buFontTx/>
              <a:buChar char="-"/>
            </a:pPr>
            <a:endParaRPr lang="hr-HR" dirty="0"/>
          </a:p>
          <a:p>
            <a:pPr marL="285750" indent="-285750">
              <a:buFontTx/>
              <a:buChar char="-"/>
            </a:pPr>
            <a:endParaRPr lang="hr-HR" dirty="0"/>
          </a:p>
        </p:txBody>
      </p:sp>
    </p:spTree>
    <p:extLst>
      <p:ext uri="{BB962C8B-B14F-4D97-AF65-F5344CB8AC3E}">
        <p14:creationId xmlns:p14="http://schemas.microsoft.com/office/powerpoint/2010/main" val="143265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TekstniOkvir 37">
            <a:extLst>
              <a:ext uri="{FF2B5EF4-FFF2-40B4-BE49-F238E27FC236}">
                <a16:creationId xmlns:a16="http://schemas.microsoft.com/office/drawing/2014/main" id="{96288A87-EF6F-473D-89F5-FBCF3DBA71C8}"/>
              </a:ext>
            </a:extLst>
          </p:cNvPr>
          <p:cNvSpPr txBox="1"/>
          <p:nvPr/>
        </p:nvSpPr>
        <p:spPr>
          <a:xfrm>
            <a:off x="2220266" y="172996"/>
            <a:ext cx="6149082" cy="369332"/>
          </a:xfrm>
          <a:prstGeom prst="rect">
            <a:avLst/>
          </a:prstGeom>
          <a:noFill/>
        </p:spPr>
        <p:txBody>
          <a:bodyPr wrap="square">
            <a:spAutoFit/>
          </a:bodyPr>
          <a:lstStyle/>
          <a:p>
            <a:r>
              <a:rPr lang="hr-HR" b="0" i="0" dirty="0">
                <a:solidFill>
                  <a:srgbClr val="7A7A7A"/>
                </a:solidFill>
                <a:effectLst/>
                <a:latin typeface="Montserrat"/>
              </a:rPr>
              <a:t> </a:t>
            </a:r>
            <a:r>
              <a:rPr lang="hr-HR" b="0" i="0" u="none" strike="noStrike" dirty="0">
                <a:solidFill>
                  <a:srgbClr val="DD3333"/>
                </a:solidFill>
                <a:effectLst/>
                <a:latin typeface="Montserrat"/>
                <a:hlinkClick r:id="rId2"/>
              </a:rPr>
              <a:t>https://www.miranda.software/</a:t>
            </a:r>
            <a:endParaRPr lang="hr-HR" dirty="0"/>
          </a:p>
        </p:txBody>
      </p:sp>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835"/>
            <a:ext cx="12192000" cy="6496785"/>
          </a:xfrm>
          <a:prstGeom prst="rect">
            <a:avLst/>
          </a:prstGeom>
        </p:spPr>
      </p:pic>
      <p:sp>
        <p:nvSpPr>
          <p:cNvPr id="5" name="TekstniOkvir 4"/>
          <p:cNvSpPr txBox="1"/>
          <p:nvPr/>
        </p:nvSpPr>
        <p:spPr>
          <a:xfrm>
            <a:off x="0" y="172996"/>
            <a:ext cx="2826328" cy="369332"/>
          </a:xfrm>
          <a:prstGeom prst="rect">
            <a:avLst/>
          </a:prstGeom>
          <a:noFill/>
        </p:spPr>
        <p:txBody>
          <a:bodyPr wrap="square" rtlCol="0">
            <a:spAutoFit/>
          </a:bodyPr>
          <a:lstStyle/>
          <a:p>
            <a:r>
              <a:rPr lang="hr-HR" b="1" dirty="0"/>
              <a:t>MIRANDA SIMULATOR:</a:t>
            </a:r>
          </a:p>
        </p:txBody>
      </p:sp>
    </p:spTree>
    <p:extLst>
      <p:ext uri="{BB962C8B-B14F-4D97-AF65-F5344CB8AC3E}">
        <p14:creationId xmlns:p14="http://schemas.microsoft.com/office/powerpoint/2010/main" val="3548810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a:extLst>
              <a:ext uri="{FF2B5EF4-FFF2-40B4-BE49-F238E27FC236}">
                <a16:creationId xmlns:a16="http://schemas.microsoft.com/office/drawing/2014/main" id="{6596B74C-1604-4EBB-A9D7-B5DE351978E2}"/>
              </a:ext>
            </a:extLst>
          </p:cNvPr>
          <p:cNvSpPr txBox="1"/>
          <p:nvPr/>
        </p:nvSpPr>
        <p:spPr>
          <a:xfrm>
            <a:off x="842481" y="832207"/>
            <a:ext cx="6408923" cy="461665"/>
          </a:xfrm>
          <a:prstGeom prst="rect">
            <a:avLst/>
          </a:prstGeom>
          <a:noFill/>
        </p:spPr>
        <p:txBody>
          <a:bodyPr wrap="square" rtlCol="0">
            <a:spAutoFit/>
          </a:bodyPr>
          <a:lstStyle/>
          <a:p>
            <a:r>
              <a:rPr lang="hr-HR" sz="2400" b="1" dirty="0"/>
              <a:t>Karakteristike Miranda softvera za simulaciju;</a:t>
            </a:r>
          </a:p>
        </p:txBody>
      </p:sp>
      <p:sp>
        <p:nvSpPr>
          <p:cNvPr id="4" name="TekstniOkvir 3">
            <a:extLst>
              <a:ext uri="{FF2B5EF4-FFF2-40B4-BE49-F238E27FC236}">
                <a16:creationId xmlns:a16="http://schemas.microsoft.com/office/drawing/2014/main" id="{A528450A-EFF2-438C-957B-C75132DA94DC}"/>
              </a:ext>
            </a:extLst>
          </p:cNvPr>
          <p:cNvSpPr txBox="1"/>
          <p:nvPr/>
        </p:nvSpPr>
        <p:spPr>
          <a:xfrm>
            <a:off x="842479" y="1504736"/>
            <a:ext cx="10398175" cy="4247317"/>
          </a:xfrm>
          <a:prstGeom prst="rect">
            <a:avLst/>
          </a:prstGeom>
          <a:noFill/>
        </p:spPr>
        <p:txBody>
          <a:bodyPr wrap="square" rtlCol="0">
            <a:spAutoFit/>
          </a:bodyPr>
          <a:lstStyle/>
          <a:p>
            <a:pPr marL="285750" indent="-285750">
              <a:buFont typeface="Wingdings" panose="05000000000000000000" pitchFamily="2" charset="2"/>
              <a:buChar char="§"/>
            </a:pPr>
            <a:r>
              <a:rPr lang="hr-HR" dirty="0"/>
              <a:t>Velik izbor ugrađenih robota (</a:t>
            </a:r>
            <a:r>
              <a:rPr lang="hr-HR" b="1" dirty="0" err="1"/>
              <a:t>mBot</a:t>
            </a:r>
            <a:r>
              <a:rPr lang="hr-HR" dirty="0"/>
              <a:t>, </a:t>
            </a:r>
            <a:r>
              <a:rPr lang="hr-HR" b="1" dirty="0"/>
              <a:t>Lego EV3</a:t>
            </a:r>
            <a:r>
              <a:rPr lang="hr-HR" dirty="0"/>
              <a:t>, </a:t>
            </a:r>
            <a:r>
              <a:rPr lang="hr-HR" b="1" dirty="0" err="1"/>
              <a:t>Micro:bit</a:t>
            </a:r>
            <a:r>
              <a:rPr lang="hr-HR" dirty="0"/>
              <a:t> vozila, </a:t>
            </a:r>
            <a:r>
              <a:rPr lang="hr-HR" b="1" dirty="0" err="1"/>
              <a:t>Arduino</a:t>
            </a:r>
            <a:r>
              <a:rPr lang="hr-HR" b="1" dirty="0"/>
              <a:t> </a:t>
            </a:r>
            <a:r>
              <a:rPr lang="hr-HR" dirty="0"/>
              <a:t>vozila</a:t>
            </a:r>
            <a:r>
              <a:rPr lang="hr-HR" b="1" dirty="0"/>
              <a:t>,</a:t>
            </a:r>
            <a:r>
              <a:rPr lang="hr-HR" dirty="0"/>
              <a:t> </a:t>
            </a:r>
            <a:r>
              <a:rPr lang="hr-HR" dirty="0" err="1"/>
              <a:t>Codey</a:t>
            </a:r>
            <a:r>
              <a:rPr lang="hr-HR" dirty="0"/>
              <a:t>, </a:t>
            </a:r>
            <a:r>
              <a:rPr lang="hr-HR" dirty="0" err="1"/>
              <a:t>Dash</a:t>
            </a:r>
            <a:r>
              <a:rPr lang="hr-HR" dirty="0"/>
              <a:t>, Edison, </a:t>
            </a:r>
            <a:r>
              <a:rPr lang="hr-HR" dirty="0" err="1"/>
              <a:t>Thymio</a:t>
            </a:r>
            <a:r>
              <a:rPr lang="hr-HR" dirty="0"/>
              <a:t>, i dr.) te mogućnost dodavanja bilo kojeg 3D modela robota ili stvaranja vlastitog modela robota.</a:t>
            </a:r>
          </a:p>
          <a:p>
            <a:pPr marL="285750" indent="-285750">
              <a:buFont typeface="Wingdings" panose="05000000000000000000" pitchFamily="2" charset="2"/>
              <a:buChar char="§"/>
            </a:pPr>
            <a:r>
              <a:rPr lang="hr-HR" dirty="0"/>
              <a:t>Podržano programiranje u </a:t>
            </a:r>
            <a:r>
              <a:rPr lang="hr-HR" b="1" dirty="0" err="1"/>
              <a:t>Scrath</a:t>
            </a:r>
            <a:r>
              <a:rPr lang="hr-HR" dirty="0"/>
              <a:t> i </a:t>
            </a:r>
            <a:r>
              <a:rPr lang="hr-HR" b="1" dirty="0" err="1"/>
              <a:t>Python</a:t>
            </a:r>
            <a:r>
              <a:rPr lang="hr-HR" dirty="0"/>
              <a:t> programskim jezicima.</a:t>
            </a:r>
          </a:p>
          <a:p>
            <a:pPr marL="285750" indent="-285750">
              <a:buFont typeface="Wingdings" panose="05000000000000000000" pitchFamily="2" charset="2"/>
              <a:buChar char="§"/>
            </a:pPr>
            <a:r>
              <a:rPr lang="hr-HR" dirty="0"/>
              <a:t>Veliki izbor ugrađenih staza te mogućnost izrade vlastitih staza po želji.</a:t>
            </a:r>
          </a:p>
          <a:p>
            <a:pPr marL="285750" indent="-285750">
              <a:buFont typeface="Wingdings" panose="05000000000000000000" pitchFamily="2" charset="2"/>
              <a:buChar char="§"/>
            </a:pPr>
            <a:r>
              <a:rPr lang="hr-HR" dirty="0"/>
              <a:t>Neograničeni broj korisničkih računa i administracije istih.</a:t>
            </a:r>
          </a:p>
          <a:p>
            <a:pPr marL="285750" indent="-285750">
              <a:buFont typeface="Wingdings" panose="05000000000000000000" pitchFamily="2" charset="2"/>
              <a:buChar char="§"/>
            </a:pPr>
            <a:r>
              <a:rPr lang="hr-HR" dirty="0"/>
              <a:t>Administracija i delegiranje računa na razini Učitelj – Učenik. </a:t>
            </a:r>
          </a:p>
          <a:p>
            <a:pPr marL="285750" indent="-285750">
              <a:buFont typeface="Wingdings" panose="05000000000000000000" pitchFamily="2" charset="2"/>
              <a:buChar char="§"/>
            </a:pPr>
            <a:r>
              <a:rPr lang="hr-HR" dirty="0"/>
              <a:t>Stvaranje virtualnih grupa ili razreda.</a:t>
            </a:r>
          </a:p>
          <a:p>
            <a:pPr marL="285750" indent="-285750">
              <a:buFont typeface="Wingdings" panose="05000000000000000000" pitchFamily="2" charset="2"/>
              <a:buChar char="§"/>
            </a:pPr>
            <a:r>
              <a:rPr lang="hr-HR" dirty="0"/>
              <a:t>Pohranjivanje neograničenog broja vježbi u zajednički oblak te mogućnost dijeljenja vježbi.</a:t>
            </a:r>
          </a:p>
          <a:p>
            <a:pPr marL="285750" indent="-285750">
              <a:buFont typeface="Wingdings" panose="05000000000000000000" pitchFamily="2" charset="2"/>
              <a:buChar char="§"/>
            </a:pPr>
            <a:r>
              <a:rPr lang="hr-HR" dirty="0"/>
              <a:t>Pristup simulatoru preko web preglednika ili instalirane aplikacije na računalu ili tabletu (Android i Apple).</a:t>
            </a:r>
          </a:p>
          <a:p>
            <a:pPr marL="285750" indent="-285750">
              <a:buFont typeface="Wingdings" panose="05000000000000000000" pitchFamily="2" charset="2"/>
              <a:buChar char="§"/>
            </a:pPr>
            <a:r>
              <a:rPr lang="hr-HR" dirty="0"/>
              <a:t>Pogodnost alata za korištenje u razne svrhe poput vrednovanja postignuća učenika te razna natjecanja. </a:t>
            </a:r>
          </a:p>
          <a:p>
            <a:pPr marL="285750" indent="-285750">
              <a:buFont typeface="Wingdings" panose="05000000000000000000" pitchFamily="2" charset="2"/>
              <a:buChar char="§"/>
            </a:pPr>
            <a:r>
              <a:rPr lang="hr-HR" dirty="0"/>
              <a:t>Dostupnost alata 24/7.</a:t>
            </a:r>
          </a:p>
          <a:p>
            <a:pPr marL="285750" indent="-285750">
              <a:buFont typeface="Wingdings" panose="05000000000000000000" pitchFamily="2" charset="2"/>
              <a:buChar char="§"/>
            </a:pPr>
            <a:r>
              <a:rPr lang="hr-HR" dirty="0"/>
              <a:t>Podržan hrvatski jezik.</a:t>
            </a:r>
          </a:p>
          <a:p>
            <a:pPr marL="285750" indent="-285750">
              <a:buFont typeface="Wingdings" panose="05000000000000000000" pitchFamily="2" charset="2"/>
              <a:buChar char="§"/>
            </a:pPr>
            <a:r>
              <a:rPr lang="hr-HR" dirty="0"/>
              <a:t>Cijena: </a:t>
            </a:r>
            <a:r>
              <a:rPr lang="hr-HR" b="1" dirty="0"/>
              <a:t>Premium verzija (7.000,00 kn)</a:t>
            </a:r>
            <a:br>
              <a:rPr lang="hr-HR" dirty="0"/>
            </a:br>
            <a:r>
              <a:rPr lang="hr-HR" dirty="0"/>
              <a:t>Upit za ponudu možete izvršiti preko linka: </a:t>
            </a:r>
            <a:r>
              <a:rPr lang="hr-HR" dirty="0">
                <a:hlinkClick r:id="rId2"/>
              </a:rPr>
              <a:t>http://udruga-inovatic.hr/miranda-software/</a:t>
            </a:r>
            <a:endParaRPr lang="hr-HR" dirty="0"/>
          </a:p>
          <a:p>
            <a:pPr marL="285750" indent="-285750">
              <a:buFont typeface="Wingdings" panose="05000000000000000000" pitchFamily="2" charset="2"/>
              <a:buChar char="§"/>
            </a:pPr>
            <a:endParaRPr lang="hr-HR" dirty="0"/>
          </a:p>
        </p:txBody>
      </p:sp>
    </p:spTree>
    <p:extLst>
      <p:ext uri="{BB962C8B-B14F-4D97-AF65-F5344CB8AC3E}">
        <p14:creationId xmlns:p14="http://schemas.microsoft.com/office/powerpoint/2010/main" val="4269589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mBot_Vježba2B">
            <a:hlinkClick r:id="" action="ppaction://media"/>
            <a:extLst>
              <a:ext uri="{FF2B5EF4-FFF2-40B4-BE49-F238E27FC236}">
                <a16:creationId xmlns:a16="http://schemas.microsoft.com/office/drawing/2014/main" id="{FBCECFC5-FD2B-42BA-A501-E389F53973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3467" y="934467"/>
            <a:ext cx="10905066" cy="4989066"/>
          </a:xfrm>
          <a:prstGeom prst="rect">
            <a:avLst/>
          </a:prstGeom>
        </p:spPr>
      </p:pic>
      <p:sp>
        <p:nvSpPr>
          <p:cNvPr id="3" name="TekstniOkvir 2"/>
          <p:cNvSpPr txBox="1"/>
          <p:nvPr/>
        </p:nvSpPr>
        <p:spPr>
          <a:xfrm>
            <a:off x="643466" y="424873"/>
            <a:ext cx="5858933" cy="369332"/>
          </a:xfrm>
          <a:prstGeom prst="rect">
            <a:avLst/>
          </a:prstGeom>
          <a:noFill/>
        </p:spPr>
        <p:txBody>
          <a:bodyPr wrap="square" rtlCol="0">
            <a:spAutoFit/>
          </a:bodyPr>
          <a:lstStyle/>
          <a:p>
            <a:r>
              <a:rPr lang="hr-HR" dirty="0"/>
              <a:t>PRIMJER VJEŽBE U MIRANDA SIMULATORU:</a:t>
            </a:r>
          </a:p>
        </p:txBody>
      </p:sp>
    </p:spTree>
    <p:extLst>
      <p:ext uri="{BB962C8B-B14F-4D97-AF65-F5344CB8AC3E}">
        <p14:creationId xmlns:p14="http://schemas.microsoft.com/office/powerpoint/2010/main" val="316481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mBot_Basic1">
            <a:hlinkClick r:id="" action="ppaction://media"/>
            <a:extLst>
              <a:ext uri="{FF2B5EF4-FFF2-40B4-BE49-F238E27FC236}">
                <a16:creationId xmlns:a16="http://schemas.microsoft.com/office/drawing/2014/main" id="{61EDC153-FC6F-4754-BC4B-C77FF6DA88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0277" y="643467"/>
            <a:ext cx="10511445" cy="5571066"/>
          </a:xfrm>
          <a:prstGeom prst="rect">
            <a:avLst/>
          </a:prstGeom>
        </p:spPr>
      </p:pic>
      <p:sp>
        <p:nvSpPr>
          <p:cNvPr id="4" name="TekstniOkvir 3"/>
          <p:cNvSpPr txBox="1"/>
          <p:nvPr/>
        </p:nvSpPr>
        <p:spPr>
          <a:xfrm>
            <a:off x="661939" y="274135"/>
            <a:ext cx="5858933" cy="369332"/>
          </a:xfrm>
          <a:prstGeom prst="rect">
            <a:avLst/>
          </a:prstGeom>
          <a:noFill/>
        </p:spPr>
        <p:txBody>
          <a:bodyPr wrap="square" rtlCol="0">
            <a:spAutoFit/>
          </a:bodyPr>
          <a:lstStyle/>
          <a:p>
            <a:r>
              <a:rPr lang="hr-HR" dirty="0"/>
              <a:t>PRIMJER VJEŽBE U MIRANDA SIMULATORU:</a:t>
            </a:r>
          </a:p>
        </p:txBody>
      </p:sp>
    </p:spTree>
    <p:extLst>
      <p:ext uri="{BB962C8B-B14F-4D97-AF65-F5344CB8AC3E}">
        <p14:creationId xmlns:p14="http://schemas.microsoft.com/office/powerpoint/2010/main" val="411076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697</TotalTime>
  <Words>951</Words>
  <Application>Microsoft Office PowerPoint</Application>
  <PresentationFormat>Široki zaslon</PresentationFormat>
  <Paragraphs>80</Paragraphs>
  <Slides>14</Slides>
  <Notes>0</Notes>
  <HiddenSlides>0</HiddenSlides>
  <MMClips>3</MMClips>
  <ScaleCrop>false</ScaleCrop>
  <HeadingPairs>
    <vt:vector size="6" baseType="variant">
      <vt:variant>
        <vt:lpstr>Korišteni fontovi</vt:lpstr>
      </vt:variant>
      <vt:variant>
        <vt:i4>6</vt:i4>
      </vt:variant>
      <vt:variant>
        <vt:lpstr>Tema</vt:lpstr>
      </vt:variant>
      <vt:variant>
        <vt:i4>1</vt:i4>
      </vt:variant>
      <vt:variant>
        <vt:lpstr>Naslovi slajdova</vt:lpstr>
      </vt:variant>
      <vt:variant>
        <vt:i4>14</vt:i4>
      </vt:variant>
    </vt:vector>
  </HeadingPairs>
  <TitlesOfParts>
    <vt:vector size="21" baseType="lpstr">
      <vt:lpstr>Arial</vt:lpstr>
      <vt:lpstr>Calibri</vt:lpstr>
      <vt:lpstr>Calibri Light</vt:lpstr>
      <vt:lpstr>Fenice BT</vt:lpstr>
      <vt:lpstr>Montserrat</vt:lpstr>
      <vt:lpstr>Wingdings</vt:lpstr>
      <vt:lpstr>Tema sustava Office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Primjena simulatora u izvannastavnim aktivnostima iz robotike</dc:title>
  <dc:creator>Jozo Pivac</dc:creator>
  <cp:lastModifiedBy>Katarina</cp:lastModifiedBy>
  <cp:revision>42</cp:revision>
  <dcterms:created xsi:type="dcterms:W3CDTF">2020-09-25T08:50:01Z</dcterms:created>
  <dcterms:modified xsi:type="dcterms:W3CDTF">2022-09-29T06:12:53Z</dcterms:modified>
</cp:coreProperties>
</file>