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1"/>
      <p:bold r:id="rId22"/>
      <p:italic r:id="rId23"/>
      <p:boldItalic r:id="rId24"/>
    </p:embeddedFont>
    <p:embeddedFont>
      <p:font typeface="Montserrat" panose="00000500000000000000" pitchFamily="2" charset="-18"/>
      <p:regular r:id="rId25"/>
      <p:bold r:id="rId26"/>
      <p:italic r:id="rId27"/>
      <p:boldItalic r:id="rId28"/>
    </p:embeddedFont>
    <p:embeddedFont>
      <p:font typeface="Nunito" pitchFamily="2" charset="-18"/>
      <p:regular r:id="rId29"/>
      <p:bold r:id="rId30"/>
      <p:italic r:id="rId31"/>
      <p:boldItalic r:id="rId32"/>
    </p:embeddedFont>
    <p:embeddedFont>
      <p:font typeface="Poppins" panose="00000500000000000000" pitchFamily="2" charset="-18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8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65e51434f6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165e51434f6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865eb02533_0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865eb02533_0_1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8a936a48a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8a936a48a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8a936a48a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8a936a48a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8a936a48a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8a936a48a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8a936a48a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8a936a48a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865eb02533_0_1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865eb02533_0_1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1680560b2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1680560b2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8a936a48a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8a936a48a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8a936a48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8a936a48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8a936a48a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8a936a48a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865eb02533_0_1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865eb02533_0_1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65e51434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165e51434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6631c356d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6631c356d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8a936a48a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8a936a48a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165e51434f6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165e51434f6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820628b142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820628b142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%3A%2F%2Fstories.freepik.com%2F" TargetMode="External"/><Relationship Id="rId4" Type="http://schemas.openxmlformats.org/officeDocument/2006/relationships/hyperlink" Target="https://slack-redir.net/link?url=https%3A%2F%2Fwww.freepik.com%2F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11176" y="1084563"/>
            <a:ext cx="3852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11175" y="3266338"/>
            <a:ext cx="244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14535" y="398669"/>
            <a:ext cx="8159441" cy="4410297"/>
            <a:chOff x="414535" y="398669"/>
            <a:chExt cx="8159441" cy="4410297"/>
          </a:xfrm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2148128"/>
            <a:ext cx="8520600" cy="8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5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8" name="Google Shape;168;p11"/>
          <p:cNvSpPr txBox="1">
            <a:spLocks noGrp="1"/>
          </p:cNvSpPr>
          <p:nvPr>
            <p:ph type="body" idx="1"/>
          </p:nvPr>
        </p:nvSpPr>
        <p:spPr>
          <a:xfrm>
            <a:off x="311700" y="2933953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1"/>
          <p:cNvSpPr/>
          <p:nvPr/>
        </p:nvSpPr>
        <p:spPr>
          <a:xfrm>
            <a:off x="-51750" y="1951052"/>
            <a:ext cx="3897205" cy="3229840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0" name="Google Shape;170;p11"/>
          <p:cNvSpPr/>
          <p:nvPr/>
        </p:nvSpPr>
        <p:spPr>
          <a:xfrm>
            <a:off x="6427303" y="-34596"/>
            <a:ext cx="2789187" cy="3365506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1" name="Google Shape;171;p11"/>
          <p:cNvSpPr/>
          <p:nvPr/>
        </p:nvSpPr>
        <p:spPr>
          <a:xfrm>
            <a:off x="8267983" y="33308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2" name="Google Shape;172;p11"/>
          <p:cNvSpPr/>
          <p:nvPr/>
        </p:nvSpPr>
        <p:spPr>
          <a:xfrm>
            <a:off x="377524" y="40980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3" name="Google Shape;173;p11"/>
          <p:cNvSpPr/>
          <p:nvPr/>
        </p:nvSpPr>
        <p:spPr>
          <a:xfrm>
            <a:off x="536764" y="4582411"/>
            <a:ext cx="338201" cy="204132"/>
          </a:xfrm>
          <a:custGeom>
            <a:avLst/>
            <a:gdLst/>
            <a:ahLst/>
            <a:cxnLst/>
            <a:rect l="l" t="t" r="r" b="b"/>
            <a:pathLst>
              <a:path w="620553" h="374554" extrusionOk="0">
                <a:moveTo>
                  <a:pt x="475689" y="374554"/>
                </a:moveTo>
                <a:lnTo>
                  <a:pt x="108902" y="374554"/>
                </a:lnTo>
                <a:cubicBezTo>
                  <a:pt x="48852" y="374554"/>
                  <a:pt x="0" y="325712"/>
                  <a:pt x="0" y="265662"/>
                </a:cubicBezTo>
                <a:cubicBezTo>
                  <a:pt x="0" y="207602"/>
                  <a:pt x="45656" y="160019"/>
                  <a:pt x="102965" y="156919"/>
                </a:cubicBezTo>
                <a:cubicBezTo>
                  <a:pt x="117485" y="67405"/>
                  <a:pt x="194955" y="0"/>
                  <a:pt x="287792" y="0"/>
                </a:cubicBezTo>
                <a:cubicBezTo>
                  <a:pt x="353059" y="0"/>
                  <a:pt x="412411" y="33263"/>
                  <a:pt x="446510" y="87862"/>
                </a:cubicBezTo>
                <a:cubicBezTo>
                  <a:pt x="456152" y="85862"/>
                  <a:pt x="465910" y="84846"/>
                  <a:pt x="475689" y="84846"/>
                </a:cubicBezTo>
                <a:cubicBezTo>
                  <a:pt x="555561" y="84846"/>
                  <a:pt x="620553" y="149838"/>
                  <a:pt x="620553" y="229711"/>
                </a:cubicBezTo>
                <a:cubicBezTo>
                  <a:pt x="620553" y="309573"/>
                  <a:pt x="555561" y="374554"/>
                  <a:pt x="475689" y="374554"/>
                </a:cubicBezTo>
                <a:close/>
                <a:moveTo>
                  <a:pt x="108902" y="199093"/>
                </a:moveTo>
                <a:cubicBezTo>
                  <a:pt x="72188" y="199093"/>
                  <a:pt x="42333" y="228949"/>
                  <a:pt x="42333" y="265662"/>
                </a:cubicBezTo>
                <a:cubicBezTo>
                  <a:pt x="42333" y="302365"/>
                  <a:pt x="72188" y="332221"/>
                  <a:pt x="108902" y="332221"/>
                </a:cubicBezTo>
                <a:lnTo>
                  <a:pt x="475689" y="332221"/>
                </a:lnTo>
                <a:cubicBezTo>
                  <a:pt x="532225" y="332221"/>
                  <a:pt x="578220" y="286226"/>
                  <a:pt x="578220" y="229711"/>
                </a:cubicBezTo>
                <a:cubicBezTo>
                  <a:pt x="578220" y="173175"/>
                  <a:pt x="532225" y="127179"/>
                  <a:pt x="475689" y="127179"/>
                </a:cubicBezTo>
                <a:cubicBezTo>
                  <a:pt x="464682" y="127179"/>
                  <a:pt x="453654" y="129021"/>
                  <a:pt x="442933" y="132640"/>
                </a:cubicBezTo>
                <a:lnTo>
                  <a:pt x="425534" y="138514"/>
                </a:lnTo>
                <a:lnTo>
                  <a:pt x="417258" y="122121"/>
                </a:lnTo>
                <a:cubicBezTo>
                  <a:pt x="392440" y="72908"/>
                  <a:pt x="342836" y="42333"/>
                  <a:pt x="287792" y="42333"/>
                </a:cubicBezTo>
                <a:cubicBezTo>
                  <a:pt x="210417" y="42333"/>
                  <a:pt x="146833" y="102817"/>
                  <a:pt x="143044" y="180033"/>
                </a:cubicBezTo>
                <a:lnTo>
                  <a:pt x="141890" y="203358"/>
                </a:lnTo>
                <a:lnTo>
                  <a:pt x="118787" y="199929"/>
                </a:lnTo>
                <a:cubicBezTo>
                  <a:pt x="114945" y="199358"/>
                  <a:pt x="111802" y="199093"/>
                  <a:pt x="108902" y="199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4" name="Google Shape;174;p11"/>
          <p:cNvSpPr/>
          <p:nvPr/>
        </p:nvSpPr>
        <p:spPr>
          <a:xfrm>
            <a:off x="8341519" y="368442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5" name="Google Shape;175;p11"/>
          <p:cNvSpPr/>
          <p:nvPr/>
        </p:nvSpPr>
        <p:spPr>
          <a:xfrm>
            <a:off x="1609553" y="325151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6" name="Google Shape;176;p11"/>
          <p:cNvSpPr/>
          <p:nvPr/>
        </p:nvSpPr>
        <p:spPr>
          <a:xfrm>
            <a:off x="7943062" y="4603354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7" name="Google Shape;177;p11"/>
          <p:cNvSpPr/>
          <p:nvPr/>
        </p:nvSpPr>
        <p:spPr>
          <a:xfrm>
            <a:off x="6138183" y="466322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8" name="Google Shape;178;p11"/>
          <p:cNvSpPr/>
          <p:nvPr/>
        </p:nvSpPr>
        <p:spPr>
          <a:xfrm>
            <a:off x="4312974" y="4603367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79" name="Google Shape;179;p11"/>
          <p:cNvSpPr/>
          <p:nvPr/>
        </p:nvSpPr>
        <p:spPr>
          <a:xfrm>
            <a:off x="350228" y="1558014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80" name="Google Shape;180;p11"/>
          <p:cNvSpPr/>
          <p:nvPr/>
        </p:nvSpPr>
        <p:spPr>
          <a:xfrm>
            <a:off x="8644571" y="20813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81" name="Google Shape;181;p11"/>
          <p:cNvSpPr/>
          <p:nvPr/>
        </p:nvSpPr>
        <p:spPr>
          <a:xfrm>
            <a:off x="311696" y="33308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82" name="Google Shape;182;p11"/>
          <p:cNvSpPr/>
          <p:nvPr/>
        </p:nvSpPr>
        <p:spPr>
          <a:xfrm>
            <a:off x="2308996" y="466322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2">
    <p:bg>
      <p:bgPr>
        <a:solidFill>
          <a:schemeClr val="accent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311700" y="740664"/>
            <a:ext cx="8520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/>
          <p:nvPr/>
        </p:nvSpPr>
        <p:spPr>
          <a:xfrm>
            <a:off x="-51750" y="1951052"/>
            <a:ext cx="3897205" cy="3229840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87" name="Google Shape;187;p13"/>
          <p:cNvSpPr/>
          <p:nvPr/>
        </p:nvSpPr>
        <p:spPr>
          <a:xfrm>
            <a:off x="6427303" y="-34596"/>
            <a:ext cx="2789187" cy="3365506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88" name="Google Shape;188;p13"/>
          <p:cNvSpPr/>
          <p:nvPr/>
        </p:nvSpPr>
        <p:spPr>
          <a:xfrm>
            <a:off x="8267983" y="33308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89" name="Google Shape;189;p13"/>
          <p:cNvSpPr/>
          <p:nvPr/>
        </p:nvSpPr>
        <p:spPr>
          <a:xfrm>
            <a:off x="377524" y="40980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0" name="Google Shape;190;p13"/>
          <p:cNvSpPr/>
          <p:nvPr/>
        </p:nvSpPr>
        <p:spPr>
          <a:xfrm>
            <a:off x="536764" y="4582411"/>
            <a:ext cx="338201" cy="204132"/>
          </a:xfrm>
          <a:custGeom>
            <a:avLst/>
            <a:gdLst/>
            <a:ahLst/>
            <a:cxnLst/>
            <a:rect l="l" t="t" r="r" b="b"/>
            <a:pathLst>
              <a:path w="620553" h="374554" extrusionOk="0">
                <a:moveTo>
                  <a:pt x="475689" y="374554"/>
                </a:moveTo>
                <a:lnTo>
                  <a:pt x="108902" y="374554"/>
                </a:lnTo>
                <a:cubicBezTo>
                  <a:pt x="48852" y="374554"/>
                  <a:pt x="0" y="325712"/>
                  <a:pt x="0" y="265662"/>
                </a:cubicBezTo>
                <a:cubicBezTo>
                  <a:pt x="0" y="207602"/>
                  <a:pt x="45656" y="160019"/>
                  <a:pt x="102965" y="156919"/>
                </a:cubicBezTo>
                <a:cubicBezTo>
                  <a:pt x="117485" y="67405"/>
                  <a:pt x="194955" y="0"/>
                  <a:pt x="287792" y="0"/>
                </a:cubicBezTo>
                <a:cubicBezTo>
                  <a:pt x="353059" y="0"/>
                  <a:pt x="412411" y="33263"/>
                  <a:pt x="446510" y="87862"/>
                </a:cubicBezTo>
                <a:cubicBezTo>
                  <a:pt x="456152" y="85862"/>
                  <a:pt x="465910" y="84846"/>
                  <a:pt x="475689" y="84846"/>
                </a:cubicBezTo>
                <a:cubicBezTo>
                  <a:pt x="555561" y="84846"/>
                  <a:pt x="620553" y="149838"/>
                  <a:pt x="620553" y="229711"/>
                </a:cubicBezTo>
                <a:cubicBezTo>
                  <a:pt x="620553" y="309573"/>
                  <a:pt x="555561" y="374554"/>
                  <a:pt x="475689" y="374554"/>
                </a:cubicBezTo>
                <a:close/>
                <a:moveTo>
                  <a:pt x="108902" y="199093"/>
                </a:moveTo>
                <a:cubicBezTo>
                  <a:pt x="72188" y="199093"/>
                  <a:pt x="42333" y="228949"/>
                  <a:pt x="42333" y="265662"/>
                </a:cubicBezTo>
                <a:cubicBezTo>
                  <a:pt x="42333" y="302365"/>
                  <a:pt x="72188" y="332221"/>
                  <a:pt x="108902" y="332221"/>
                </a:cubicBezTo>
                <a:lnTo>
                  <a:pt x="475689" y="332221"/>
                </a:lnTo>
                <a:cubicBezTo>
                  <a:pt x="532225" y="332221"/>
                  <a:pt x="578220" y="286226"/>
                  <a:pt x="578220" y="229711"/>
                </a:cubicBezTo>
                <a:cubicBezTo>
                  <a:pt x="578220" y="173175"/>
                  <a:pt x="532225" y="127179"/>
                  <a:pt x="475689" y="127179"/>
                </a:cubicBezTo>
                <a:cubicBezTo>
                  <a:pt x="464682" y="127179"/>
                  <a:pt x="453654" y="129021"/>
                  <a:pt x="442933" y="132640"/>
                </a:cubicBezTo>
                <a:lnTo>
                  <a:pt x="425534" y="138514"/>
                </a:lnTo>
                <a:lnTo>
                  <a:pt x="417258" y="122121"/>
                </a:lnTo>
                <a:cubicBezTo>
                  <a:pt x="392440" y="72908"/>
                  <a:pt x="342836" y="42333"/>
                  <a:pt x="287792" y="42333"/>
                </a:cubicBezTo>
                <a:cubicBezTo>
                  <a:pt x="210417" y="42333"/>
                  <a:pt x="146833" y="102817"/>
                  <a:pt x="143044" y="180033"/>
                </a:cubicBezTo>
                <a:lnTo>
                  <a:pt x="141890" y="203358"/>
                </a:lnTo>
                <a:lnTo>
                  <a:pt x="118787" y="199929"/>
                </a:lnTo>
                <a:cubicBezTo>
                  <a:pt x="114945" y="199358"/>
                  <a:pt x="111802" y="199093"/>
                  <a:pt x="108902" y="199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1" name="Google Shape;191;p13"/>
          <p:cNvSpPr/>
          <p:nvPr/>
        </p:nvSpPr>
        <p:spPr>
          <a:xfrm>
            <a:off x="8341519" y="368442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2" name="Google Shape;192;p13"/>
          <p:cNvSpPr/>
          <p:nvPr/>
        </p:nvSpPr>
        <p:spPr>
          <a:xfrm>
            <a:off x="1609553" y="325151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3" name="Google Shape;193;p13"/>
          <p:cNvSpPr/>
          <p:nvPr/>
        </p:nvSpPr>
        <p:spPr>
          <a:xfrm>
            <a:off x="7943062" y="4603354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4" name="Google Shape;194;p13"/>
          <p:cNvSpPr/>
          <p:nvPr/>
        </p:nvSpPr>
        <p:spPr>
          <a:xfrm>
            <a:off x="6138183" y="466322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5" name="Google Shape;195;p13"/>
          <p:cNvSpPr/>
          <p:nvPr/>
        </p:nvSpPr>
        <p:spPr>
          <a:xfrm>
            <a:off x="4312974" y="4603367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6" name="Google Shape;196;p13"/>
          <p:cNvSpPr/>
          <p:nvPr/>
        </p:nvSpPr>
        <p:spPr>
          <a:xfrm>
            <a:off x="350228" y="1558014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7" name="Google Shape;197;p13"/>
          <p:cNvSpPr/>
          <p:nvPr/>
        </p:nvSpPr>
        <p:spPr>
          <a:xfrm>
            <a:off x="8644571" y="20813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8" name="Google Shape;198;p13"/>
          <p:cNvSpPr/>
          <p:nvPr/>
        </p:nvSpPr>
        <p:spPr>
          <a:xfrm>
            <a:off x="311696" y="33308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99" name="Google Shape;199;p13"/>
          <p:cNvSpPr/>
          <p:nvPr/>
        </p:nvSpPr>
        <p:spPr>
          <a:xfrm>
            <a:off x="2308996" y="466322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BLANK_2_1">
    <p:bg>
      <p:bgPr>
        <a:solidFill>
          <a:schemeClr val="dk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-51748" y="3172238"/>
            <a:ext cx="2417858" cy="200381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02" name="Google Shape;202;p14"/>
          <p:cNvSpPr/>
          <p:nvPr/>
        </p:nvSpPr>
        <p:spPr>
          <a:xfrm>
            <a:off x="7144204" y="-34611"/>
            <a:ext cx="2073136" cy="2501500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203" name="Google Shape;203;p14"/>
          <p:cNvGrpSpPr/>
          <p:nvPr/>
        </p:nvGrpSpPr>
        <p:grpSpPr>
          <a:xfrm>
            <a:off x="368049" y="368442"/>
            <a:ext cx="8317778" cy="4458519"/>
            <a:chOff x="368049" y="368442"/>
            <a:chExt cx="8317778" cy="4458519"/>
          </a:xfrm>
        </p:grpSpPr>
        <p:sp>
          <p:nvSpPr>
            <p:cNvPr id="204" name="Google Shape;204;p14"/>
            <p:cNvSpPr/>
            <p:nvPr/>
          </p:nvSpPr>
          <p:spPr>
            <a:xfrm>
              <a:off x="8426783" y="2488371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368049" y="2477474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470324" y="4542300"/>
              <a:ext cx="471620" cy="284661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8341519" y="368442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431553" y="400876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8426769" y="4603417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10" name="Google Shape;210;p14"/>
          <p:cNvSpPr txBox="1">
            <a:spLocks noGrp="1"/>
          </p:cNvSpPr>
          <p:nvPr>
            <p:ph type="title"/>
          </p:nvPr>
        </p:nvSpPr>
        <p:spPr>
          <a:xfrm>
            <a:off x="311700" y="7384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subTitle" idx="1"/>
          </p:nvPr>
        </p:nvSpPr>
        <p:spPr>
          <a:xfrm>
            <a:off x="933413" y="3399600"/>
            <a:ext cx="23409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subTitle" idx="2"/>
          </p:nvPr>
        </p:nvSpPr>
        <p:spPr>
          <a:xfrm>
            <a:off x="3400438" y="3399600"/>
            <a:ext cx="23412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3"/>
          </p:nvPr>
        </p:nvSpPr>
        <p:spPr>
          <a:xfrm>
            <a:off x="5867763" y="3399600"/>
            <a:ext cx="23412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subTitle" idx="4"/>
          </p:nvPr>
        </p:nvSpPr>
        <p:spPr>
          <a:xfrm>
            <a:off x="933205" y="2964425"/>
            <a:ext cx="234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subTitle" idx="5"/>
          </p:nvPr>
        </p:nvSpPr>
        <p:spPr>
          <a:xfrm>
            <a:off x="3405238" y="2964425"/>
            <a:ext cx="234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subTitle" idx="6"/>
          </p:nvPr>
        </p:nvSpPr>
        <p:spPr>
          <a:xfrm>
            <a:off x="5860550" y="2964425"/>
            <a:ext cx="234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title" idx="7" hasCustomPrompt="1"/>
          </p:nvPr>
        </p:nvSpPr>
        <p:spPr>
          <a:xfrm>
            <a:off x="1267325" y="1813888"/>
            <a:ext cx="1673100" cy="8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14"/>
          <p:cNvSpPr txBox="1">
            <a:spLocks noGrp="1"/>
          </p:cNvSpPr>
          <p:nvPr>
            <p:ph type="title" idx="8" hasCustomPrompt="1"/>
          </p:nvPr>
        </p:nvSpPr>
        <p:spPr>
          <a:xfrm>
            <a:off x="3735438" y="1813888"/>
            <a:ext cx="1673100" cy="8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9" name="Google Shape;219;p14"/>
          <p:cNvSpPr txBox="1">
            <a:spLocks noGrp="1"/>
          </p:cNvSpPr>
          <p:nvPr>
            <p:ph type="title" idx="9" hasCustomPrompt="1"/>
          </p:nvPr>
        </p:nvSpPr>
        <p:spPr>
          <a:xfrm>
            <a:off x="6200341" y="1813888"/>
            <a:ext cx="1673100" cy="8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1"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1320598" y="3239676"/>
            <a:ext cx="16509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/>
          </p:nvPr>
        </p:nvSpPr>
        <p:spPr>
          <a:xfrm>
            <a:off x="807250" y="740664"/>
            <a:ext cx="737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2"/>
          </p:nvPr>
        </p:nvSpPr>
        <p:spPr>
          <a:xfrm>
            <a:off x="3745654" y="3239676"/>
            <a:ext cx="16551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3"/>
          </p:nvPr>
        </p:nvSpPr>
        <p:spPr>
          <a:xfrm>
            <a:off x="6225762" y="3239676"/>
            <a:ext cx="16551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15"/>
          <p:cNvGrpSpPr/>
          <p:nvPr/>
        </p:nvGrpSpPr>
        <p:grpSpPr>
          <a:xfrm>
            <a:off x="262135" y="188414"/>
            <a:ext cx="8616641" cy="4708323"/>
            <a:chOff x="262135" y="188414"/>
            <a:chExt cx="8616641" cy="4708323"/>
          </a:xfrm>
        </p:grpSpPr>
        <p:grpSp>
          <p:nvGrpSpPr>
            <p:cNvPr id="226" name="Google Shape;226;p1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227" name="Google Shape;227;p1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28" name="Google Shape;228;p1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238" name="Google Shape;238;p1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39" name="Google Shape;239;p15"/>
          <p:cNvSpPr txBox="1">
            <a:spLocks noGrp="1"/>
          </p:cNvSpPr>
          <p:nvPr>
            <p:ph type="subTitle" idx="4"/>
          </p:nvPr>
        </p:nvSpPr>
        <p:spPr>
          <a:xfrm>
            <a:off x="1232328" y="257590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subTitle" idx="5"/>
          </p:nvPr>
        </p:nvSpPr>
        <p:spPr>
          <a:xfrm>
            <a:off x="3665935" y="257590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6"/>
          </p:nvPr>
        </p:nvSpPr>
        <p:spPr>
          <a:xfrm>
            <a:off x="6137212" y="257590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Image">
  <p:cSld name="BLANK_1_1">
    <p:bg>
      <p:bgPr>
        <a:solidFill>
          <a:schemeClr val="accent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"/>
          <p:cNvSpPr txBox="1">
            <a:spLocks noGrp="1"/>
          </p:cNvSpPr>
          <p:nvPr>
            <p:ph type="body" idx="1"/>
          </p:nvPr>
        </p:nvSpPr>
        <p:spPr>
          <a:xfrm>
            <a:off x="1211175" y="2794800"/>
            <a:ext cx="2874000" cy="11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rgbClr val="D63E3D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rgbClr val="D63E3D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16"/>
          <p:cNvSpPr txBox="1">
            <a:spLocks noGrp="1"/>
          </p:cNvSpPr>
          <p:nvPr>
            <p:ph type="title" hasCustomPrompt="1"/>
          </p:nvPr>
        </p:nvSpPr>
        <p:spPr>
          <a:xfrm>
            <a:off x="1211175" y="915243"/>
            <a:ext cx="2366700" cy="12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2663872" y="-39739"/>
            <a:ext cx="6495193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247" name="Google Shape;247;p16"/>
          <p:cNvGrpSpPr/>
          <p:nvPr/>
        </p:nvGrpSpPr>
        <p:grpSpPr>
          <a:xfrm>
            <a:off x="166240" y="161852"/>
            <a:ext cx="8734311" cy="4707460"/>
            <a:chOff x="166240" y="161852"/>
            <a:chExt cx="8734311" cy="4707460"/>
          </a:xfrm>
        </p:grpSpPr>
        <p:sp>
          <p:nvSpPr>
            <p:cNvPr id="248" name="Google Shape;248;p16"/>
            <p:cNvSpPr/>
            <p:nvPr/>
          </p:nvSpPr>
          <p:spPr>
            <a:xfrm>
              <a:off x="193190" y="100048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1184676" y="4666871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4471114" y="4666876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8698780" y="267753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5072039" y="16185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166240" y="3510968"/>
              <a:ext cx="255659" cy="160927"/>
            </a:xfrm>
            <a:custGeom>
              <a:avLst/>
              <a:gdLst/>
              <a:ahLst/>
              <a:cxnLst/>
              <a:rect l="l" t="t" r="r" b="b"/>
              <a:pathLst>
                <a:path w="340878" h="213857" extrusionOk="0">
                  <a:moveTo>
                    <a:pt x="0" y="147383"/>
                  </a:moveTo>
                  <a:cubicBezTo>
                    <a:pt x="0" y="114702"/>
                    <a:pt x="23706" y="87460"/>
                    <a:pt x="54821" y="81957"/>
                  </a:cubicBezTo>
                  <a:cubicBezTo>
                    <a:pt x="66082" y="34692"/>
                    <a:pt x="108510" y="0"/>
                    <a:pt x="158834" y="0"/>
                  </a:cubicBezTo>
                  <a:cubicBezTo>
                    <a:pt x="193749" y="0"/>
                    <a:pt x="225710" y="16668"/>
                    <a:pt x="245617" y="44428"/>
                  </a:cubicBezTo>
                  <a:cubicBezTo>
                    <a:pt x="249015" y="44005"/>
                    <a:pt x="252423" y="43793"/>
                    <a:pt x="255852" y="43793"/>
                  </a:cubicBezTo>
                  <a:cubicBezTo>
                    <a:pt x="302736" y="43793"/>
                    <a:pt x="340878" y="81946"/>
                    <a:pt x="340878" y="128820"/>
                  </a:cubicBezTo>
                  <a:cubicBezTo>
                    <a:pt x="340878" y="175704"/>
                    <a:pt x="302736" y="213857"/>
                    <a:pt x="255852" y="213857"/>
                  </a:cubicBez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lose/>
                  <a:moveTo>
                    <a:pt x="242188" y="88413"/>
                  </a:moveTo>
                  <a:lnTo>
                    <a:pt x="224800" y="94276"/>
                  </a:lnTo>
                  <a:lnTo>
                    <a:pt x="216534" y="77893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54" y="42333"/>
                    <a:pt x="96011" y="69278"/>
                    <a:pt x="94318" y="103684"/>
                  </a:cubicBezTo>
                  <a:lnTo>
                    <a:pt x="93165" y="127052"/>
                  </a:lnTo>
                  <a:lnTo>
                    <a:pt x="70019" y="123570"/>
                  </a:lnTo>
                  <a:cubicBezTo>
                    <a:pt x="68865" y="123401"/>
                    <a:pt x="67680" y="123264"/>
                    <a:pt x="66463" y="123264"/>
                  </a:cubicBezTo>
                  <a:cubicBezTo>
                    <a:pt x="53160" y="123264"/>
                    <a:pt x="42333" y="134080"/>
                    <a:pt x="42333" y="147383"/>
                  </a:cubicBezTo>
                  <a:cubicBezTo>
                    <a:pt x="42333" y="160697"/>
                    <a:pt x="53160" y="171524"/>
                    <a:pt x="66463" y="171524"/>
                  </a:cubicBezTo>
                  <a:lnTo>
                    <a:pt x="255852" y="171524"/>
                  </a:lnTo>
                  <a:cubicBezTo>
                    <a:pt x="279389" y="171524"/>
                    <a:pt x="298545" y="152368"/>
                    <a:pt x="298545" y="128820"/>
                  </a:cubicBezTo>
                  <a:cubicBezTo>
                    <a:pt x="298545" y="105282"/>
                    <a:pt x="279389" y="86127"/>
                    <a:pt x="255852" y="86127"/>
                  </a:cubicBezTo>
                  <a:cubicBezTo>
                    <a:pt x="251280" y="86127"/>
                    <a:pt x="246686" y="86889"/>
                    <a:pt x="242188" y="88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7490195" y="4599413"/>
              <a:ext cx="294370" cy="185297"/>
            </a:xfrm>
            <a:custGeom>
              <a:avLst/>
              <a:gdLst/>
              <a:ahLst/>
              <a:cxnLst/>
              <a:rect l="l" t="t" r="r" b="b"/>
              <a:pathLst>
                <a:path w="392493" h="246242" extrusionOk="0">
                  <a:moveTo>
                    <a:pt x="0" y="169714"/>
                  </a:moveTo>
                  <a:cubicBezTo>
                    <a:pt x="0" y="132079"/>
                    <a:pt x="27294" y="100710"/>
                    <a:pt x="63129" y="94371"/>
                  </a:cubicBezTo>
                  <a:cubicBezTo>
                    <a:pt x="76094" y="39952"/>
                    <a:pt x="124936" y="0"/>
                    <a:pt x="182890" y="0"/>
                  </a:cubicBezTo>
                  <a:cubicBezTo>
                    <a:pt x="223086" y="0"/>
                    <a:pt x="259884" y="19198"/>
                    <a:pt x="282807" y="51159"/>
                  </a:cubicBezTo>
                  <a:cubicBezTo>
                    <a:pt x="286723" y="50672"/>
                    <a:pt x="290650" y="50440"/>
                    <a:pt x="294587" y="50440"/>
                  </a:cubicBezTo>
                  <a:cubicBezTo>
                    <a:pt x="348572" y="50440"/>
                    <a:pt x="392493" y="94360"/>
                    <a:pt x="392493" y="148335"/>
                  </a:cubicBezTo>
                  <a:cubicBezTo>
                    <a:pt x="392493" y="202321"/>
                    <a:pt x="348572" y="246242"/>
                    <a:pt x="294587" y="246242"/>
                  </a:cubicBezTo>
                  <a:lnTo>
                    <a:pt x="76528" y="246242"/>
                  </a:lnTo>
                  <a:cubicBezTo>
                    <a:pt x="34332" y="246242"/>
                    <a:pt x="0" y="211910"/>
                    <a:pt x="0" y="169714"/>
                  </a:cubicBezTo>
                  <a:close/>
                  <a:moveTo>
                    <a:pt x="278860" y="101811"/>
                  </a:moveTo>
                  <a:lnTo>
                    <a:pt x="258847" y="108553"/>
                  </a:lnTo>
                  <a:lnTo>
                    <a:pt x="249322" y="89693"/>
                  </a:lnTo>
                  <a:cubicBezTo>
                    <a:pt x="236579" y="64431"/>
                    <a:pt x="211126" y="48746"/>
                    <a:pt x="182890" y="48746"/>
                  </a:cubicBezTo>
                  <a:cubicBezTo>
                    <a:pt x="143181" y="48746"/>
                    <a:pt x="110553" y="79777"/>
                    <a:pt x="108595" y="119401"/>
                  </a:cubicBezTo>
                  <a:lnTo>
                    <a:pt x="107283" y="146303"/>
                  </a:lnTo>
                  <a:lnTo>
                    <a:pt x="80623" y="142292"/>
                  </a:lnTo>
                  <a:cubicBezTo>
                    <a:pt x="79290" y="142091"/>
                    <a:pt x="77925" y="141943"/>
                    <a:pt x="76528" y="141943"/>
                  </a:cubicBezTo>
                  <a:cubicBezTo>
                    <a:pt x="61213" y="141943"/>
                    <a:pt x="48746" y="154400"/>
                    <a:pt x="48746" y="169714"/>
                  </a:cubicBezTo>
                  <a:cubicBezTo>
                    <a:pt x="48746" y="185038"/>
                    <a:pt x="61213" y="197506"/>
                    <a:pt x="76528" y="197506"/>
                  </a:cubicBezTo>
                  <a:lnTo>
                    <a:pt x="294587" y="197506"/>
                  </a:lnTo>
                  <a:cubicBezTo>
                    <a:pt x="321690" y="197506"/>
                    <a:pt x="343746" y="175450"/>
                    <a:pt x="343746" y="148335"/>
                  </a:cubicBezTo>
                  <a:cubicBezTo>
                    <a:pt x="343746" y="121232"/>
                    <a:pt x="321690" y="99176"/>
                    <a:pt x="294587" y="99176"/>
                  </a:cubicBezTo>
                  <a:cubicBezTo>
                    <a:pt x="289337" y="99176"/>
                    <a:pt x="284046" y="100054"/>
                    <a:pt x="278860" y="1018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8331855" y="446851"/>
              <a:ext cx="294362" cy="185297"/>
            </a:xfrm>
            <a:custGeom>
              <a:avLst/>
              <a:gdLst/>
              <a:ahLst/>
              <a:cxnLst/>
              <a:rect l="l" t="t" r="r" b="b"/>
              <a:pathLst>
                <a:path w="392482" h="246242" extrusionOk="0">
                  <a:moveTo>
                    <a:pt x="0" y="169714"/>
                  </a:moveTo>
                  <a:cubicBezTo>
                    <a:pt x="0" y="132079"/>
                    <a:pt x="27294" y="100710"/>
                    <a:pt x="63129" y="94371"/>
                  </a:cubicBezTo>
                  <a:cubicBezTo>
                    <a:pt x="76094" y="39952"/>
                    <a:pt x="124936" y="0"/>
                    <a:pt x="182879" y="0"/>
                  </a:cubicBezTo>
                  <a:cubicBezTo>
                    <a:pt x="223086" y="0"/>
                    <a:pt x="259884" y="19198"/>
                    <a:pt x="282807" y="51159"/>
                  </a:cubicBezTo>
                  <a:cubicBezTo>
                    <a:pt x="286723" y="50672"/>
                    <a:pt x="290639" y="50440"/>
                    <a:pt x="294587" y="50440"/>
                  </a:cubicBezTo>
                  <a:cubicBezTo>
                    <a:pt x="348572" y="50440"/>
                    <a:pt x="392482" y="94360"/>
                    <a:pt x="392482" y="148335"/>
                  </a:cubicBezTo>
                  <a:cubicBezTo>
                    <a:pt x="392482" y="202321"/>
                    <a:pt x="348572" y="246242"/>
                    <a:pt x="294587" y="246242"/>
                  </a:cubicBezTo>
                  <a:lnTo>
                    <a:pt x="76528" y="246242"/>
                  </a:lnTo>
                  <a:cubicBezTo>
                    <a:pt x="34332" y="246242"/>
                    <a:pt x="0" y="211910"/>
                    <a:pt x="0" y="169714"/>
                  </a:cubicBezTo>
                  <a:close/>
                  <a:moveTo>
                    <a:pt x="278860" y="101811"/>
                  </a:moveTo>
                  <a:lnTo>
                    <a:pt x="258836" y="108553"/>
                  </a:lnTo>
                  <a:lnTo>
                    <a:pt x="249322" y="89693"/>
                  </a:lnTo>
                  <a:cubicBezTo>
                    <a:pt x="236579" y="64431"/>
                    <a:pt x="211126" y="48746"/>
                    <a:pt x="182879" y="48746"/>
                  </a:cubicBezTo>
                  <a:cubicBezTo>
                    <a:pt x="143181" y="48746"/>
                    <a:pt x="110542" y="79777"/>
                    <a:pt x="108595" y="119401"/>
                  </a:cubicBezTo>
                  <a:lnTo>
                    <a:pt x="107272" y="146303"/>
                  </a:lnTo>
                  <a:lnTo>
                    <a:pt x="80623" y="142292"/>
                  </a:lnTo>
                  <a:cubicBezTo>
                    <a:pt x="79290" y="142091"/>
                    <a:pt x="77925" y="141943"/>
                    <a:pt x="76528" y="141943"/>
                  </a:cubicBezTo>
                  <a:cubicBezTo>
                    <a:pt x="61213" y="141943"/>
                    <a:pt x="48746" y="154400"/>
                    <a:pt x="48746" y="169714"/>
                  </a:cubicBezTo>
                  <a:cubicBezTo>
                    <a:pt x="48746" y="185038"/>
                    <a:pt x="61213" y="197506"/>
                    <a:pt x="76528" y="197506"/>
                  </a:cubicBezTo>
                  <a:lnTo>
                    <a:pt x="294587" y="197506"/>
                  </a:lnTo>
                  <a:cubicBezTo>
                    <a:pt x="321690" y="197506"/>
                    <a:pt x="343746" y="175450"/>
                    <a:pt x="343746" y="148335"/>
                  </a:cubicBezTo>
                  <a:cubicBezTo>
                    <a:pt x="343746" y="121232"/>
                    <a:pt x="321690" y="99176"/>
                    <a:pt x="294587" y="99176"/>
                  </a:cubicBezTo>
                  <a:cubicBezTo>
                    <a:pt x="289327" y="99176"/>
                    <a:pt x="284035" y="100054"/>
                    <a:pt x="278860" y="1018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2071820" y="214662"/>
              <a:ext cx="438244" cy="275871"/>
            </a:xfrm>
            <a:custGeom>
              <a:avLst/>
              <a:gdLst/>
              <a:ahLst/>
              <a:cxnLst/>
              <a:rect l="l" t="t" r="r" b="b"/>
              <a:pathLst>
                <a:path w="584326" h="366606" extrusionOk="0">
                  <a:moveTo>
                    <a:pt x="0" y="220842"/>
                  </a:moveTo>
                  <a:cubicBezTo>
                    <a:pt x="0" y="140483"/>
                    <a:pt x="65404" y="75088"/>
                    <a:pt x="145764" y="75088"/>
                  </a:cubicBezTo>
                  <a:cubicBezTo>
                    <a:pt x="151627" y="75088"/>
                    <a:pt x="157469" y="75437"/>
                    <a:pt x="163300" y="76168"/>
                  </a:cubicBezTo>
                  <a:cubicBezTo>
                    <a:pt x="197410" y="28596"/>
                    <a:pt x="252190" y="0"/>
                    <a:pt x="312049" y="0"/>
                  </a:cubicBezTo>
                  <a:cubicBezTo>
                    <a:pt x="398335" y="0"/>
                    <a:pt x="471042" y="59478"/>
                    <a:pt x="490336" y="140493"/>
                  </a:cubicBezTo>
                  <a:cubicBezTo>
                    <a:pt x="543686" y="149955"/>
                    <a:pt x="584326" y="196659"/>
                    <a:pt x="584326" y="252666"/>
                  </a:cubicBezTo>
                  <a:cubicBezTo>
                    <a:pt x="584326" y="315489"/>
                    <a:pt x="533209" y="366606"/>
                    <a:pt x="470386" y="366606"/>
                  </a:cubicBezTo>
                  <a:lnTo>
                    <a:pt x="145764" y="366606"/>
                  </a:lnTo>
                  <a:cubicBezTo>
                    <a:pt x="65404" y="366606"/>
                    <a:pt x="0" y="301212"/>
                    <a:pt x="0" y="220842"/>
                  </a:cubicBezTo>
                  <a:close/>
                  <a:moveTo>
                    <a:pt x="464311" y="211846"/>
                  </a:moveTo>
                  <a:lnTo>
                    <a:pt x="424624" y="217826"/>
                  </a:lnTo>
                  <a:lnTo>
                    <a:pt x="422645" y="177757"/>
                  </a:lnTo>
                  <a:cubicBezTo>
                    <a:pt x="419756" y="118776"/>
                    <a:pt x="371178" y="72569"/>
                    <a:pt x="312049" y="72569"/>
                  </a:cubicBezTo>
                  <a:cubicBezTo>
                    <a:pt x="270012" y="72569"/>
                    <a:pt x="232113" y="95916"/>
                    <a:pt x="213158" y="133519"/>
                  </a:cubicBezTo>
                  <a:lnTo>
                    <a:pt x="198987" y="161596"/>
                  </a:lnTo>
                  <a:lnTo>
                    <a:pt x="169185" y="151574"/>
                  </a:lnTo>
                  <a:cubicBezTo>
                    <a:pt x="161459" y="148970"/>
                    <a:pt x="153574" y="147658"/>
                    <a:pt x="145764" y="147658"/>
                  </a:cubicBezTo>
                  <a:cubicBezTo>
                    <a:pt x="105399" y="147658"/>
                    <a:pt x="72569" y="180488"/>
                    <a:pt x="72569" y="220842"/>
                  </a:cubicBezTo>
                  <a:cubicBezTo>
                    <a:pt x="72569" y="261207"/>
                    <a:pt x="105399" y="294036"/>
                    <a:pt x="145764" y="294036"/>
                  </a:cubicBezTo>
                  <a:lnTo>
                    <a:pt x="470386" y="294036"/>
                  </a:lnTo>
                  <a:cubicBezTo>
                    <a:pt x="493204" y="294036"/>
                    <a:pt x="511757" y="275484"/>
                    <a:pt x="511757" y="252666"/>
                  </a:cubicBezTo>
                  <a:cubicBezTo>
                    <a:pt x="511757" y="229859"/>
                    <a:pt x="493204" y="211317"/>
                    <a:pt x="470386" y="211317"/>
                  </a:cubicBezTo>
                  <a:cubicBezTo>
                    <a:pt x="468312" y="211317"/>
                    <a:pt x="466291" y="211539"/>
                    <a:pt x="464311" y="211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57" name="Google Shape;257;p16"/>
          <p:cNvSpPr txBox="1">
            <a:spLocks noGrp="1"/>
          </p:cNvSpPr>
          <p:nvPr>
            <p:ph type="title" idx="2"/>
          </p:nvPr>
        </p:nvSpPr>
        <p:spPr>
          <a:xfrm>
            <a:off x="1211175" y="1446850"/>
            <a:ext cx="3464400" cy="13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3">
  <p:cSld name="BLANK_1_1_2">
    <p:bg>
      <p:bgPr>
        <a:solidFill>
          <a:schemeClr val="accen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/>
          <p:nvPr/>
        </p:nvSpPr>
        <p:spPr>
          <a:xfrm>
            <a:off x="-14438" y="-43150"/>
            <a:ext cx="6387657" cy="52120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5955961" y="4643659"/>
                </a:moveTo>
                <a:cubicBezTo>
                  <a:pt x="3309016" y="4844573"/>
                  <a:pt x="2333656" y="1837203"/>
                  <a:pt x="2983896" y="292883"/>
                </a:cubicBezTo>
                <a:cubicBezTo>
                  <a:pt x="3023944" y="197760"/>
                  <a:pt x="3057059" y="99853"/>
                  <a:pt x="3083401" y="0"/>
                </a:cubicBezTo>
                <a:lnTo>
                  <a:pt x="0" y="0"/>
                </a:lnTo>
                <a:lnTo>
                  <a:pt x="0" y="6857999"/>
                </a:lnTo>
                <a:lnTo>
                  <a:pt x="8510947" y="6857999"/>
                </a:lnTo>
                <a:cubicBezTo>
                  <a:pt x="8510947" y="6857999"/>
                  <a:pt x="8602905" y="4442756"/>
                  <a:pt x="5955961" y="4643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60" name="Google Shape;260;p17"/>
          <p:cNvSpPr txBox="1">
            <a:spLocks noGrp="1"/>
          </p:cNvSpPr>
          <p:nvPr>
            <p:ph type="title"/>
          </p:nvPr>
        </p:nvSpPr>
        <p:spPr>
          <a:xfrm>
            <a:off x="6161800" y="1223800"/>
            <a:ext cx="15618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79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7"/>
          <p:cNvSpPr txBox="1">
            <a:spLocks noGrp="1"/>
          </p:cNvSpPr>
          <p:nvPr>
            <p:ph type="body" idx="1"/>
          </p:nvPr>
        </p:nvSpPr>
        <p:spPr>
          <a:xfrm>
            <a:off x="4052450" y="2298900"/>
            <a:ext cx="3670800" cy="11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62" name="Google Shape;262;p17"/>
          <p:cNvGrpSpPr/>
          <p:nvPr/>
        </p:nvGrpSpPr>
        <p:grpSpPr>
          <a:xfrm>
            <a:off x="3645101" y="-43144"/>
            <a:ext cx="5498739" cy="5053483"/>
            <a:chOff x="3742428" y="-105883"/>
            <a:chExt cx="5449152" cy="5007911"/>
          </a:xfrm>
        </p:grpSpPr>
        <p:sp>
          <p:nvSpPr>
            <p:cNvPr id="263" name="Google Shape;263;p17"/>
            <p:cNvSpPr/>
            <p:nvPr/>
          </p:nvSpPr>
          <p:spPr>
            <a:xfrm>
              <a:off x="6786534" y="409751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3742428" y="409751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5248869" y="373091"/>
              <a:ext cx="438244" cy="275863"/>
            </a:xfrm>
            <a:custGeom>
              <a:avLst/>
              <a:gdLst/>
              <a:ahLst/>
              <a:cxnLst/>
              <a:rect l="l" t="t" r="r" b="b"/>
              <a:pathLst>
                <a:path w="584326" h="366596" extrusionOk="0">
                  <a:moveTo>
                    <a:pt x="438562" y="366596"/>
                  </a:moveTo>
                  <a:lnTo>
                    <a:pt x="113940" y="366596"/>
                  </a:lnTo>
                  <a:cubicBezTo>
                    <a:pt x="51106" y="366596"/>
                    <a:pt x="0" y="315478"/>
                    <a:pt x="0" y="252655"/>
                  </a:cubicBezTo>
                  <a:cubicBezTo>
                    <a:pt x="0" y="196659"/>
                    <a:pt x="40639" y="149955"/>
                    <a:pt x="93990" y="140493"/>
                  </a:cubicBezTo>
                  <a:cubicBezTo>
                    <a:pt x="113283" y="59467"/>
                    <a:pt x="185991" y="0"/>
                    <a:pt x="272277" y="0"/>
                  </a:cubicBezTo>
                  <a:cubicBezTo>
                    <a:pt x="332136" y="0"/>
                    <a:pt x="386916" y="28596"/>
                    <a:pt x="421026" y="76157"/>
                  </a:cubicBezTo>
                  <a:cubicBezTo>
                    <a:pt x="426857" y="75437"/>
                    <a:pt x="432699" y="75078"/>
                    <a:pt x="438562" y="75078"/>
                  </a:cubicBezTo>
                  <a:cubicBezTo>
                    <a:pt x="518932" y="75078"/>
                    <a:pt x="584326" y="140472"/>
                    <a:pt x="584326" y="220831"/>
                  </a:cubicBezTo>
                  <a:cubicBezTo>
                    <a:pt x="584326" y="301201"/>
                    <a:pt x="518932" y="366596"/>
                    <a:pt x="438562" y="366596"/>
                  </a:cubicBezTo>
                  <a:close/>
                  <a:moveTo>
                    <a:pt x="113940" y="211306"/>
                  </a:moveTo>
                  <a:cubicBezTo>
                    <a:pt x="91122" y="211306"/>
                    <a:pt x="72569" y="229859"/>
                    <a:pt x="72569" y="252655"/>
                  </a:cubicBezTo>
                  <a:cubicBezTo>
                    <a:pt x="72569" y="275473"/>
                    <a:pt x="91122" y="294026"/>
                    <a:pt x="113940" y="294026"/>
                  </a:cubicBezTo>
                  <a:lnTo>
                    <a:pt x="438562" y="294026"/>
                  </a:lnTo>
                  <a:cubicBezTo>
                    <a:pt x="478927" y="294026"/>
                    <a:pt x="511757" y="261196"/>
                    <a:pt x="511757" y="220831"/>
                  </a:cubicBezTo>
                  <a:cubicBezTo>
                    <a:pt x="511757" y="180477"/>
                    <a:pt x="478927" y="147648"/>
                    <a:pt x="438562" y="147648"/>
                  </a:cubicBezTo>
                  <a:cubicBezTo>
                    <a:pt x="430752" y="147648"/>
                    <a:pt x="422867" y="148960"/>
                    <a:pt x="415141" y="151563"/>
                  </a:cubicBezTo>
                  <a:lnTo>
                    <a:pt x="385349" y="161596"/>
                  </a:lnTo>
                  <a:lnTo>
                    <a:pt x="371168" y="133508"/>
                  </a:lnTo>
                  <a:cubicBezTo>
                    <a:pt x="352213" y="95916"/>
                    <a:pt x="314314" y="72569"/>
                    <a:pt x="272277" y="72569"/>
                  </a:cubicBezTo>
                  <a:cubicBezTo>
                    <a:pt x="213158" y="72569"/>
                    <a:pt x="164570" y="118766"/>
                    <a:pt x="161681" y="177757"/>
                  </a:cubicBezTo>
                  <a:lnTo>
                    <a:pt x="159702" y="217826"/>
                  </a:lnTo>
                  <a:lnTo>
                    <a:pt x="120014" y="211835"/>
                  </a:lnTo>
                  <a:cubicBezTo>
                    <a:pt x="118035" y="211539"/>
                    <a:pt x="116014" y="211306"/>
                    <a:pt x="113940" y="2113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7386626" y="-105883"/>
              <a:ext cx="1804954" cy="2181495"/>
            </a:xfrm>
            <a:custGeom>
              <a:avLst/>
              <a:gdLst/>
              <a:ahLst/>
              <a:cxnLst/>
              <a:rect l="l" t="t" r="r" b="b"/>
              <a:pathLst>
                <a:path w="2280422" h="2751634" extrusionOk="0">
                  <a:moveTo>
                    <a:pt x="24373" y="0"/>
                  </a:moveTo>
                  <a:cubicBezTo>
                    <a:pt x="24373" y="0"/>
                    <a:pt x="0" y="640228"/>
                    <a:pt x="701643" y="586972"/>
                  </a:cubicBezTo>
                  <a:cubicBezTo>
                    <a:pt x="1403286" y="533717"/>
                    <a:pt x="1661826" y="1330896"/>
                    <a:pt x="1489466" y="1740259"/>
                  </a:cubicBezTo>
                  <a:cubicBezTo>
                    <a:pt x="1317106" y="2149623"/>
                    <a:pt x="1627843" y="2751634"/>
                    <a:pt x="2280422" y="2655315"/>
                  </a:cubicBezTo>
                  <a:lnTo>
                    <a:pt x="2280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8314778" y="265672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7143796" y="469959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8223164" y="4243588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70" name="Google Shape;270;p17"/>
          <p:cNvGrpSpPr/>
          <p:nvPr/>
        </p:nvGrpSpPr>
        <p:grpSpPr>
          <a:xfrm>
            <a:off x="454762" y="2344092"/>
            <a:ext cx="5064152" cy="2456919"/>
            <a:chOff x="454762" y="2344092"/>
            <a:chExt cx="5064152" cy="2456919"/>
          </a:xfrm>
        </p:grpSpPr>
        <p:sp>
          <p:nvSpPr>
            <p:cNvPr id="271" name="Google Shape;271;p17"/>
            <p:cNvSpPr/>
            <p:nvPr/>
          </p:nvSpPr>
          <p:spPr>
            <a:xfrm>
              <a:off x="3742428" y="4598576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454762" y="384808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5263263" y="4619298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1780775" y="4470466"/>
              <a:ext cx="294361" cy="185297"/>
            </a:xfrm>
            <a:custGeom>
              <a:avLst/>
              <a:gdLst/>
              <a:ahLst/>
              <a:cxnLst/>
              <a:rect l="l" t="t" r="r" b="b"/>
              <a:pathLst>
                <a:path w="392482" h="246242" extrusionOk="0">
                  <a:moveTo>
                    <a:pt x="315965" y="246242"/>
                  </a:moveTo>
                  <a:lnTo>
                    <a:pt x="97906" y="246242"/>
                  </a:lnTo>
                  <a:cubicBezTo>
                    <a:pt x="43920" y="246242"/>
                    <a:pt x="0" y="202321"/>
                    <a:pt x="0" y="148335"/>
                  </a:cubicBezTo>
                  <a:cubicBezTo>
                    <a:pt x="0" y="94350"/>
                    <a:pt x="43920" y="50440"/>
                    <a:pt x="97906" y="50440"/>
                  </a:cubicBezTo>
                  <a:cubicBezTo>
                    <a:pt x="101843" y="50440"/>
                    <a:pt x="105769" y="50672"/>
                    <a:pt x="109685" y="51159"/>
                  </a:cubicBezTo>
                  <a:cubicBezTo>
                    <a:pt x="132609" y="19198"/>
                    <a:pt x="169396" y="0"/>
                    <a:pt x="209602" y="0"/>
                  </a:cubicBezTo>
                  <a:cubicBezTo>
                    <a:pt x="267557" y="0"/>
                    <a:pt x="316399" y="39952"/>
                    <a:pt x="329363" y="94371"/>
                  </a:cubicBezTo>
                  <a:cubicBezTo>
                    <a:pt x="365199" y="100710"/>
                    <a:pt x="392482" y="132079"/>
                    <a:pt x="392482" y="169714"/>
                  </a:cubicBezTo>
                  <a:cubicBezTo>
                    <a:pt x="392482" y="211910"/>
                    <a:pt x="358161" y="246242"/>
                    <a:pt x="315965" y="246242"/>
                  </a:cubicBezTo>
                  <a:close/>
                  <a:moveTo>
                    <a:pt x="97906" y="99176"/>
                  </a:moveTo>
                  <a:cubicBezTo>
                    <a:pt x="70791" y="99176"/>
                    <a:pt x="48746" y="121221"/>
                    <a:pt x="48746" y="148335"/>
                  </a:cubicBezTo>
                  <a:cubicBezTo>
                    <a:pt x="48746" y="175450"/>
                    <a:pt x="70791" y="197495"/>
                    <a:pt x="97906" y="197495"/>
                  </a:cubicBezTo>
                  <a:lnTo>
                    <a:pt x="315965" y="197495"/>
                  </a:lnTo>
                  <a:cubicBezTo>
                    <a:pt x="331279" y="197495"/>
                    <a:pt x="343746" y="185038"/>
                    <a:pt x="343746" y="169714"/>
                  </a:cubicBezTo>
                  <a:cubicBezTo>
                    <a:pt x="343746" y="154389"/>
                    <a:pt x="331279" y="141933"/>
                    <a:pt x="315965" y="141933"/>
                  </a:cubicBezTo>
                  <a:cubicBezTo>
                    <a:pt x="314568" y="141933"/>
                    <a:pt x="313203" y="142091"/>
                    <a:pt x="311859" y="142292"/>
                  </a:cubicBezTo>
                  <a:lnTo>
                    <a:pt x="285210" y="146303"/>
                  </a:lnTo>
                  <a:lnTo>
                    <a:pt x="283897" y="119390"/>
                  </a:lnTo>
                  <a:cubicBezTo>
                    <a:pt x="281939" y="79777"/>
                    <a:pt x="249311" y="48746"/>
                    <a:pt x="209602" y="48746"/>
                  </a:cubicBezTo>
                  <a:cubicBezTo>
                    <a:pt x="181366" y="48746"/>
                    <a:pt x="155913" y="64431"/>
                    <a:pt x="143160" y="89693"/>
                  </a:cubicBezTo>
                  <a:lnTo>
                    <a:pt x="133646" y="108553"/>
                  </a:lnTo>
                  <a:lnTo>
                    <a:pt x="113633" y="101811"/>
                  </a:lnTo>
                  <a:cubicBezTo>
                    <a:pt x="108447" y="100054"/>
                    <a:pt x="103155" y="99176"/>
                    <a:pt x="97906" y="991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601148" y="2344092"/>
              <a:ext cx="294362" cy="185297"/>
            </a:xfrm>
            <a:custGeom>
              <a:avLst/>
              <a:gdLst/>
              <a:ahLst/>
              <a:cxnLst/>
              <a:rect l="l" t="t" r="r" b="b"/>
              <a:pathLst>
                <a:path w="392482" h="246242" extrusionOk="0">
                  <a:moveTo>
                    <a:pt x="315954" y="246242"/>
                  </a:moveTo>
                  <a:lnTo>
                    <a:pt x="97895" y="246242"/>
                  </a:lnTo>
                  <a:cubicBezTo>
                    <a:pt x="43910" y="246242"/>
                    <a:pt x="0" y="202321"/>
                    <a:pt x="0" y="148335"/>
                  </a:cubicBezTo>
                  <a:cubicBezTo>
                    <a:pt x="0" y="94350"/>
                    <a:pt x="43910" y="50440"/>
                    <a:pt x="97895" y="50440"/>
                  </a:cubicBezTo>
                  <a:cubicBezTo>
                    <a:pt x="101832" y="50440"/>
                    <a:pt x="105759" y="50672"/>
                    <a:pt x="109675" y="51159"/>
                  </a:cubicBezTo>
                  <a:cubicBezTo>
                    <a:pt x="132598" y="19198"/>
                    <a:pt x="169396" y="0"/>
                    <a:pt x="209602" y="0"/>
                  </a:cubicBezTo>
                  <a:cubicBezTo>
                    <a:pt x="267546" y="0"/>
                    <a:pt x="316388" y="39952"/>
                    <a:pt x="329353" y="94371"/>
                  </a:cubicBezTo>
                  <a:cubicBezTo>
                    <a:pt x="365188" y="100710"/>
                    <a:pt x="392482" y="132079"/>
                    <a:pt x="392482" y="169714"/>
                  </a:cubicBezTo>
                  <a:cubicBezTo>
                    <a:pt x="392482" y="211910"/>
                    <a:pt x="358150" y="246242"/>
                    <a:pt x="315954" y="246242"/>
                  </a:cubicBezTo>
                  <a:close/>
                  <a:moveTo>
                    <a:pt x="97895" y="99176"/>
                  </a:moveTo>
                  <a:cubicBezTo>
                    <a:pt x="70781" y="99176"/>
                    <a:pt x="48736" y="121221"/>
                    <a:pt x="48736" y="148335"/>
                  </a:cubicBezTo>
                  <a:cubicBezTo>
                    <a:pt x="48736" y="175450"/>
                    <a:pt x="70781" y="197495"/>
                    <a:pt x="97895" y="197495"/>
                  </a:cubicBezTo>
                  <a:lnTo>
                    <a:pt x="315954" y="197495"/>
                  </a:lnTo>
                  <a:cubicBezTo>
                    <a:pt x="331268" y="197495"/>
                    <a:pt x="343736" y="185038"/>
                    <a:pt x="343736" y="169714"/>
                  </a:cubicBezTo>
                  <a:cubicBezTo>
                    <a:pt x="343736" y="154389"/>
                    <a:pt x="331268" y="141933"/>
                    <a:pt x="315954" y="141933"/>
                  </a:cubicBezTo>
                  <a:cubicBezTo>
                    <a:pt x="314557" y="141933"/>
                    <a:pt x="313192" y="142091"/>
                    <a:pt x="311859" y="142292"/>
                  </a:cubicBezTo>
                  <a:lnTo>
                    <a:pt x="285210" y="146303"/>
                  </a:lnTo>
                  <a:lnTo>
                    <a:pt x="283887" y="119390"/>
                  </a:lnTo>
                  <a:cubicBezTo>
                    <a:pt x="281929" y="79777"/>
                    <a:pt x="249300" y="48746"/>
                    <a:pt x="209602" y="48746"/>
                  </a:cubicBezTo>
                  <a:cubicBezTo>
                    <a:pt x="181355" y="48746"/>
                    <a:pt x="155903" y="64431"/>
                    <a:pt x="143160" y="89693"/>
                  </a:cubicBezTo>
                  <a:lnTo>
                    <a:pt x="133635" y="108553"/>
                  </a:lnTo>
                  <a:lnTo>
                    <a:pt x="113622" y="101811"/>
                  </a:lnTo>
                  <a:cubicBezTo>
                    <a:pt x="108436" y="100054"/>
                    <a:pt x="103155" y="99176"/>
                    <a:pt x="97895" y="991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3 1">
  <p:cSld name="BLANK_1_1_2_1">
    <p:bg>
      <p:bgPr>
        <a:solidFill>
          <a:schemeClr val="accent2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18"/>
          <p:cNvSpPr/>
          <p:nvPr/>
        </p:nvSpPr>
        <p:spPr>
          <a:xfrm>
            <a:off x="2663872" y="-39739"/>
            <a:ext cx="6495193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79" name="Google Shape;279;p18"/>
          <p:cNvSpPr/>
          <p:nvPr/>
        </p:nvSpPr>
        <p:spPr>
          <a:xfrm>
            <a:off x="-70498" y="-39743"/>
            <a:ext cx="1721727" cy="2084363"/>
          </a:xfrm>
          <a:custGeom>
            <a:avLst/>
            <a:gdLst/>
            <a:ahLst/>
            <a:cxnLst/>
            <a:rect l="l" t="t" r="r" b="b"/>
            <a:pathLst>
              <a:path w="2280433" h="2751634" extrusionOk="0">
                <a:moveTo>
                  <a:pt x="2256049" y="0"/>
                </a:moveTo>
                <a:cubicBezTo>
                  <a:pt x="2256049" y="0"/>
                  <a:pt x="2280433" y="640228"/>
                  <a:pt x="1578789" y="586962"/>
                </a:cubicBezTo>
                <a:cubicBezTo>
                  <a:pt x="877136" y="533717"/>
                  <a:pt x="618595" y="1330896"/>
                  <a:pt x="790955" y="1740259"/>
                </a:cubicBezTo>
                <a:cubicBezTo>
                  <a:pt x="963326" y="2149623"/>
                  <a:pt x="652578" y="2751634"/>
                  <a:pt x="0" y="265531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280" name="Google Shape;280;p18"/>
          <p:cNvGrpSpPr/>
          <p:nvPr/>
        </p:nvGrpSpPr>
        <p:grpSpPr>
          <a:xfrm>
            <a:off x="636790" y="373087"/>
            <a:ext cx="8061986" cy="4528994"/>
            <a:chOff x="636790" y="373087"/>
            <a:chExt cx="8061986" cy="4528994"/>
          </a:xfrm>
        </p:grpSpPr>
        <p:sp>
          <p:nvSpPr>
            <p:cNvPr id="281" name="Google Shape;281;p18"/>
            <p:cNvSpPr/>
            <p:nvPr/>
          </p:nvSpPr>
          <p:spPr>
            <a:xfrm>
              <a:off x="636790" y="2656759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2" name="Google Shape;282;p18"/>
            <p:cNvSpPr/>
            <p:nvPr/>
          </p:nvSpPr>
          <p:spPr>
            <a:xfrm>
              <a:off x="1807801" y="4699646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3" name="Google Shape;283;p18"/>
            <p:cNvSpPr/>
            <p:nvPr/>
          </p:nvSpPr>
          <p:spPr>
            <a:xfrm>
              <a:off x="5209339" y="4598576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497005" y="384808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2165234" y="40975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70" y="175704"/>
                    <a:pt x="269028" y="157268"/>
                    <a:pt x="269028" y="134514"/>
                  </a:cubicBezTo>
                  <a:cubicBezTo>
                    <a:pt x="269028" y="111759"/>
                    <a:pt x="250570" y="93323"/>
                    <a:pt x="227837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5209339" y="40975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674465" y="4243643"/>
              <a:ext cx="255658" cy="160927"/>
            </a:xfrm>
            <a:custGeom>
              <a:avLst/>
              <a:gdLst/>
              <a:ahLst/>
              <a:cxnLst/>
              <a:rect l="l" t="t" r="r" b="b"/>
              <a:pathLst>
                <a:path w="340878" h="213857" extrusionOk="0">
                  <a:moveTo>
                    <a:pt x="0" y="147383"/>
                  </a:moveTo>
                  <a:cubicBezTo>
                    <a:pt x="0" y="114702"/>
                    <a:pt x="23706" y="87460"/>
                    <a:pt x="54821" y="81957"/>
                  </a:cubicBezTo>
                  <a:cubicBezTo>
                    <a:pt x="66082" y="34692"/>
                    <a:pt x="108510" y="0"/>
                    <a:pt x="158834" y="0"/>
                  </a:cubicBezTo>
                  <a:cubicBezTo>
                    <a:pt x="193749" y="0"/>
                    <a:pt x="225710" y="16668"/>
                    <a:pt x="245617" y="44428"/>
                  </a:cubicBezTo>
                  <a:cubicBezTo>
                    <a:pt x="249015" y="44005"/>
                    <a:pt x="252423" y="43793"/>
                    <a:pt x="255852" y="43793"/>
                  </a:cubicBezTo>
                  <a:cubicBezTo>
                    <a:pt x="302736" y="43793"/>
                    <a:pt x="340878" y="81946"/>
                    <a:pt x="340878" y="128820"/>
                  </a:cubicBezTo>
                  <a:cubicBezTo>
                    <a:pt x="340878" y="175704"/>
                    <a:pt x="302736" y="213857"/>
                    <a:pt x="255852" y="213857"/>
                  </a:cubicBez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lose/>
                  <a:moveTo>
                    <a:pt x="242188" y="88413"/>
                  </a:moveTo>
                  <a:lnTo>
                    <a:pt x="224800" y="94276"/>
                  </a:lnTo>
                  <a:lnTo>
                    <a:pt x="216534" y="77893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54" y="42333"/>
                    <a:pt x="96011" y="69278"/>
                    <a:pt x="94318" y="103684"/>
                  </a:cubicBezTo>
                  <a:lnTo>
                    <a:pt x="93165" y="127052"/>
                  </a:lnTo>
                  <a:lnTo>
                    <a:pt x="70019" y="123570"/>
                  </a:lnTo>
                  <a:cubicBezTo>
                    <a:pt x="68865" y="123401"/>
                    <a:pt x="67680" y="123264"/>
                    <a:pt x="66463" y="123264"/>
                  </a:cubicBezTo>
                  <a:cubicBezTo>
                    <a:pt x="53160" y="123264"/>
                    <a:pt x="42333" y="134080"/>
                    <a:pt x="42333" y="147383"/>
                  </a:cubicBezTo>
                  <a:cubicBezTo>
                    <a:pt x="42333" y="160697"/>
                    <a:pt x="53160" y="171524"/>
                    <a:pt x="66463" y="171524"/>
                  </a:cubicBezTo>
                  <a:lnTo>
                    <a:pt x="255852" y="171524"/>
                  </a:lnTo>
                  <a:cubicBezTo>
                    <a:pt x="279389" y="171524"/>
                    <a:pt x="298545" y="152368"/>
                    <a:pt x="298545" y="128820"/>
                  </a:cubicBezTo>
                  <a:cubicBezTo>
                    <a:pt x="298545" y="105282"/>
                    <a:pt x="279389" y="86127"/>
                    <a:pt x="255852" y="86127"/>
                  </a:cubicBezTo>
                  <a:cubicBezTo>
                    <a:pt x="251280" y="86127"/>
                    <a:pt x="246686" y="86889"/>
                    <a:pt x="242188" y="88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3634562" y="4619304"/>
              <a:ext cx="255658" cy="160927"/>
            </a:xfrm>
            <a:custGeom>
              <a:avLst/>
              <a:gdLst/>
              <a:ahLst/>
              <a:cxnLst/>
              <a:rect l="l" t="t" r="r" b="b"/>
              <a:pathLst>
                <a:path w="340878" h="213857" extrusionOk="0">
                  <a:moveTo>
                    <a:pt x="0" y="147383"/>
                  </a:moveTo>
                  <a:cubicBezTo>
                    <a:pt x="0" y="114702"/>
                    <a:pt x="23706" y="87460"/>
                    <a:pt x="54821" y="81957"/>
                  </a:cubicBezTo>
                  <a:cubicBezTo>
                    <a:pt x="66082" y="34692"/>
                    <a:pt x="108510" y="0"/>
                    <a:pt x="158834" y="0"/>
                  </a:cubicBezTo>
                  <a:cubicBezTo>
                    <a:pt x="193749" y="0"/>
                    <a:pt x="225710" y="16668"/>
                    <a:pt x="245617" y="44428"/>
                  </a:cubicBezTo>
                  <a:cubicBezTo>
                    <a:pt x="249015" y="44005"/>
                    <a:pt x="252423" y="43793"/>
                    <a:pt x="255852" y="43793"/>
                  </a:cubicBezTo>
                  <a:cubicBezTo>
                    <a:pt x="302736" y="43793"/>
                    <a:pt x="340878" y="81946"/>
                    <a:pt x="340878" y="128820"/>
                  </a:cubicBezTo>
                  <a:cubicBezTo>
                    <a:pt x="340878" y="175704"/>
                    <a:pt x="302736" y="213857"/>
                    <a:pt x="255852" y="213857"/>
                  </a:cubicBez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lose/>
                  <a:moveTo>
                    <a:pt x="242188" y="88413"/>
                  </a:moveTo>
                  <a:lnTo>
                    <a:pt x="224800" y="94276"/>
                  </a:lnTo>
                  <a:lnTo>
                    <a:pt x="216534" y="77893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54" y="42333"/>
                    <a:pt x="96011" y="69278"/>
                    <a:pt x="94318" y="103684"/>
                  </a:cubicBezTo>
                  <a:lnTo>
                    <a:pt x="93165" y="127052"/>
                  </a:lnTo>
                  <a:lnTo>
                    <a:pt x="70019" y="123570"/>
                  </a:lnTo>
                  <a:cubicBezTo>
                    <a:pt x="68865" y="123401"/>
                    <a:pt x="67680" y="123264"/>
                    <a:pt x="66463" y="123264"/>
                  </a:cubicBezTo>
                  <a:cubicBezTo>
                    <a:pt x="53160" y="123264"/>
                    <a:pt x="42333" y="134080"/>
                    <a:pt x="42333" y="147383"/>
                  </a:cubicBezTo>
                  <a:cubicBezTo>
                    <a:pt x="42333" y="160697"/>
                    <a:pt x="53160" y="171524"/>
                    <a:pt x="66463" y="171524"/>
                  </a:cubicBezTo>
                  <a:lnTo>
                    <a:pt x="255852" y="171524"/>
                  </a:lnTo>
                  <a:cubicBezTo>
                    <a:pt x="279389" y="171524"/>
                    <a:pt x="298545" y="152368"/>
                    <a:pt x="298545" y="128820"/>
                  </a:cubicBezTo>
                  <a:cubicBezTo>
                    <a:pt x="298545" y="105282"/>
                    <a:pt x="279389" y="86127"/>
                    <a:pt x="255852" y="86127"/>
                  </a:cubicBezTo>
                  <a:cubicBezTo>
                    <a:pt x="251280" y="86127"/>
                    <a:pt x="246686" y="86889"/>
                    <a:pt x="242188" y="884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7078295" y="4470463"/>
              <a:ext cx="294370" cy="185297"/>
            </a:xfrm>
            <a:custGeom>
              <a:avLst/>
              <a:gdLst/>
              <a:ahLst/>
              <a:cxnLst/>
              <a:rect l="l" t="t" r="r" b="b"/>
              <a:pathLst>
                <a:path w="392493" h="246242" extrusionOk="0">
                  <a:moveTo>
                    <a:pt x="0" y="169714"/>
                  </a:moveTo>
                  <a:cubicBezTo>
                    <a:pt x="0" y="132079"/>
                    <a:pt x="27294" y="100710"/>
                    <a:pt x="63129" y="94371"/>
                  </a:cubicBezTo>
                  <a:cubicBezTo>
                    <a:pt x="76094" y="39952"/>
                    <a:pt x="124936" y="0"/>
                    <a:pt x="182890" y="0"/>
                  </a:cubicBezTo>
                  <a:cubicBezTo>
                    <a:pt x="223086" y="0"/>
                    <a:pt x="259884" y="19198"/>
                    <a:pt x="282807" y="51159"/>
                  </a:cubicBezTo>
                  <a:cubicBezTo>
                    <a:pt x="286723" y="50672"/>
                    <a:pt x="290650" y="50440"/>
                    <a:pt x="294587" y="50440"/>
                  </a:cubicBezTo>
                  <a:cubicBezTo>
                    <a:pt x="348572" y="50440"/>
                    <a:pt x="392493" y="94360"/>
                    <a:pt x="392493" y="148335"/>
                  </a:cubicBezTo>
                  <a:cubicBezTo>
                    <a:pt x="392493" y="202321"/>
                    <a:pt x="348572" y="246242"/>
                    <a:pt x="294587" y="246242"/>
                  </a:cubicBezTo>
                  <a:lnTo>
                    <a:pt x="76528" y="246242"/>
                  </a:lnTo>
                  <a:cubicBezTo>
                    <a:pt x="34332" y="246242"/>
                    <a:pt x="0" y="211910"/>
                    <a:pt x="0" y="169714"/>
                  </a:cubicBezTo>
                  <a:close/>
                  <a:moveTo>
                    <a:pt x="278860" y="101811"/>
                  </a:moveTo>
                  <a:lnTo>
                    <a:pt x="258847" y="108553"/>
                  </a:lnTo>
                  <a:lnTo>
                    <a:pt x="249322" y="89693"/>
                  </a:lnTo>
                  <a:cubicBezTo>
                    <a:pt x="236579" y="64431"/>
                    <a:pt x="211126" y="48746"/>
                    <a:pt x="182890" y="48746"/>
                  </a:cubicBezTo>
                  <a:cubicBezTo>
                    <a:pt x="143181" y="48746"/>
                    <a:pt x="110553" y="79777"/>
                    <a:pt x="108595" y="119401"/>
                  </a:cubicBezTo>
                  <a:lnTo>
                    <a:pt x="107283" y="146303"/>
                  </a:lnTo>
                  <a:lnTo>
                    <a:pt x="80623" y="142292"/>
                  </a:lnTo>
                  <a:cubicBezTo>
                    <a:pt x="79290" y="142091"/>
                    <a:pt x="77925" y="141943"/>
                    <a:pt x="76528" y="141943"/>
                  </a:cubicBezTo>
                  <a:cubicBezTo>
                    <a:pt x="61213" y="141943"/>
                    <a:pt x="48746" y="154400"/>
                    <a:pt x="48746" y="169714"/>
                  </a:cubicBezTo>
                  <a:cubicBezTo>
                    <a:pt x="48746" y="185038"/>
                    <a:pt x="61213" y="197506"/>
                    <a:pt x="76528" y="197506"/>
                  </a:cubicBezTo>
                  <a:lnTo>
                    <a:pt x="294587" y="197506"/>
                  </a:lnTo>
                  <a:cubicBezTo>
                    <a:pt x="321690" y="197506"/>
                    <a:pt x="343746" y="175450"/>
                    <a:pt x="343746" y="148335"/>
                  </a:cubicBezTo>
                  <a:cubicBezTo>
                    <a:pt x="343746" y="121232"/>
                    <a:pt x="321690" y="99176"/>
                    <a:pt x="294587" y="99176"/>
                  </a:cubicBezTo>
                  <a:cubicBezTo>
                    <a:pt x="289337" y="99176"/>
                    <a:pt x="284046" y="100054"/>
                    <a:pt x="278860" y="1018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8257930" y="2344088"/>
              <a:ext cx="294362" cy="185297"/>
            </a:xfrm>
            <a:custGeom>
              <a:avLst/>
              <a:gdLst/>
              <a:ahLst/>
              <a:cxnLst/>
              <a:rect l="l" t="t" r="r" b="b"/>
              <a:pathLst>
                <a:path w="392482" h="246242" extrusionOk="0">
                  <a:moveTo>
                    <a:pt x="0" y="169714"/>
                  </a:moveTo>
                  <a:cubicBezTo>
                    <a:pt x="0" y="132079"/>
                    <a:pt x="27294" y="100710"/>
                    <a:pt x="63129" y="94371"/>
                  </a:cubicBezTo>
                  <a:cubicBezTo>
                    <a:pt x="76094" y="39952"/>
                    <a:pt x="124936" y="0"/>
                    <a:pt x="182879" y="0"/>
                  </a:cubicBezTo>
                  <a:cubicBezTo>
                    <a:pt x="223086" y="0"/>
                    <a:pt x="259884" y="19198"/>
                    <a:pt x="282807" y="51159"/>
                  </a:cubicBezTo>
                  <a:cubicBezTo>
                    <a:pt x="286723" y="50672"/>
                    <a:pt x="290639" y="50440"/>
                    <a:pt x="294587" y="50440"/>
                  </a:cubicBezTo>
                  <a:cubicBezTo>
                    <a:pt x="348572" y="50440"/>
                    <a:pt x="392482" y="94360"/>
                    <a:pt x="392482" y="148335"/>
                  </a:cubicBezTo>
                  <a:cubicBezTo>
                    <a:pt x="392482" y="202321"/>
                    <a:pt x="348572" y="246242"/>
                    <a:pt x="294587" y="246242"/>
                  </a:cubicBezTo>
                  <a:lnTo>
                    <a:pt x="76528" y="246242"/>
                  </a:lnTo>
                  <a:cubicBezTo>
                    <a:pt x="34332" y="246242"/>
                    <a:pt x="0" y="211910"/>
                    <a:pt x="0" y="169714"/>
                  </a:cubicBezTo>
                  <a:close/>
                  <a:moveTo>
                    <a:pt x="278860" y="101811"/>
                  </a:moveTo>
                  <a:lnTo>
                    <a:pt x="258836" y="108553"/>
                  </a:lnTo>
                  <a:lnTo>
                    <a:pt x="249322" y="89693"/>
                  </a:lnTo>
                  <a:cubicBezTo>
                    <a:pt x="236579" y="64431"/>
                    <a:pt x="211126" y="48746"/>
                    <a:pt x="182879" y="48746"/>
                  </a:cubicBezTo>
                  <a:cubicBezTo>
                    <a:pt x="143181" y="48746"/>
                    <a:pt x="110542" y="79777"/>
                    <a:pt x="108595" y="119401"/>
                  </a:cubicBezTo>
                  <a:lnTo>
                    <a:pt x="107272" y="146303"/>
                  </a:lnTo>
                  <a:lnTo>
                    <a:pt x="80623" y="142292"/>
                  </a:lnTo>
                  <a:cubicBezTo>
                    <a:pt x="79290" y="142091"/>
                    <a:pt x="77925" y="141943"/>
                    <a:pt x="76528" y="141943"/>
                  </a:cubicBezTo>
                  <a:cubicBezTo>
                    <a:pt x="61213" y="141943"/>
                    <a:pt x="48746" y="154400"/>
                    <a:pt x="48746" y="169714"/>
                  </a:cubicBezTo>
                  <a:cubicBezTo>
                    <a:pt x="48746" y="185038"/>
                    <a:pt x="61213" y="197506"/>
                    <a:pt x="76528" y="197506"/>
                  </a:cubicBezTo>
                  <a:lnTo>
                    <a:pt x="294587" y="197506"/>
                  </a:lnTo>
                  <a:cubicBezTo>
                    <a:pt x="321690" y="197506"/>
                    <a:pt x="343746" y="175450"/>
                    <a:pt x="343746" y="148335"/>
                  </a:cubicBezTo>
                  <a:cubicBezTo>
                    <a:pt x="343746" y="121232"/>
                    <a:pt x="321690" y="99176"/>
                    <a:pt x="294587" y="99176"/>
                  </a:cubicBezTo>
                  <a:cubicBezTo>
                    <a:pt x="289327" y="99176"/>
                    <a:pt x="284035" y="100054"/>
                    <a:pt x="278860" y="1018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3466170" y="373087"/>
              <a:ext cx="438244" cy="275871"/>
            </a:xfrm>
            <a:custGeom>
              <a:avLst/>
              <a:gdLst/>
              <a:ahLst/>
              <a:cxnLst/>
              <a:rect l="l" t="t" r="r" b="b"/>
              <a:pathLst>
                <a:path w="584326" h="366606" extrusionOk="0">
                  <a:moveTo>
                    <a:pt x="0" y="220842"/>
                  </a:moveTo>
                  <a:cubicBezTo>
                    <a:pt x="0" y="140483"/>
                    <a:pt x="65404" y="75088"/>
                    <a:pt x="145764" y="75088"/>
                  </a:cubicBezTo>
                  <a:cubicBezTo>
                    <a:pt x="151627" y="75088"/>
                    <a:pt x="157469" y="75437"/>
                    <a:pt x="163300" y="76168"/>
                  </a:cubicBezTo>
                  <a:cubicBezTo>
                    <a:pt x="197410" y="28596"/>
                    <a:pt x="252190" y="0"/>
                    <a:pt x="312049" y="0"/>
                  </a:cubicBezTo>
                  <a:cubicBezTo>
                    <a:pt x="398335" y="0"/>
                    <a:pt x="471042" y="59478"/>
                    <a:pt x="490336" y="140493"/>
                  </a:cubicBezTo>
                  <a:cubicBezTo>
                    <a:pt x="543686" y="149955"/>
                    <a:pt x="584326" y="196659"/>
                    <a:pt x="584326" y="252666"/>
                  </a:cubicBezTo>
                  <a:cubicBezTo>
                    <a:pt x="584326" y="315489"/>
                    <a:pt x="533209" y="366606"/>
                    <a:pt x="470386" y="366606"/>
                  </a:cubicBezTo>
                  <a:lnTo>
                    <a:pt x="145764" y="366606"/>
                  </a:lnTo>
                  <a:cubicBezTo>
                    <a:pt x="65404" y="366606"/>
                    <a:pt x="0" y="301212"/>
                    <a:pt x="0" y="220842"/>
                  </a:cubicBezTo>
                  <a:close/>
                  <a:moveTo>
                    <a:pt x="464311" y="211846"/>
                  </a:moveTo>
                  <a:lnTo>
                    <a:pt x="424624" y="217826"/>
                  </a:lnTo>
                  <a:lnTo>
                    <a:pt x="422645" y="177757"/>
                  </a:lnTo>
                  <a:cubicBezTo>
                    <a:pt x="419756" y="118776"/>
                    <a:pt x="371178" y="72569"/>
                    <a:pt x="312049" y="72569"/>
                  </a:cubicBezTo>
                  <a:cubicBezTo>
                    <a:pt x="270012" y="72569"/>
                    <a:pt x="232113" y="95916"/>
                    <a:pt x="213158" y="133519"/>
                  </a:cubicBezTo>
                  <a:lnTo>
                    <a:pt x="198987" y="161596"/>
                  </a:lnTo>
                  <a:lnTo>
                    <a:pt x="169185" y="151574"/>
                  </a:lnTo>
                  <a:cubicBezTo>
                    <a:pt x="161459" y="148970"/>
                    <a:pt x="153574" y="147658"/>
                    <a:pt x="145764" y="147658"/>
                  </a:cubicBezTo>
                  <a:cubicBezTo>
                    <a:pt x="105399" y="147658"/>
                    <a:pt x="72569" y="180488"/>
                    <a:pt x="72569" y="220842"/>
                  </a:cubicBezTo>
                  <a:cubicBezTo>
                    <a:pt x="72569" y="261207"/>
                    <a:pt x="105399" y="294036"/>
                    <a:pt x="145764" y="294036"/>
                  </a:cubicBezTo>
                  <a:lnTo>
                    <a:pt x="470386" y="294036"/>
                  </a:lnTo>
                  <a:cubicBezTo>
                    <a:pt x="493204" y="294036"/>
                    <a:pt x="511757" y="275484"/>
                    <a:pt x="511757" y="252666"/>
                  </a:cubicBezTo>
                  <a:cubicBezTo>
                    <a:pt x="511757" y="229859"/>
                    <a:pt x="493204" y="211317"/>
                    <a:pt x="470386" y="211317"/>
                  </a:cubicBezTo>
                  <a:cubicBezTo>
                    <a:pt x="468312" y="211317"/>
                    <a:pt x="466291" y="211539"/>
                    <a:pt x="464311" y="211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92" name="Google Shape;292;p18"/>
          <p:cNvSpPr txBox="1">
            <a:spLocks noGrp="1"/>
          </p:cNvSpPr>
          <p:nvPr>
            <p:ph type="title"/>
          </p:nvPr>
        </p:nvSpPr>
        <p:spPr>
          <a:xfrm>
            <a:off x="1211175" y="1223800"/>
            <a:ext cx="2184600" cy="10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body" idx="1"/>
          </p:nvPr>
        </p:nvSpPr>
        <p:spPr>
          <a:xfrm>
            <a:off x="1211175" y="2293607"/>
            <a:ext cx="3666600" cy="11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rgbClr val="D63E3D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rgbClr val="D63E3D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2">
  <p:cSld name="BLANK_1_1_1">
    <p:bg>
      <p:bgPr>
        <a:solidFill>
          <a:schemeClr val="dk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9"/>
          <p:cNvSpPr/>
          <p:nvPr/>
        </p:nvSpPr>
        <p:spPr>
          <a:xfrm flipH="1">
            <a:off x="6799482" y="3172238"/>
            <a:ext cx="2417858" cy="200381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6" name="Google Shape;296;p19"/>
          <p:cNvSpPr/>
          <p:nvPr/>
        </p:nvSpPr>
        <p:spPr>
          <a:xfrm flipH="1">
            <a:off x="-51748" y="-34611"/>
            <a:ext cx="2073136" cy="2501500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7" name="Google Shape;297;p19"/>
          <p:cNvSpPr txBox="1">
            <a:spLocks noGrp="1"/>
          </p:cNvSpPr>
          <p:nvPr>
            <p:ph type="title"/>
          </p:nvPr>
        </p:nvSpPr>
        <p:spPr>
          <a:xfrm>
            <a:off x="311700" y="740664"/>
            <a:ext cx="85206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8" name="Google Shape;298;p19"/>
          <p:cNvGrpSpPr/>
          <p:nvPr/>
        </p:nvGrpSpPr>
        <p:grpSpPr>
          <a:xfrm>
            <a:off x="185935" y="188414"/>
            <a:ext cx="8692841" cy="4760852"/>
            <a:chOff x="185935" y="188414"/>
            <a:chExt cx="8692841" cy="4760852"/>
          </a:xfrm>
        </p:grpSpPr>
        <p:grpSp>
          <p:nvGrpSpPr>
            <p:cNvPr id="299" name="Google Shape;299;p19"/>
            <p:cNvGrpSpPr/>
            <p:nvPr/>
          </p:nvGrpSpPr>
          <p:grpSpPr>
            <a:xfrm>
              <a:off x="185935" y="188414"/>
              <a:ext cx="8692841" cy="4760852"/>
              <a:chOff x="185935" y="188414"/>
              <a:chExt cx="8692841" cy="4760852"/>
            </a:xfrm>
          </p:grpSpPr>
          <p:sp>
            <p:nvSpPr>
              <p:cNvPr id="300" name="Google Shape;300;p19"/>
              <p:cNvSpPr/>
              <p:nvPr/>
            </p:nvSpPr>
            <p:spPr>
              <a:xfrm>
                <a:off x="7295141" y="47468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01" name="Google Shape;301;p19"/>
              <p:cNvSpPr/>
              <p:nvPr/>
            </p:nvSpPr>
            <p:spPr>
              <a:xfrm>
                <a:off x="15186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02" name="Google Shape;302;p19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03" name="Google Shape;303;p19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04" name="Google Shape;304;p19"/>
              <p:cNvSpPr/>
              <p:nvPr/>
            </p:nvSpPr>
            <p:spPr>
              <a:xfrm>
                <a:off x="185935" y="1722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05" name="Google Shape;305;p19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08" name="Google Shape;308;p19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09" name="Google Shape;309;p19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10" name="Google Shape;310;p19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311" name="Google Shape;311;p19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BLANK_1_1_1_1">
    <p:bg>
      <p:bgPr>
        <a:solidFill>
          <a:schemeClr val="dk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"/>
          <p:cNvSpPr txBox="1">
            <a:spLocks noGrp="1"/>
          </p:cNvSpPr>
          <p:nvPr>
            <p:ph type="title"/>
          </p:nvPr>
        </p:nvSpPr>
        <p:spPr>
          <a:xfrm>
            <a:off x="1211175" y="740664"/>
            <a:ext cx="70995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0"/>
          <p:cNvSpPr/>
          <p:nvPr/>
        </p:nvSpPr>
        <p:spPr>
          <a:xfrm>
            <a:off x="5255451" y="0"/>
            <a:ext cx="4946134" cy="5160644"/>
          </a:xfrm>
          <a:custGeom>
            <a:avLst/>
            <a:gdLst/>
            <a:ahLst/>
            <a:cxnLst/>
            <a:rect l="l" t="t" r="r" b="b"/>
            <a:pathLst>
              <a:path w="6594845" h="6857999" extrusionOk="0">
                <a:moveTo>
                  <a:pt x="4523983" y="0"/>
                </a:moveTo>
                <a:cubicBezTo>
                  <a:pt x="4152995" y="542787"/>
                  <a:pt x="4065153" y="1249849"/>
                  <a:pt x="4307448" y="1825296"/>
                </a:cubicBezTo>
                <a:cubicBezTo>
                  <a:pt x="4805912" y="3009148"/>
                  <a:pt x="4058210" y="5314547"/>
                  <a:pt x="2029100" y="5160528"/>
                </a:cubicBezTo>
                <a:cubicBezTo>
                  <a:pt x="0" y="5006519"/>
                  <a:pt x="70495" y="6857999"/>
                  <a:pt x="70495" y="6857999"/>
                </a:cubicBezTo>
                <a:lnTo>
                  <a:pt x="6594845" y="6857999"/>
                </a:lnTo>
                <a:lnTo>
                  <a:pt x="65948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315" name="Google Shape;315;p20"/>
          <p:cNvGrpSpPr/>
          <p:nvPr/>
        </p:nvGrpSpPr>
        <p:grpSpPr>
          <a:xfrm>
            <a:off x="262135" y="188414"/>
            <a:ext cx="8746089" cy="4724366"/>
            <a:chOff x="262135" y="188414"/>
            <a:chExt cx="8746089" cy="4724366"/>
          </a:xfrm>
        </p:grpSpPr>
        <p:grpSp>
          <p:nvGrpSpPr>
            <p:cNvPr id="316" name="Google Shape;316;p20"/>
            <p:cNvGrpSpPr/>
            <p:nvPr/>
          </p:nvGrpSpPr>
          <p:grpSpPr>
            <a:xfrm>
              <a:off x="262135" y="188414"/>
              <a:ext cx="8719141" cy="4724366"/>
              <a:chOff x="262135" y="188414"/>
              <a:chExt cx="8719141" cy="4724366"/>
            </a:xfrm>
          </p:grpSpPr>
          <p:sp>
            <p:nvSpPr>
              <p:cNvPr id="317" name="Google Shape;317;p20"/>
              <p:cNvSpPr/>
              <p:nvPr/>
            </p:nvSpPr>
            <p:spPr>
              <a:xfrm>
                <a:off x="7550866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>
                <a:off x="8779498" y="843674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>
                <a:off x="5712693" y="4630928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7523936" y="390842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328" name="Google Shape;328;p20"/>
            <p:cNvSpPr/>
            <p:nvPr/>
          </p:nvSpPr>
          <p:spPr>
            <a:xfrm>
              <a:off x="8752574" y="35487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329" name="Google Shape;329;p20"/>
          <p:cNvSpPr txBox="1">
            <a:spLocks noGrp="1"/>
          </p:cNvSpPr>
          <p:nvPr>
            <p:ph type="subTitle" idx="1"/>
          </p:nvPr>
        </p:nvSpPr>
        <p:spPr>
          <a:xfrm>
            <a:off x="1211175" y="1379250"/>
            <a:ext cx="4720200" cy="25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663872" y="-39739"/>
            <a:ext cx="6495193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7" name="Google Shape;27;p3"/>
          <p:cNvSpPr/>
          <p:nvPr/>
        </p:nvSpPr>
        <p:spPr>
          <a:xfrm>
            <a:off x="-70498" y="-39743"/>
            <a:ext cx="1721727" cy="2084363"/>
          </a:xfrm>
          <a:custGeom>
            <a:avLst/>
            <a:gdLst/>
            <a:ahLst/>
            <a:cxnLst/>
            <a:rect l="l" t="t" r="r" b="b"/>
            <a:pathLst>
              <a:path w="2280433" h="2751634" extrusionOk="0">
                <a:moveTo>
                  <a:pt x="2256049" y="0"/>
                </a:moveTo>
                <a:cubicBezTo>
                  <a:pt x="2256049" y="0"/>
                  <a:pt x="2280433" y="640228"/>
                  <a:pt x="1578789" y="586962"/>
                </a:cubicBezTo>
                <a:cubicBezTo>
                  <a:pt x="877136" y="533717"/>
                  <a:pt x="618595" y="1330896"/>
                  <a:pt x="790955" y="1740259"/>
                </a:cubicBezTo>
                <a:cubicBezTo>
                  <a:pt x="963326" y="2149623"/>
                  <a:pt x="652578" y="2751634"/>
                  <a:pt x="0" y="265531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8" name="Google Shape;28;p3"/>
          <p:cNvSpPr/>
          <p:nvPr/>
        </p:nvSpPr>
        <p:spPr>
          <a:xfrm>
            <a:off x="636790" y="2656759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" name="Google Shape;29;p3"/>
          <p:cNvSpPr/>
          <p:nvPr/>
        </p:nvSpPr>
        <p:spPr>
          <a:xfrm>
            <a:off x="5209339" y="4598576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8497005" y="3848088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165234" y="409752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" name="Google Shape;32;p3"/>
          <p:cNvSpPr/>
          <p:nvPr/>
        </p:nvSpPr>
        <p:spPr>
          <a:xfrm>
            <a:off x="5209339" y="409752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" name="Google Shape;33;p3"/>
          <p:cNvSpPr/>
          <p:nvPr/>
        </p:nvSpPr>
        <p:spPr>
          <a:xfrm>
            <a:off x="674465" y="4243643"/>
            <a:ext cx="255658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4" name="Google Shape;34;p3"/>
          <p:cNvSpPr/>
          <p:nvPr/>
        </p:nvSpPr>
        <p:spPr>
          <a:xfrm>
            <a:off x="7078295" y="4470463"/>
            <a:ext cx="294370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8257930" y="2344088"/>
            <a:ext cx="29436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2"/>
              </a:solidFill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466170" y="373087"/>
            <a:ext cx="438244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1211175" y="1884150"/>
            <a:ext cx="54819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body" idx="1"/>
          </p:nvPr>
        </p:nvSpPr>
        <p:spPr>
          <a:xfrm>
            <a:off x="1211175" y="2756100"/>
            <a:ext cx="2489100" cy="11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rgbClr val="D63E3D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rgbClr val="D63E3D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1807801" y="4699646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0" name="Google Shape;40;p3"/>
          <p:cNvSpPr/>
          <p:nvPr/>
        </p:nvSpPr>
        <p:spPr>
          <a:xfrm>
            <a:off x="3634562" y="4619304"/>
            <a:ext cx="255658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1211175" y="966368"/>
            <a:ext cx="2366700" cy="12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">
    <p:bg>
      <p:bgPr>
        <a:solidFill>
          <a:schemeClr val="dk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 txBox="1">
            <a:spLocks noGrp="1"/>
          </p:cNvSpPr>
          <p:nvPr>
            <p:ph type="title"/>
          </p:nvPr>
        </p:nvSpPr>
        <p:spPr>
          <a:xfrm>
            <a:off x="890613" y="761736"/>
            <a:ext cx="5208600" cy="10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4214399" y="-4"/>
            <a:ext cx="5209928" cy="5434964"/>
          </a:xfrm>
          <a:custGeom>
            <a:avLst/>
            <a:gdLst/>
            <a:ahLst/>
            <a:cxnLst/>
            <a:rect l="l" t="t" r="r" b="b"/>
            <a:pathLst>
              <a:path w="6594845" h="6857999" extrusionOk="0">
                <a:moveTo>
                  <a:pt x="4523983" y="0"/>
                </a:moveTo>
                <a:cubicBezTo>
                  <a:pt x="4152995" y="542787"/>
                  <a:pt x="4065153" y="1249849"/>
                  <a:pt x="4307448" y="1825296"/>
                </a:cubicBezTo>
                <a:cubicBezTo>
                  <a:pt x="4805912" y="3009148"/>
                  <a:pt x="4058210" y="5314547"/>
                  <a:pt x="2029100" y="5160528"/>
                </a:cubicBezTo>
                <a:cubicBezTo>
                  <a:pt x="0" y="5006519"/>
                  <a:pt x="70495" y="6857999"/>
                  <a:pt x="70495" y="6857999"/>
                </a:cubicBezTo>
                <a:lnTo>
                  <a:pt x="6594845" y="6857999"/>
                </a:lnTo>
                <a:lnTo>
                  <a:pt x="65948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333" name="Google Shape;333;p21"/>
          <p:cNvGrpSpPr/>
          <p:nvPr/>
        </p:nvGrpSpPr>
        <p:grpSpPr>
          <a:xfrm>
            <a:off x="262135" y="188414"/>
            <a:ext cx="8616641" cy="4708323"/>
            <a:chOff x="262135" y="188414"/>
            <a:chExt cx="8616641" cy="4708323"/>
          </a:xfrm>
        </p:grpSpPr>
        <p:grpSp>
          <p:nvGrpSpPr>
            <p:cNvPr id="334" name="Google Shape;334;p21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335" name="Google Shape;335;p21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36" name="Google Shape;336;p21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37" name="Google Shape;337;p21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38" name="Google Shape;338;p21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39" name="Google Shape;339;p21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40" name="Google Shape;340;p21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41" name="Google Shape;341;p21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42" name="Google Shape;342;p21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43" name="Google Shape;343;p21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347" name="Google Shape;347;p21"/>
          <p:cNvSpPr txBox="1">
            <a:spLocks noGrp="1"/>
          </p:cNvSpPr>
          <p:nvPr>
            <p:ph type="subTitle" idx="1"/>
          </p:nvPr>
        </p:nvSpPr>
        <p:spPr>
          <a:xfrm>
            <a:off x="900900" y="1828925"/>
            <a:ext cx="5208600" cy="13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1"/>
          <p:cNvSpPr txBox="1"/>
          <p:nvPr/>
        </p:nvSpPr>
        <p:spPr>
          <a:xfrm>
            <a:off x="900900" y="3532100"/>
            <a:ext cx="41019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illustrations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ig Numbers">
  <p:cSld name="CUSTOM">
    <p:bg>
      <p:bgPr>
        <a:solidFill>
          <a:schemeClr val="accent2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"/>
          <p:cNvSpPr txBox="1">
            <a:spLocks noGrp="1"/>
          </p:cNvSpPr>
          <p:nvPr>
            <p:ph type="title" hasCustomPrompt="1"/>
          </p:nvPr>
        </p:nvSpPr>
        <p:spPr>
          <a:xfrm>
            <a:off x="1814075" y="744925"/>
            <a:ext cx="5515800" cy="6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1" name="Google Shape;351;p22"/>
          <p:cNvSpPr txBox="1">
            <a:spLocks noGrp="1"/>
          </p:cNvSpPr>
          <p:nvPr>
            <p:ph type="body" idx="1"/>
          </p:nvPr>
        </p:nvSpPr>
        <p:spPr>
          <a:xfrm>
            <a:off x="1823175" y="1210125"/>
            <a:ext cx="5515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22"/>
          <p:cNvSpPr/>
          <p:nvPr/>
        </p:nvSpPr>
        <p:spPr>
          <a:xfrm>
            <a:off x="-51750" y="1951052"/>
            <a:ext cx="3897205" cy="3229840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53" name="Google Shape;353;p22"/>
          <p:cNvSpPr/>
          <p:nvPr/>
        </p:nvSpPr>
        <p:spPr>
          <a:xfrm>
            <a:off x="6427303" y="-34596"/>
            <a:ext cx="2789187" cy="3365506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54" name="Google Shape;354;p22"/>
          <p:cNvSpPr/>
          <p:nvPr/>
        </p:nvSpPr>
        <p:spPr>
          <a:xfrm>
            <a:off x="8267983" y="33308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55" name="Google Shape;355;p22"/>
          <p:cNvSpPr/>
          <p:nvPr/>
        </p:nvSpPr>
        <p:spPr>
          <a:xfrm>
            <a:off x="377524" y="40980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56" name="Google Shape;356;p22"/>
          <p:cNvSpPr/>
          <p:nvPr/>
        </p:nvSpPr>
        <p:spPr>
          <a:xfrm>
            <a:off x="536764" y="4582411"/>
            <a:ext cx="338201" cy="204132"/>
          </a:xfrm>
          <a:custGeom>
            <a:avLst/>
            <a:gdLst/>
            <a:ahLst/>
            <a:cxnLst/>
            <a:rect l="l" t="t" r="r" b="b"/>
            <a:pathLst>
              <a:path w="620553" h="374554" extrusionOk="0">
                <a:moveTo>
                  <a:pt x="475689" y="374554"/>
                </a:moveTo>
                <a:lnTo>
                  <a:pt x="108902" y="374554"/>
                </a:lnTo>
                <a:cubicBezTo>
                  <a:pt x="48852" y="374554"/>
                  <a:pt x="0" y="325712"/>
                  <a:pt x="0" y="265662"/>
                </a:cubicBezTo>
                <a:cubicBezTo>
                  <a:pt x="0" y="207602"/>
                  <a:pt x="45656" y="160019"/>
                  <a:pt x="102965" y="156919"/>
                </a:cubicBezTo>
                <a:cubicBezTo>
                  <a:pt x="117485" y="67405"/>
                  <a:pt x="194955" y="0"/>
                  <a:pt x="287792" y="0"/>
                </a:cubicBezTo>
                <a:cubicBezTo>
                  <a:pt x="353059" y="0"/>
                  <a:pt x="412411" y="33263"/>
                  <a:pt x="446510" y="87862"/>
                </a:cubicBezTo>
                <a:cubicBezTo>
                  <a:pt x="456152" y="85862"/>
                  <a:pt x="465910" y="84846"/>
                  <a:pt x="475689" y="84846"/>
                </a:cubicBezTo>
                <a:cubicBezTo>
                  <a:pt x="555561" y="84846"/>
                  <a:pt x="620553" y="149838"/>
                  <a:pt x="620553" y="229711"/>
                </a:cubicBezTo>
                <a:cubicBezTo>
                  <a:pt x="620553" y="309573"/>
                  <a:pt x="555561" y="374554"/>
                  <a:pt x="475689" y="374554"/>
                </a:cubicBezTo>
                <a:close/>
                <a:moveTo>
                  <a:pt x="108902" y="199093"/>
                </a:moveTo>
                <a:cubicBezTo>
                  <a:pt x="72188" y="199093"/>
                  <a:pt x="42333" y="228949"/>
                  <a:pt x="42333" y="265662"/>
                </a:cubicBezTo>
                <a:cubicBezTo>
                  <a:pt x="42333" y="302365"/>
                  <a:pt x="72188" y="332221"/>
                  <a:pt x="108902" y="332221"/>
                </a:cubicBezTo>
                <a:lnTo>
                  <a:pt x="475689" y="332221"/>
                </a:lnTo>
                <a:cubicBezTo>
                  <a:pt x="532225" y="332221"/>
                  <a:pt x="578220" y="286226"/>
                  <a:pt x="578220" y="229711"/>
                </a:cubicBezTo>
                <a:cubicBezTo>
                  <a:pt x="578220" y="173175"/>
                  <a:pt x="532225" y="127179"/>
                  <a:pt x="475689" y="127179"/>
                </a:cubicBezTo>
                <a:cubicBezTo>
                  <a:pt x="464682" y="127179"/>
                  <a:pt x="453654" y="129021"/>
                  <a:pt x="442933" y="132640"/>
                </a:cubicBezTo>
                <a:lnTo>
                  <a:pt x="425534" y="138514"/>
                </a:lnTo>
                <a:lnTo>
                  <a:pt x="417258" y="122121"/>
                </a:lnTo>
                <a:cubicBezTo>
                  <a:pt x="392440" y="72908"/>
                  <a:pt x="342836" y="42333"/>
                  <a:pt x="287792" y="42333"/>
                </a:cubicBezTo>
                <a:cubicBezTo>
                  <a:pt x="210417" y="42333"/>
                  <a:pt x="146833" y="102817"/>
                  <a:pt x="143044" y="180033"/>
                </a:cubicBezTo>
                <a:lnTo>
                  <a:pt x="141890" y="203358"/>
                </a:lnTo>
                <a:lnTo>
                  <a:pt x="118787" y="199929"/>
                </a:lnTo>
                <a:cubicBezTo>
                  <a:pt x="114945" y="199358"/>
                  <a:pt x="111802" y="199093"/>
                  <a:pt x="108902" y="199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57" name="Google Shape;357;p22"/>
          <p:cNvSpPr/>
          <p:nvPr/>
        </p:nvSpPr>
        <p:spPr>
          <a:xfrm>
            <a:off x="8341519" y="368442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58" name="Google Shape;358;p22"/>
          <p:cNvSpPr/>
          <p:nvPr/>
        </p:nvSpPr>
        <p:spPr>
          <a:xfrm>
            <a:off x="1609553" y="325151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59" name="Google Shape;359;p22"/>
          <p:cNvSpPr/>
          <p:nvPr/>
        </p:nvSpPr>
        <p:spPr>
          <a:xfrm>
            <a:off x="7943062" y="4603354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60" name="Google Shape;360;p22"/>
          <p:cNvSpPr/>
          <p:nvPr/>
        </p:nvSpPr>
        <p:spPr>
          <a:xfrm>
            <a:off x="6138183" y="466322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61" name="Google Shape;361;p22"/>
          <p:cNvSpPr/>
          <p:nvPr/>
        </p:nvSpPr>
        <p:spPr>
          <a:xfrm>
            <a:off x="4312974" y="4603367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62" name="Google Shape;362;p22"/>
          <p:cNvSpPr/>
          <p:nvPr/>
        </p:nvSpPr>
        <p:spPr>
          <a:xfrm>
            <a:off x="350228" y="1558014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63" name="Google Shape;363;p22"/>
          <p:cNvSpPr/>
          <p:nvPr/>
        </p:nvSpPr>
        <p:spPr>
          <a:xfrm>
            <a:off x="8644571" y="20813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64" name="Google Shape;364;p22"/>
          <p:cNvSpPr/>
          <p:nvPr/>
        </p:nvSpPr>
        <p:spPr>
          <a:xfrm>
            <a:off x="311696" y="33308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65" name="Google Shape;365;p22"/>
          <p:cNvSpPr/>
          <p:nvPr/>
        </p:nvSpPr>
        <p:spPr>
          <a:xfrm>
            <a:off x="2308996" y="466322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66" name="Google Shape;366;p22"/>
          <p:cNvSpPr txBox="1">
            <a:spLocks noGrp="1"/>
          </p:cNvSpPr>
          <p:nvPr>
            <p:ph type="title" idx="2" hasCustomPrompt="1"/>
          </p:nvPr>
        </p:nvSpPr>
        <p:spPr>
          <a:xfrm>
            <a:off x="1814075" y="1865975"/>
            <a:ext cx="5515800" cy="6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7" name="Google Shape;367;p22"/>
          <p:cNvSpPr txBox="1">
            <a:spLocks noGrp="1"/>
          </p:cNvSpPr>
          <p:nvPr>
            <p:ph type="body" idx="3"/>
          </p:nvPr>
        </p:nvSpPr>
        <p:spPr>
          <a:xfrm>
            <a:off x="1814075" y="2332125"/>
            <a:ext cx="5515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title" idx="4" hasCustomPrompt="1"/>
          </p:nvPr>
        </p:nvSpPr>
        <p:spPr>
          <a:xfrm>
            <a:off x="1814075" y="2987025"/>
            <a:ext cx="5515800" cy="6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9" name="Google Shape;369;p22"/>
          <p:cNvSpPr txBox="1">
            <a:spLocks noGrp="1"/>
          </p:cNvSpPr>
          <p:nvPr>
            <p:ph type="body" idx="5"/>
          </p:nvPr>
        </p:nvSpPr>
        <p:spPr>
          <a:xfrm>
            <a:off x="1823200" y="3454175"/>
            <a:ext cx="5515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dk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bg>
      <p:bgPr>
        <a:solidFill>
          <a:schemeClr val="accent2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">
    <p:bg>
      <p:bgPr>
        <a:solidFill>
          <a:schemeClr val="accent2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"/>
          <p:cNvSpPr/>
          <p:nvPr/>
        </p:nvSpPr>
        <p:spPr>
          <a:xfrm rot="10800000">
            <a:off x="12" y="3535354"/>
            <a:ext cx="3191539" cy="3850994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74" name="Google Shape;374;p25"/>
          <p:cNvSpPr txBox="1">
            <a:spLocks noGrp="1"/>
          </p:cNvSpPr>
          <p:nvPr>
            <p:ph type="title"/>
          </p:nvPr>
        </p:nvSpPr>
        <p:spPr>
          <a:xfrm>
            <a:off x="311700" y="727475"/>
            <a:ext cx="8520600" cy="6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25"/>
          <p:cNvSpPr/>
          <p:nvPr/>
        </p:nvSpPr>
        <p:spPr>
          <a:xfrm>
            <a:off x="6427303" y="-34596"/>
            <a:ext cx="2789187" cy="3365506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76" name="Google Shape;376;p25"/>
          <p:cNvSpPr/>
          <p:nvPr/>
        </p:nvSpPr>
        <p:spPr>
          <a:xfrm>
            <a:off x="8267983" y="33308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77" name="Google Shape;377;p25"/>
          <p:cNvSpPr/>
          <p:nvPr/>
        </p:nvSpPr>
        <p:spPr>
          <a:xfrm>
            <a:off x="377524" y="40980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78" name="Google Shape;378;p25"/>
          <p:cNvSpPr/>
          <p:nvPr/>
        </p:nvSpPr>
        <p:spPr>
          <a:xfrm>
            <a:off x="8341519" y="368442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79" name="Google Shape;379;p25"/>
          <p:cNvSpPr/>
          <p:nvPr/>
        </p:nvSpPr>
        <p:spPr>
          <a:xfrm>
            <a:off x="1609553" y="325151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80" name="Google Shape;380;p25"/>
          <p:cNvSpPr/>
          <p:nvPr/>
        </p:nvSpPr>
        <p:spPr>
          <a:xfrm>
            <a:off x="7943062" y="4603354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81" name="Google Shape;381;p25"/>
          <p:cNvSpPr/>
          <p:nvPr/>
        </p:nvSpPr>
        <p:spPr>
          <a:xfrm>
            <a:off x="6138183" y="466322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82" name="Google Shape;382;p25"/>
          <p:cNvSpPr/>
          <p:nvPr/>
        </p:nvSpPr>
        <p:spPr>
          <a:xfrm>
            <a:off x="4312974" y="4603367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83" name="Google Shape;383;p25"/>
          <p:cNvSpPr/>
          <p:nvPr/>
        </p:nvSpPr>
        <p:spPr>
          <a:xfrm>
            <a:off x="350228" y="1558014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84" name="Google Shape;384;p25"/>
          <p:cNvSpPr/>
          <p:nvPr/>
        </p:nvSpPr>
        <p:spPr>
          <a:xfrm>
            <a:off x="8644571" y="2081396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85" name="Google Shape;385;p25"/>
          <p:cNvSpPr/>
          <p:nvPr/>
        </p:nvSpPr>
        <p:spPr>
          <a:xfrm>
            <a:off x="311696" y="308477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86" name="Google Shape;386;p25"/>
          <p:cNvSpPr/>
          <p:nvPr/>
        </p:nvSpPr>
        <p:spPr>
          <a:xfrm>
            <a:off x="2308996" y="4663221"/>
            <a:ext cx="204461" cy="20445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87" name="Google Shape;387;p25"/>
          <p:cNvSpPr/>
          <p:nvPr/>
        </p:nvSpPr>
        <p:spPr>
          <a:xfrm>
            <a:off x="516153" y="4518164"/>
            <a:ext cx="259059" cy="162531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Numbers">
  <p:cSld name="CUSTOM_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"/>
          <p:cNvSpPr/>
          <p:nvPr/>
        </p:nvSpPr>
        <p:spPr>
          <a:xfrm flipH="1">
            <a:off x="6799482" y="3172238"/>
            <a:ext cx="2417858" cy="200381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90" name="Google Shape;390;p26"/>
          <p:cNvSpPr/>
          <p:nvPr/>
        </p:nvSpPr>
        <p:spPr>
          <a:xfrm flipH="1">
            <a:off x="-51748" y="-34611"/>
            <a:ext cx="2073136" cy="2501500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91" name="Google Shape;391;p26"/>
          <p:cNvSpPr txBox="1">
            <a:spLocks noGrp="1"/>
          </p:cNvSpPr>
          <p:nvPr>
            <p:ph type="title"/>
          </p:nvPr>
        </p:nvSpPr>
        <p:spPr>
          <a:xfrm>
            <a:off x="311700" y="740664"/>
            <a:ext cx="8520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2" name="Google Shape;392;p26"/>
          <p:cNvGrpSpPr/>
          <p:nvPr/>
        </p:nvGrpSpPr>
        <p:grpSpPr>
          <a:xfrm>
            <a:off x="185935" y="188414"/>
            <a:ext cx="8692841" cy="4760852"/>
            <a:chOff x="185935" y="188414"/>
            <a:chExt cx="8692841" cy="4760852"/>
          </a:xfrm>
        </p:grpSpPr>
        <p:grpSp>
          <p:nvGrpSpPr>
            <p:cNvPr id="393" name="Google Shape;393;p26"/>
            <p:cNvGrpSpPr/>
            <p:nvPr/>
          </p:nvGrpSpPr>
          <p:grpSpPr>
            <a:xfrm>
              <a:off x="185935" y="188414"/>
              <a:ext cx="8692841" cy="4760852"/>
              <a:chOff x="185935" y="188414"/>
              <a:chExt cx="8692841" cy="4760852"/>
            </a:xfrm>
          </p:grpSpPr>
          <p:sp>
            <p:nvSpPr>
              <p:cNvPr id="394" name="Google Shape;394;p26"/>
              <p:cNvSpPr/>
              <p:nvPr/>
            </p:nvSpPr>
            <p:spPr>
              <a:xfrm>
                <a:off x="7295141" y="47468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95" name="Google Shape;395;p26"/>
              <p:cNvSpPr/>
              <p:nvPr/>
            </p:nvSpPr>
            <p:spPr>
              <a:xfrm>
                <a:off x="15186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96" name="Google Shape;396;p26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97" name="Google Shape;397;p26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98" name="Google Shape;398;p26"/>
              <p:cNvSpPr/>
              <p:nvPr/>
            </p:nvSpPr>
            <p:spPr>
              <a:xfrm>
                <a:off x="185935" y="1722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99" name="Google Shape;399;p26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00" name="Google Shape;400;p26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01" name="Google Shape;401;p26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02" name="Google Shape;402;p26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03" name="Google Shape;403;p26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04" name="Google Shape;404;p26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405" name="Google Shape;405;p26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406" name="Google Shape;406;p26"/>
          <p:cNvSpPr txBox="1">
            <a:spLocks noGrp="1"/>
          </p:cNvSpPr>
          <p:nvPr>
            <p:ph type="subTitle" idx="1"/>
          </p:nvPr>
        </p:nvSpPr>
        <p:spPr>
          <a:xfrm>
            <a:off x="1547140" y="3150625"/>
            <a:ext cx="1673400" cy="7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26"/>
          <p:cNvSpPr txBox="1">
            <a:spLocks noGrp="1"/>
          </p:cNvSpPr>
          <p:nvPr>
            <p:ph type="subTitle" idx="2"/>
          </p:nvPr>
        </p:nvSpPr>
        <p:spPr>
          <a:xfrm>
            <a:off x="3755325" y="3150623"/>
            <a:ext cx="1674900" cy="7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6"/>
          <p:cNvSpPr txBox="1">
            <a:spLocks noGrp="1"/>
          </p:cNvSpPr>
          <p:nvPr>
            <p:ph type="subTitle" idx="3"/>
          </p:nvPr>
        </p:nvSpPr>
        <p:spPr>
          <a:xfrm>
            <a:off x="5927865" y="3150623"/>
            <a:ext cx="1674900" cy="7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26"/>
          <p:cNvSpPr txBox="1">
            <a:spLocks noGrp="1"/>
          </p:cNvSpPr>
          <p:nvPr>
            <p:ph type="subTitle" idx="4"/>
          </p:nvPr>
        </p:nvSpPr>
        <p:spPr>
          <a:xfrm>
            <a:off x="1627915" y="2787775"/>
            <a:ext cx="15126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10" name="Google Shape;410;p26"/>
          <p:cNvSpPr txBox="1">
            <a:spLocks noGrp="1"/>
          </p:cNvSpPr>
          <p:nvPr>
            <p:ph type="subTitle" idx="5"/>
          </p:nvPr>
        </p:nvSpPr>
        <p:spPr>
          <a:xfrm>
            <a:off x="3818465" y="2787775"/>
            <a:ext cx="15126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11" name="Google Shape;411;p26"/>
          <p:cNvSpPr txBox="1">
            <a:spLocks noGrp="1"/>
          </p:cNvSpPr>
          <p:nvPr>
            <p:ph type="subTitle" idx="6"/>
          </p:nvPr>
        </p:nvSpPr>
        <p:spPr>
          <a:xfrm>
            <a:off x="6009015" y="2787775"/>
            <a:ext cx="15126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12" name="Google Shape;412;p26"/>
          <p:cNvSpPr txBox="1">
            <a:spLocks noGrp="1"/>
          </p:cNvSpPr>
          <p:nvPr>
            <p:ph type="title" idx="7" hasCustomPrompt="1"/>
          </p:nvPr>
        </p:nvSpPr>
        <p:spPr>
          <a:xfrm>
            <a:off x="1542135" y="1860913"/>
            <a:ext cx="1673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3" name="Google Shape;413;p26"/>
          <p:cNvSpPr txBox="1">
            <a:spLocks noGrp="1"/>
          </p:cNvSpPr>
          <p:nvPr>
            <p:ph type="title" idx="8" hasCustomPrompt="1"/>
          </p:nvPr>
        </p:nvSpPr>
        <p:spPr>
          <a:xfrm>
            <a:off x="3739938" y="1860913"/>
            <a:ext cx="1673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4" name="Google Shape;414;p26"/>
          <p:cNvSpPr txBox="1">
            <a:spLocks noGrp="1"/>
          </p:cNvSpPr>
          <p:nvPr>
            <p:ph type="title" idx="9" hasCustomPrompt="1"/>
          </p:nvPr>
        </p:nvSpPr>
        <p:spPr>
          <a:xfrm>
            <a:off x="5928762" y="1860913"/>
            <a:ext cx="1673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3">
    <p:bg>
      <p:bgPr>
        <a:solidFill>
          <a:schemeClr val="dk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27"/>
          <p:cNvGrpSpPr/>
          <p:nvPr/>
        </p:nvGrpSpPr>
        <p:grpSpPr>
          <a:xfrm>
            <a:off x="262135" y="188414"/>
            <a:ext cx="8616641" cy="4708323"/>
            <a:chOff x="262135" y="188414"/>
            <a:chExt cx="8616641" cy="4708323"/>
          </a:xfrm>
        </p:grpSpPr>
        <p:grpSp>
          <p:nvGrpSpPr>
            <p:cNvPr id="417" name="Google Shape;417;p27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418" name="Google Shape;418;p27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19" name="Google Shape;419;p27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20" name="Google Shape;420;p27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21" name="Google Shape;421;p27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22" name="Google Shape;422;p27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23" name="Google Shape;423;p27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24" name="Google Shape;424;p27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25" name="Google Shape;425;p27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26" name="Google Shape;426;p27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27" name="Google Shape;427;p27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28" name="Google Shape;428;p27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429" name="Google Shape;429;p27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430" name="Google Shape;430;p27"/>
          <p:cNvSpPr txBox="1">
            <a:spLocks noGrp="1"/>
          </p:cNvSpPr>
          <p:nvPr>
            <p:ph type="subTitle" idx="1"/>
          </p:nvPr>
        </p:nvSpPr>
        <p:spPr>
          <a:xfrm>
            <a:off x="697650" y="3303119"/>
            <a:ext cx="16458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27"/>
          <p:cNvSpPr txBox="1">
            <a:spLocks noGrp="1"/>
          </p:cNvSpPr>
          <p:nvPr>
            <p:ph type="title"/>
          </p:nvPr>
        </p:nvSpPr>
        <p:spPr>
          <a:xfrm>
            <a:off x="807250" y="740664"/>
            <a:ext cx="7374000" cy="5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2" name="Google Shape;432;p27"/>
          <p:cNvSpPr txBox="1">
            <a:spLocks noGrp="1"/>
          </p:cNvSpPr>
          <p:nvPr>
            <p:ph type="subTitle" idx="2"/>
          </p:nvPr>
        </p:nvSpPr>
        <p:spPr>
          <a:xfrm>
            <a:off x="2725833" y="3303119"/>
            <a:ext cx="16458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27"/>
          <p:cNvSpPr txBox="1">
            <a:spLocks noGrp="1"/>
          </p:cNvSpPr>
          <p:nvPr>
            <p:ph type="subTitle" idx="3"/>
          </p:nvPr>
        </p:nvSpPr>
        <p:spPr>
          <a:xfrm>
            <a:off x="4744280" y="3303119"/>
            <a:ext cx="16458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27"/>
          <p:cNvSpPr txBox="1">
            <a:spLocks noGrp="1"/>
          </p:cNvSpPr>
          <p:nvPr>
            <p:ph type="subTitle" idx="4"/>
          </p:nvPr>
        </p:nvSpPr>
        <p:spPr>
          <a:xfrm>
            <a:off x="794217" y="2747575"/>
            <a:ext cx="14394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35" name="Google Shape;435;p27"/>
          <p:cNvSpPr txBox="1">
            <a:spLocks noGrp="1"/>
          </p:cNvSpPr>
          <p:nvPr>
            <p:ph type="subTitle" idx="5"/>
          </p:nvPr>
        </p:nvSpPr>
        <p:spPr>
          <a:xfrm>
            <a:off x="2829317" y="2747575"/>
            <a:ext cx="14355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36" name="Google Shape;436;p27"/>
          <p:cNvSpPr txBox="1">
            <a:spLocks noGrp="1"/>
          </p:cNvSpPr>
          <p:nvPr>
            <p:ph type="subTitle" idx="6"/>
          </p:nvPr>
        </p:nvSpPr>
        <p:spPr>
          <a:xfrm>
            <a:off x="4851408" y="2747575"/>
            <a:ext cx="14388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37" name="Google Shape;437;p27"/>
          <p:cNvSpPr txBox="1">
            <a:spLocks noGrp="1"/>
          </p:cNvSpPr>
          <p:nvPr>
            <p:ph type="subTitle" idx="7"/>
          </p:nvPr>
        </p:nvSpPr>
        <p:spPr>
          <a:xfrm>
            <a:off x="6775848" y="3303119"/>
            <a:ext cx="16458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27"/>
          <p:cNvSpPr txBox="1">
            <a:spLocks noGrp="1"/>
          </p:cNvSpPr>
          <p:nvPr>
            <p:ph type="subTitle" idx="8"/>
          </p:nvPr>
        </p:nvSpPr>
        <p:spPr>
          <a:xfrm>
            <a:off x="6876800" y="2747575"/>
            <a:ext cx="14394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11">
  <p:cSld name="CUSTOM_4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"/>
          <p:cNvSpPr txBox="1">
            <a:spLocks noGrp="1"/>
          </p:cNvSpPr>
          <p:nvPr>
            <p:ph type="body" idx="1"/>
          </p:nvPr>
        </p:nvSpPr>
        <p:spPr>
          <a:xfrm>
            <a:off x="1211175" y="2841350"/>
            <a:ext cx="37995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2" name="Google Shape;442;p28"/>
          <p:cNvSpPr/>
          <p:nvPr/>
        </p:nvSpPr>
        <p:spPr>
          <a:xfrm>
            <a:off x="4211826" y="0"/>
            <a:ext cx="4946134" cy="5160644"/>
          </a:xfrm>
          <a:custGeom>
            <a:avLst/>
            <a:gdLst/>
            <a:ahLst/>
            <a:cxnLst/>
            <a:rect l="l" t="t" r="r" b="b"/>
            <a:pathLst>
              <a:path w="6594845" h="6857999" extrusionOk="0">
                <a:moveTo>
                  <a:pt x="4523983" y="0"/>
                </a:moveTo>
                <a:cubicBezTo>
                  <a:pt x="4152995" y="542787"/>
                  <a:pt x="4065153" y="1249849"/>
                  <a:pt x="4307448" y="1825296"/>
                </a:cubicBezTo>
                <a:cubicBezTo>
                  <a:pt x="4805912" y="3009148"/>
                  <a:pt x="4058210" y="5314547"/>
                  <a:pt x="2029100" y="5160528"/>
                </a:cubicBezTo>
                <a:cubicBezTo>
                  <a:pt x="0" y="5006519"/>
                  <a:pt x="70495" y="6857999"/>
                  <a:pt x="70495" y="6857999"/>
                </a:cubicBezTo>
                <a:lnTo>
                  <a:pt x="6594845" y="6857999"/>
                </a:lnTo>
                <a:lnTo>
                  <a:pt x="65948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43" name="Google Shape;443;p28"/>
          <p:cNvSpPr/>
          <p:nvPr/>
        </p:nvSpPr>
        <p:spPr>
          <a:xfrm>
            <a:off x="5372038" y="1705613"/>
            <a:ext cx="1558496" cy="1563691"/>
          </a:xfrm>
          <a:custGeom>
            <a:avLst/>
            <a:gdLst/>
            <a:ahLst/>
            <a:cxnLst/>
            <a:rect l="l" t="t" r="r" b="b"/>
            <a:pathLst>
              <a:path w="2077995" h="2077995" extrusionOk="0">
                <a:moveTo>
                  <a:pt x="2077995" y="1038997"/>
                </a:moveTo>
                <a:cubicBezTo>
                  <a:pt x="2077995" y="1612815"/>
                  <a:pt x="1612815" y="2077995"/>
                  <a:pt x="1038997" y="2077995"/>
                </a:cubicBezTo>
                <a:cubicBezTo>
                  <a:pt x="465169" y="2077995"/>
                  <a:pt x="0" y="1612815"/>
                  <a:pt x="0" y="1038997"/>
                </a:cubicBezTo>
                <a:cubicBezTo>
                  <a:pt x="0" y="465169"/>
                  <a:pt x="465169" y="0"/>
                  <a:pt x="1038997" y="0"/>
                </a:cubicBezTo>
                <a:cubicBezTo>
                  <a:pt x="1612815" y="0"/>
                  <a:pt x="2077995" y="465169"/>
                  <a:pt x="2077995" y="103899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444" name="Google Shape;444;p28"/>
          <p:cNvGrpSpPr/>
          <p:nvPr/>
        </p:nvGrpSpPr>
        <p:grpSpPr>
          <a:xfrm>
            <a:off x="262135" y="188414"/>
            <a:ext cx="8616641" cy="4708323"/>
            <a:chOff x="262135" y="188414"/>
            <a:chExt cx="8616641" cy="4708323"/>
          </a:xfrm>
        </p:grpSpPr>
        <p:grpSp>
          <p:nvGrpSpPr>
            <p:cNvPr id="445" name="Google Shape;445;p28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446" name="Google Shape;446;p28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47" name="Google Shape;447;p28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48" name="Google Shape;448;p28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49" name="Google Shape;449;p28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50" name="Google Shape;450;p28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51" name="Google Shape;451;p28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52" name="Google Shape;452;p28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53" name="Google Shape;453;p28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54" name="Google Shape;454;p28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55" name="Google Shape;455;p28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56" name="Google Shape;456;p28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457" name="Google Shape;457;p28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458" name="Google Shape;458;p28"/>
          <p:cNvSpPr txBox="1">
            <a:spLocks noGrp="1"/>
          </p:cNvSpPr>
          <p:nvPr>
            <p:ph type="title"/>
          </p:nvPr>
        </p:nvSpPr>
        <p:spPr>
          <a:xfrm>
            <a:off x="1211175" y="1143000"/>
            <a:ext cx="41925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5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9"/>
          <p:cNvSpPr txBox="1">
            <a:spLocks noGrp="1"/>
          </p:cNvSpPr>
          <p:nvPr>
            <p:ph type="title"/>
          </p:nvPr>
        </p:nvSpPr>
        <p:spPr>
          <a:xfrm>
            <a:off x="1211175" y="740675"/>
            <a:ext cx="6727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29"/>
          <p:cNvSpPr/>
          <p:nvPr/>
        </p:nvSpPr>
        <p:spPr>
          <a:xfrm>
            <a:off x="5255451" y="0"/>
            <a:ext cx="4946134" cy="5160644"/>
          </a:xfrm>
          <a:custGeom>
            <a:avLst/>
            <a:gdLst/>
            <a:ahLst/>
            <a:cxnLst/>
            <a:rect l="l" t="t" r="r" b="b"/>
            <a:pathLst>
              <a:path w="6594845" h="6857999" extrusionOk="0">
                <a:moveTo>
                  <a:pt x="4523983" y="0"/>
                </a:moveTo>
                <a:cubicBezTo>
                  <a:pt x="4152995" y="542787"/>
                  <a:pt x="4065153" y="1249849"/>
                  <a:pt x="4307448" y="1825296"/>
                </a:cubicBezTo>
                <a:cubicBezTo>
                  <a:pt x="4805912" y="3009148"/>
                  <a:pt x="4058210" y="5314547"/>
                  <a:pt x="2029100" y="5160528"/>
                </a:cubicBezTo>
                <a:cubicBezTo>
                  <a:pt x="0" y="5006519"/>
                  <a:pt x="70495" y="6857999"/>
                  <a:pt x="70495" y="6857999"/>
                </a:cubicBezTo>
                <a:lnTo>
                  <a:pt x="6594845" y="6857999"/>
                </a:lnTo>
                <a:lnTo>
                  <a:pt x="65948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462" name="Google Shape;462;p29"/>
          <p:cNvGrpSpPr/>
          <p:nvPr/>
        </p:nvGrpSpPr>
        <p:grpSpPr>
          <a:xfrm>
            <a:off x="262135" y="188414"/>
            <a:ext cx="8746089" cy="4724366"/>
            <a:chOff x="262135" y="188414"/>
            <a:chExt cx="8746089" cy="4724366"/>
          </a:xfrm>
        </p:grpSpPr>
        <p:grpSp>
          <p:nvGrpSpPr>
            <p:cNvPr id="463" name="Google Shape;463;p29"/>
            <p:cNvGrpSpPr/>
            <p:nvPr/>
          </p:nvGrpSpPr>
          <p:grpSpPr>
            <a:xfrm>
              <a:off x="262135" y="188414"/>
              <a:ext cx="8719141" cy="4724366"/>
              <a:chOff x="262135" y="188414"/>
              <a:chExt cx="8719141" cy="4724366"/>
            </a:xfrm>
          </p:grpSpPr>
          <p:sp>
            <p:nvSpPr>
              <p:cNvPr id="464" name="Google Shape;464;p29"/>
              <p:cNvSpPr/>
              <p:nvPr/>
            </p:nvSpPr>
            <p:spPr>
              <a:xfrm>
                <a:off x="7550866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65" name="Google Shape;465;p29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66" name="Google Shape;466;p29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67" name="Google Shape;467;p29"/>
              <p:cNvSpPr/>
              <p:nvPr/>
            </p:nvSpPr>
            <p:spPr>
              <a:xfrm>
                <a:off x="8779498" y="843674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68" name="Google Shape;468;p29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69" name="Google Shape;469;p29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70" name="Google Shape;470;p29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71" name="Google Shape;471;p29"/>
              <p:cNvSpPr/>
              <p:nvPr/>
            </p:nvSpPr>
            <p:spPr>
              <a:xfrm>
                <a:off x="5712693" y="4630928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72" name="Google Shape;472;p29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73" name="Google Shape;473;p29"/>
              <p:cNvSpPr/>
              <p:nvPr/>
            </p:nvSpPr>
            <p:spPr>
              <a:xfrm>
                <a:off x="7523936" y="390842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74" name="Google Shape;474;p29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475" name="Google Shape;475;p29"/>
            <p:cNvSpPr/>
            <p:nvPr/>
          </p:nvSpPr>
          <p:spPr>
            <a:xfrm>
              <a:off x="8752574" y="35487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6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0"/>
          <p:cNvSpPr/>
          <p:nvPr/>
        </p:nvSpPr>
        <p:spPr>
          <a:xfrm flipH="1">
            <a:off x="6799482" y="3172238"/>
            <a:ext cx="2417858" cy="200381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78" name="Google Shape;478;p30"/>
          <p:cNvSpPr/>
          <p:nvPr/>
        </p:nvSpPr>
        <p:spPr>
          <a:xfrm flipH="1">
            <a:off x="-51748" y="-34611"/>
            <a:ext cx="2073136" cy="2501500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479" name="Google Shape;479;p30"/>
          <p:cNvGrpSpPr/>
          <p:nvPr/>
        </p:nvGrpSpPr>
        <p:grpSpPr>
          <a:xfrm>
            <a:off x="185935" y="188414"/>
            <a:ext cx="8692841" cy="4760852"/>
            <a:chOff x="185935" y="188414"/>
            <a:chExt cx="8692841" cy="4760852"/>
          </a:xfrm>
        </p:grpSpPr>
        <p:grpSp>
          <p:nvGrpSpPr>
            <p:cNvPr id="480" name="Google Shape;480;p30"/>
            <p:cNvGrpSpPr/>
            <p:nvPr/>
          </p:nvGrpSpPr>
          <p:grpSpPr>
            <a:xfrm>
              <a:off x="185935" y="188414"/>
              <a:ext cx="8692841" cy="4760852"/>
              <a:chOff x="185935" y="188414"/>
              <a:chExt cx="8692841" cy="4760852"/>
            </a:xfrm>
          </p:grpSpPr>
          <p:sp>
            <p:nvSpPr>
              <p:cNvPr id="481" name="Google Shape;481;p30"/>
              <p:cNvSpPr/>
              <p:nvPr/>
            </p:nvSpPr>
            <p:spPr>
              <a:xfrm>
                <a:off x="7295141" y="47468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15186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185935" y="1722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492" name="Google Shape;492;p30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493" name="Google Shape;493;p30"/>
          <p:cNvSpPr txBox="1">
            <a:spLocks noGrp="1"/>
          </p:cNvSpPr>
          <p:nvPr>
            <p:ph type="title"/>
          </p:nvPr>
        </p:nvSpPr>
        <p:spPr>
          <a:xfrm>
            <a:off x="1211175" y="740664"/>
            <a:ext cx="32526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4" name="Google Shape;494;p30"/>
          <p:cNvSpPr txBox="1">
            <a:spLocks noGrp="1"/>
          </p:cNvSpPr>
          <p:nvPr>
            <p:ph type="subTitle" idx="1"/>
          </p:nvPr>
        </p:nvSpPr>
        <p:spPr>
          <a:xfrm>
            <a:off x="1211175" y="3574675"/>
            <a:ext cx="1842000" cy="5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980700" y="740664"/>
            <a:ext cx="71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613175" y="1285975"/>
            <a:ext cx="7917900" cy="3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555555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262135" y="188414"/>
            <a:ext cx="8616641" cy="4620554"/>
            <a:chOff x="262135" y="188414"/>
            <a:chExt cx="8616641" cy="4620554"/>
          </a:xfrm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939150" y="740664"/>
            <a:ext cx="726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262135" y="188414"/>
            <a:ext cx="8616641" cy="4708323"/>
            <a:chOff x="262135" y="188414"/>
            <a:chExt cx="8616641" cy="4708323"/>
          </a:xfrm>
        </p:grpSpPr>
        <p:grpSp>
          <p:nvGrpSpPr>
            <p:cNvPr id="59" name="Google Shape;59;p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71" name="Google Shape;71;p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1164300" y="2299108"/>
            <a:ext cx="32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2"/>
          </p:nvPr>
        </p:nvSpPr>
        <p:spPr>
          <a:xfrm>
            <a:off x="4792288" y="2299108"/>
            <a:ext cx="32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3"/>
          </p:nvPr>
        </p:nvSpPr>
        <p:spPr>
          <a:xfrm>
            <a:off x="1419875" y="3017108"/>
            <a:ext cx="27924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11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115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115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115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115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115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115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115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E3026"/>
              </a:buClr>
              <a:buSzPts val="1300"/>
              <a:buFont typeface="Poppins"/>
              <a:buChar char="■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4"/>
          </p:nvPr>
        </p:nvSpPr>
        <p:spPr>
          <a:xfrm>
            <a:off x="5000500" y="3017108"/>
            <a:ext cx="27924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11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E3026"/>
              </a:buClr>
              <a:buSzPts val="1300"/>
              <a:buFont typeface="Poppins"/>
              <a:buChar char="■"/>
              <a:defRPr sz="1300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/>
          <p:nvPr/>
        </p:nvSpPr>
        <p:spPr>
          <a:xfrm>
            <a:off x="-51748" y="3172238"/>
            <a:ext cx="2417858" cy="200381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8" name="Google Shape;78;p6"/>
          <p:cNvSpPr/>
          <p:nvPr/>
        </p:nvSpPr>
        <p:spPr>
          <a:xfrm>
            <a:off x="7144204" y="-34611"/>
            <a:ext cx="2073136" cy="2501500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79" name="Google Shape;79;p6"/>
          <p:cNvGrpSpPr/>
          <p:nvPr/>
        </p:nvGrpSpPr>
        <p:grpSpPr>
          <a:xfrm>
            <a:off x="368049" y="368442"/>
            <a:ext cx="8317778" cy="4458519"/>
            <a:chOff x="368049" y="368442"/>
            <a:chExt cx="8317778" cy="4458519"/>
          </a:xfrm>
        </p:grpSpPr>
        <p:sp>
          <p:nvSpPr>
            <p:cNvPr id="80" name="Google Shape;80;p6"/>
            <p:cNvSpPr/>
            <p:nvPr/>
          </p:nvSpPr>
          <p:spPr>
            <a:xfrm>
              <a:off x="8426783" y="2488371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368049" y="2477474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70324" y="4542300"/>
              <a:ext cx="471620" cy="284661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8341519" y="368442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431553" y="400876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8426769" y="4603417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86" name="Google Shape;86;p6"/>
          <p:cNvSpPr txBox="1">
            <a:spLocks noGrp="1"/>
          </p:cNvSpPr>
          <p:nvPr>
            <p:ph type="title"/>
          </p:nvPr>
        </p:nvSpPr>
        <p:spPr>
          <a:xfrm>
            <a:off x="311700" y="74066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/>
          <p:nvPr/>
        </p:nvSpPr>
        <p:spPr>
          <a:xfrm>
            <a:off x="-14438" y="-43150"/>
            <a:ext cx="6387657" cy="52120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5955961" y="4643659"/>
                </a:moveTo>
                <a:cubicBezTo>
                  <a:pt x="3309016" y="4844573"/>
                  <a:pt x="2333656" y="1837203"/>
                  <a:pt x="2983896" y="292883"/>
                </a:cubicBezTo>
                <a:cubicBezTo>
                  <a:pt x="3023944" y="197760"/>
                  <a:pt x="3057059" y="99853"/>
                  <a:pt x="3083401" y="0"/>
                </a:cubicBezTo>
                <a:lnTo>
                  <a:pt x="0" y="0"/>
                </a:lnTo>
                <a:lnTo>
                  <a:pt x="0" y="6857999"/>
                </a:lnTo>
                <a:lnTo>
                  <a:pt x="8510947" y="6857999"/>
                </a:lnTo>
                <a:cubicBezTo>
                  <a:pt x="8510947" y="6857999"/>
                  <a:pt x="8602905" y="4442756"/>
                  <a:pt x="5955961" y="4643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3350475" y="1223800"/>
            <a:ext cx="37704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79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1"/>
          </p:nvPr>
        </p:nvSpPr>
        <p:spPr>
          <a:xfrm>
            <a:off x="3422175" y="2298900"/>
            <a:ext cx="3698700" cy="11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rgbClr val="D63E3D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1" name="Google Shape;91;p7"/>
          <p:cNvGrpSpPr/>
          <p:nvPr/>
        </p:nvGrpSpPr>
        <p:grpSpPr>
          <a:xfrm>
            <a:off x="3645101" y="-43144"/>
            <a:ext cx="5498739" cy="5053483"/>
            <a:chOff x="3742428" y="-105883"/>
            <a:chExt cx="5449152" cy="5007911"/>
          </a:xfrm>
        </p:grpSpPr>
        <p:sp>
          <p:nvSpPr>
            <p:cNvPr id="92" name="Google Shape;92;p7"/>
            <p:cNvSpPr/>
            <p:nvPr/>
          </p:nvSpPr>
          <p:spPr>
            <a:xfrm>
              <a:off x="6786534" y="409751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3742428" y="409751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5248869" y="373091"/>
              <a:ext cx="438244" cy="275863"/>
            </a:xfrm>
            <a:custGeom>
              <a:avLst/>
              <a:gdLst/>
              <a:ahLst/>
              <a:cxnLst/>
              <a:rect l="l" t="t" r="r" b="b"/>
              <a:pathLst>
                <a:path w="584326" h="366596" extrusionOk="0">
                  <a:moveTo>
                    <a:pt x="438562" y="366596"/>
                  </a:moveTo>
                  <a:lnTo>
                    <a:pt x="113940" y="366596"/>
                  </a:lnTo>
                  <a:cubicBezTo>
                    <a:pt x="51106" y="366596"/>
                    <a:pt x="0" y="315478"/>
                    <a:pt x="0" y="252655"/>
                  </a:cubicBezTo>
                  <a:cubicBezTo>
                    <a:pt x="0" y="196659"/>
                    <a:pt x="40639" y="149955"/>
                    <a:pt x="93990" y="140493"/>
                  </a:cubicBezTo>
                  <a:cubicBezTo>
                    <a:pt x="113283" y="59467"/>
                    <a:pt x="185991" y="0"/>
                    <a:pt x="272277" y="0"/>
                  </a:cubicBezTo>
                  <a:cubicBezTo>
                    <a:pt x="332136" y="0"/>
                    <a:pt x="386916" y="28596"/>
                    <a:pt x="421026" y="76157"/>
                  </a:cubicBezTo>
                  <a:cubicBezTo>
                    <a:pt x="426857" y="75437"/>
                    <a:pt x="432699" y="75078"/>
                    <a:pt x="438562" y="75078"/>
                  </a:cubicBezTo>
                  <a:cubicBezTo>
                    <a:pt x="518932" y="75078"/>
                    <a:pt x="584326" y="140472"/>
                    <a:pt x="584326" y="220831"/>
                  </a:cubicBezTo>
                  <a:cubicBezTo>
                    <a:pt x="584326" y="301201"/>
                    <a:pt x="518932" y="366596"/>
                    <a:pt x="438562" y="366596"/>
                  </a:cubicBezTo>
                  <a:close/>
                  <a:moveTo>
                    <a:pt x="113940" y="211306"/>
                  </a:moveTo>
                  <a:cubicBezTo>
                    <a:pt x="91122" y="211306"/>
                    <a:pt x="72569" y="229859"/>
                    <a:pt x="72569" y="252655"/>
                  </a:cubicBezTo>
                  <a:cubicBezTo>
                    <a:pt x="72569" y="275473"/>
                    <a:pt x="91122" y="294026"/>
                    <a:pt x="113940" y="294026"/>
                  </a:cubicBezTo>
                  <a:lnTo>
                    <a:pt x="438562" y="294026"/>
                  </a:lnTo>
                  <a:cubicBezTo>
                    <a:pt x="478927" y="294026"/>
                    <a:pt x="511757" y="261196"/>
                    <a:pt x="511757" y="220831"/>
                  </a:cubicBezTo>
                  <a:cubicBezTo>
                    <a:pt x="511757" y="180477"/>
                    <a:pt x="478927" y="147648"/>
                    <a:pt x="438562" y="147648"/>
                  </a:cubicBezTo>
                  <a:cubicBezTo>
                    <a:pt x="430752" y="147648"/>
                    <a:pt x="422867" y="148960"/>
                    <a:pt x="415141" y="151563"/>
                  </a:cubicBezTo>
                  <a:lnTo>
                    <a:pt x="385349" y="161596"/>
                  </a:lnTo>
                  <a:lnTo>
                    <a:pt x="371168" y="133508"/>
                  </a:lnTo>
                  <a:cubicBezTo>
                    <a:pt x="352213" y="95916"/>
                    <a:pt x="314314" y="72569"/>
                    <a:pt x="272277" y="72569"/>
                  </a:cubicBezTo>
                  <a:cubicBezTo>
                    <a:pt x="213158" y="72569"/>
                    <a:pt x="164570" y="118766"/>
                    <a:pt x="161681" y="177757"/>
                  </a:cubicBezTo>
                  <a:lnTo>
                    <a:pt x="159702" y="217826"/>
                  </a:lnTo>
                  <a:lnTo>
                    <a:pt x="120014" y="211835"/>
                  </a:lnTo>
                  <a:cubicBezTo>
                    <a:pt x="118035" y="211539"/>
                    <a:pt x="116014" y="211306"/>
                    <a:pt x="113940" y="2113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grpSp>
          <p:nvGrpSpPr>
            <p:cNvPr id="95" name="Google Shape;95;p7"/>
            <p:cNvGrpSpPr/>
            <p:nvPr/>
          </p:nvGrpSpPr>
          <p:grpSpPr>
            <a:xfrm>
              <a:off x="7386626" y="-105883"/>
              <a:ext cx="1804954" cy="2181495"/>
              <a:chOff x="9911570" y="-2"/>
              <a:chExt cx="2280422" cy="2751634"/>
            </a:xfrm>
          </p:grpSpPr>
          <p:sp>
            <p:nvSpPr>
              <p:cNvPr id="96" name="Google Shape;96;p7"/>
              <p:cNvSpPr/>
              <p:nvPr/>
            </p:nvSpPr>
            <p:spPr>
              <a:xfrm>
                <a:off x="9911570" y="-2"/>
                <a:ext cx="2280422" cy="2751634"/>
              </a:xfrm>
              <a:custGeom>
                <a:avLst/>
                <a:gdLst/>
                <a:ahLst/>
                <a:cxnLst/>
                <a:rect l="l" t="t" r="r" b="b"/>
                <a:pathLst>
                  <a:path w="2280422" h="2751634" extrusionOk="0">
                    <a:moveTo>
                      <a:pt x="24373" y="0"/>
                    </a:moveTo>
                    <a:cubicBezTo>
                      <a:pt x="24373" y="0"/>
                      <a:pt x="0" y="640228"/>
                      <a:pt x="701643" y="586972"/>
                    </a:cubicBezTo>
                    <a:cubicBezTo>
                      <a:pt x="1403286" y="533717"/>
                      <a:pt x="1661826" y="1330896"/>
                      <a:pt x="1489466" y="1740259"/>
                    </a:cubicBezTo>
                    <a:cubicBezTo>
                      <a:pt x="1317106" y="2149623"/>
                      <a:pt x="1627843" y="2751634"/>
                      <a:pt x="2280422" y="2655315"/>
                    </a:cubicBezTo>
                    <a:lnTo>
                      <a:pt x="22804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97" name="Google Shape;97;p7"/>
              <p:cNvSpPr/>
              <p:nvPr/>
            </p:nvSpPr>
            <p:spPr>
              <a:xfrm>
                <a:off x="10149354" y="1512287"/>
                <a:ext cx="584326" cy="366596"/>
              </a:xfrm>
              <a:custGeom>
                <a:avLst/>
                <a:gdLst/>
                <a:ahLst/>
                <a:cxnLst/>
                <a:rect l="l" t="t" r="r" b="b"/>
                <a:pathLst>
                  <a:path w="584326" h="366596" extrusionOk="0">
                    <a:moveTo>
                      <a:pt x="438562" y="366596"/>
                    </a:moveTo>
                    <a:lnTo>
                      <a:pt x="113940" y="366596"/>
                    </a:lnTo>
                    <a:cubicBezTo>
                      <a:pt x="51117" y="366596"/>
                      <a:pt x="0" y="315478"/>
                      <a:pt x="0" y="252655"/>
                    </a:cubicBezTo>
                    <a:cubicBezTo>
                      <a:pt x="0" y="196659"/>
                      <a:pt x="40650" y="149955"/>
                      <a:pt x="93990" y="140493"/>
                    </a:cubicBezTo>
                    <a:cubicBezTo>
                      <a:pt x="113283" y="59467"/>
                      <a:pt x="186002" y="0"/>
                      <a:pt x="272277" y="0"/>
                    </a:cubicBezTo>
                    <a:cubicBezTo>
                      <a:pt x="332147" y="0"/>
                      <a:pt x="386916" y="28585"/>
                      <a:pt x="421026" y="76157"/>
                    </a:cubicBezTo>
                    <a:cubicBezTo>
                      <a:pt x="426857" y="75437"/>
                      <a:pt x="432699" y="75078"/>
                      <a:pt x="438562" y="75078"/>
                    </a:cubicBezTo>
                    <a:cubicBezTo>
                      <a:pt x="518932" y="75078"/>
                      <a:pt x="584326" y="140472"/>
                      <a:pt x="584326" y="220831"/>
                    </a:cubicBezTo>
                    <a:cubicBezTo>
                      <a:pt x="584326" y="301201"/>
                      <a:pt x="518932" y="366596"/>
                      <a:pt x="438562" y="366596"/>
                    </a:cubicBezTo>
                    <a:close/>
                    <a:moveTo>
                      <a:pt x="113940" y="211306"/>
                    </a:moveTo>
                    <a:cubicBezTo>
                      <a:pt x="91122" y="211306"/>
                      <a:pt x="72569" y="229848"/>
                      <a:pt x="72569" y="252655"/>
                    </a:cubicBezTo>
                    <a:cubicBezTo>
                      <a:pt x="72569" y="275473"/>
                      <a:pt x="91122" y="294026"/>
                      <a:pt x="113940" y="294026"/>
                    </a:cubicBezTo>
                    <a:lnTo>
                      <a:pt x="438562" y="294026"/>
                    </a:lnTo>
                    <a:cubicBezTo>
                      <a:pt x="478927" y="294026"/>
                      <a:pt x="511757" y="261196"/>
                      <a:pt x="511757" y="220831"/>
                    </a:cubicBezTo>
                    <a:cubicBezTo>
                      <a:pt x="511757" y="180477"/>
                      <a:pt x="478927" y="147648"/>
                      <a:pt x="438562" y="147648"/>
                    </a:cubicBezTo>
                    <a:cubicBezTo>
                      <a:pt x="430752" y="147648"/>
                      <a:pt x="422867" y="148960"/>
                      <a:pt x="415141" y="151563"/>
                    </a:cubicBezTo>
                    <a:lnTo>
                      <a:pt x="385349" y="161596"/>
                    </a:lnTo>
                    <a:lnTo>
                      <a:pt x="371178" y="133508"/>
                    </a:lnTo>
                    <a:cubicBezTo>
                      <a:pt x="352213" y="95916"/>
                      <a:pt x="314324" y="72569"/>
                      <a:pt x="272277" y="72569"/>
                    </a:cubicBezTo>
                    <a:cubicBezTo>
                      <a:pt x="213158" y="72569"/>
                      <a:pt x="164581" y="118766"/>
                      <a:pt x="161692" y="177747"/>
                    </a:cubicBezTo>
                    <a:lnTo>
                      <a:pt x="159702" y="217826"/>
                    </a:lnTo>
                    <a:lnTo>
                      <a:pt x="120014" y="211835"/>
                    </a:lnTo>
                    <a:cubicBezTo>
                      <a:pt x="118035" y="211529"/>
                      <a:pt x="116014" y="211306"/>
                      <a:pt x="113940" y="2113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98" name="Google Shape;98;p7"/>
            <p:cNvSpPr/>
            <p:nvPr/>
          </p:nvSpPr>
          <p:spPr>
            <a:xfrm>
              <a:off x="8314778" y="265672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227837" y="93323"/>
                  </a:moveTo>
                  <a:lnTo>
                    <a:pt x="175704" y="93323"/>
                  </a:lnTo>
                  <a:lnTo>
                    <a:pt x="175704" y="41190"/>
                  </a:lnTo>
                  <a:cubicBezTo>
                    <a:pt x="175704" y="18436"/>
                    <a:pt x="157257" y="0"/>
                    <a:pt x="134514" y="0"/>
                  </a:cubicBezTo>
                  <a:cubicBezTo>
                    <a:pt x="111770" y="0"/>
                    <a:pt x="93323" y="18436"/>
                    <a:pt x="93323" y="41190"/>
                  </a:cubicBezTo>
                  <a:lnTo>
                    <a:pt x="93323" y="93323"/>
                  </a:lnTo>
                  <a:lnTo>
                    <a:pt x="41190" y="93323"/>
                  </a:lnTo>
                  <a:cubicBezTo>
                    <a:pt x="18446" y="93323"/>
                    <a:pt x="0" y="111759"/>
                    <a:pt x="0" y="134514"/>
                  </a:cubicBezTo>
                  <a:cubicBezTo>
                    <a:pt x="0" y="157268"/>
                    <a:pt x="18446" y="175704"/>
                    <a:pt x="41190" y="175704"/>
                  </a:cubicBezTo>
                  <a:lnTo>
                    <a:pt x="93323" y="175704"/>
                  </a:lnTo>
                  <a:lnTo>
                    <a:pt x="93323" y="227827"/>
                  </a:lnTo>
                  <a:cubicBezTo>
                    <a:pt x="93323" y="250581"/>
                    <a:pt x="111770" y="269017"/>
                    <a:pt x="134514" y="269017"/>
                  </a:cubicBezTo>
                  <a:cubicBezTo>
                    <a:pt x="157257" y="269017"/>
                    <a:pt x="175704" y="250581"/>
                    <a:pt x="175704" y="227827"/>
                  </a:cubicBezTo>
                  <a:lnTo>
                    <a:pt x="175704" y="175704"/>
                  </a:lnTo>
                  <a:lnTo>
                    <a:pt x="227837" y="175704"/>
                  </a:lnTo>
                  <a:cubicBezTo>
                    <a:pt x="250581" y="175704"/>
                    <a:pt x="269028" y="157268"/>
                    <a:pt x="269028" y="134514"/>
                  </a:cubicBezTo>
                  <a:cubicBezTo>
                    <a:pt x="269028" y="111759"/>
                    <a:pt x="250581" y="93323"/>
                    <a:pt x="227837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7143796" y="469959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8223164" y="4243588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1" name="Google Shape;101;p7"/>
          <p:cNvGrpSpPr/>
          <p:nvPr/>
        </p:nvGrpSpPr>
        <p:grpSpPr>
          <a:xfrm>
            <a:off x="454762" y="2344092"/>
            <a:ext cx="5064152" cy="2456919"/>
            <a:chOff x="454762" y="2344092"/>
            <a:chExt cx="5064152" cy="2456919"/>
          </a:xfrm>
        </p:grpSpPr>
        <p:sp>
          <p:nvSpPr>
            <p:cNvPr id="102" name="Google Shape;102;p7"/>
            <p:cNvSpPr/>
            <p:nvPr/>
          </p:nvSpPr>
          <p:spPr>
            <a:xfrm>
              <a:off x="3742428" y="4598576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454762" y="384808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5263263" y="4619298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780775" y="4470466"/>
              <a:ext cx="294361" cy="185297"/>
            </a:xfrm>
            <a:custGeom>
              <a:avLst/>
              <a:gdLst/>
              <a:ahLst/>
              <a:cxnLst/>
              <a:rect l="l" t="t" r="r" b="b"/>
              <a:pathLst>
                <a:path w="392482" h="246242" extrusionOk="0">
                  <a:moveTo>
                    <a:pt x="315965" y="246242"/>
                  </a:moveTo>
                  <a:lnTo>
                    <a:pt x="97906" y="246242"/>
                  </a:lnTo>
                  <a:cubicBezTo>
                    <a:pt x="43920" y="246242"/>
                    <a:pt x="0" y="202321"/>
                    <a:pt x="0" y="148335"/>
                  </a:cubicBezTo>
                  <a:cubicBezTo>
                    <a:pt x="0" y="94350"/>
                    <a:pt x="43920" y="50440"/>
                    <a:pt x="97906" y="50440"/>
                  </a:cubicBezTo>
                  <a:cubicBezTo>
                    <a:pt x="101843" y="50440"/>
                    <a:pt x="105769" y="50672"/>
                    <a:pt x="109685" y="51159"/>
                  </a:cubicBezTo>
                  <a:cubicBezTo>
                    <a:pt x="132609" y="19198"/>
                    <a:pt x="169396" y="0"/>
                    <a:pt x="209602" y="0"/>
                  </a:cubicBezTo>
                  <a:cubicBezTo>
                    <a:pt x="267557" y="0"/>
                    <a:pt x="316399" y="39952"/>
                    <a:pt x="329363" y="94371"/>
                  </a:cubicBezTo>
                  <a:cubicBezTo>
                    <a:pt x="365199" y="100710"/>
                    <a:pt x="392482" y="132079"/>
                    <a:pt x="392482" y="169714"/>
                  </a:cubicBezTo>
                  <a:cubicBezTo>
                    <a:pt x="392482" y="211910"/>
                    <a:pt x="358161" y="246242"/>
                    <a:pt x="315965" y="246242"/>
                  </a:cubicBezTo>
                  <a:close/>
                  <a:moveTo>
                    <a:pt x="97906" y="99176"/>
                  </a:moveTo>
                  <a:cubicBezTo>
                    <a:pt x="70791" y="99176"/>
                    <a:pt x="48746" y="121221"/>
                    <a:pt x="48746" y="148335"/>
                  </a:cubicBezTo>
                  <a:cubicBezTo>
                    <a:pt x="48746" y="175450"/>
                    <a:pt x="70791" y="197495"/>
                    <a:pt x="97906" y="197495"/>
                  </a:cubicBezTo>
                  <a:lnTo>
                    <a:pt x="315965" y="197495"/>
                  </a:lnTo>
                  <a:cubicBezTo>
                    <a:pt x="331279" y="197495"/>
                    <a:pt x="343746" y="185038"/>
                    <a:pt x="343746" y="169714"/>
                  </a:cubicBezTo>
                  <a:cubicBezTo>
                    <a:pt x="343746" y="154389"/>
                    <a:pt x="331279" y="141933"/>
                    <a:pt x="315965" y="141933"/>
                  </a:cubicBezTo>
                  <a:cubicBezTo>
                    <a:pt x="314568" y="141933"/>
                    <a:pt x="313203" y="142091"/>
                    <a:pt x="311859" y="142292"/>
                  </a:cubicBezTo>
                  <a:lnTo>
                    <a:pt x="285210" y="146303"/>
                  </a:lnTo>
                  <a:lnTo>
                    <a:pt x="283897" y="119390"/>
                  </a:lnTo>
                  <a:cubicBezTo>
                    <a:pt x="281939" y="79777"/>
                    <a:pt x="249311" y="48746"/>
                    <a:pt x="209602" y="48746"/>
                  </a:cubicBezTo>
                  <a:cubicBezTo>
                    <a:pt x="181366" y="48746"/>
                    <a:pt x="155913" y="64431"/>
                    <a:pt x="143160" y="89693"/>
                  </a:cubicBezTo>
                  <a:lnTo>
                    <a:pt x="133646" y="108553"/>
                  </a:lnTo>
                  <a:lnTo>
                    <a:pt x="113633" y="101811"/>
                  </a:lnTo>
                  <a:cubicBezTo>
                    <a:pt x="108447" y="100054"/>
                    <a:pt x="103155" y="99176"/>
                    <a:pt x="97906" y="991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601148" y="2344092"/>
              <a:ext cx="294362" cy="185297"/>
            </a:xfrm>
            <a:custGeom>
              <a:avLst/>
              <a:gdLst/>
              <a:ahLst/>
              <a:cxnLst/>
              <a:rect l="l" t="t" r="r" b="b"/>
              <a:pathLst>
                <a:path w="392482" h="246242" extrusionOk="0">
                  <a:moveTo>
                    <a:pt x="315954" y="246242"/>
                  </a:moveTo>
                  <a:lnTo>
                    <a:pt x="97895" y="246242"/>
                  </a:lnTo>
                  <a:cubicBezTo>
                    <a:pt x="43910" y="246242"/>
                    <a:pt x="0" y="202321"/>
                    <a:pt x="0" y="148335"/>
                  </a:cubicBezTo>
                  <a:cubicBezTo>
                    <a:pt x="0" y="94350"/>
                    <a:pt x="43910" y="50440"/>
                    <a:pt x="97895" y="50440"/>
                  </a:cubicBezTo>
                  <a:cubicBezTo>
                    <a:pt x="101832" y="50440"/>
                    <a:pt x="105759" y="50672"/>
                    <a:pt x="109675" y="51159"/>
                  </a:cubicBezTo>
                  <a:cubicBezTo>
                    <a:pt x="132598" y="19198"/>
                    <a:pt x="169396" y="0"/>
                    <a:pt x="209602" y="0"/>
                  </a:cubicBezTo>
                  <a:cubicBezTo>
                    <a:pt x="267546" y="0"/>
                    <a:pt x="316388" y="39952"/>
                    <a:pt x="329353" y="94371"/>
                  </a:cubicBezTo>
                  <a:cubicBezTo>
                    <a:pt x="365188" y="100710"/>
                    <a:pt x="392482" y="132079"/>
                    <a:pt x="392482" y="169714"/>
                  </a:cubicBezTo>
                  <a:cubicBezTo>
                    <a:pt x="392482" y="211910"/>
                    <a:pt x="358150" y="246242"/>
                    <a:pt x="315954" y="246242"/>
                  </a:cubicBezTo>
                  <a:close/>
                  <a:moveTo>
                    <a:pt x="97895" y="99176"/>
                  </a:moveTo>
                  <a:cubicBezTo>
                    <a:pt x="70781" y="99176"/>
                    <a:pt x="48736" y="121221"/>
                    <a:pt x="48736" y="148335"/>
                  </a:cubicBezTo>
                  <a:cubicBezTo>
                    <a:pt x="48736" y="175450"/>
                    <a:pt x="70781" y="197495"/>
                    <a:pt x="97895" y="197495"/>
                  </a:cubicBezTo>
                  <a:lnTo>
                    <a:pt x="315954" y="197495"/>
                  </a:lnTo>
                  <a:cubicBezTo>
                    <a:pt x="331268" y="197495"/>
                    <a:pt x="343736" y="185038"/>
                    <a:pt x="343736" y="169714"/>
                  </a:cubicBezTo>
                  <a:cubicBezTo>
                    <a:pt x="343736" y="154389"/>
                    <a:pt x="331268" y="141933"/>
                    <a:pt x="315954" y="141933"/>
                  </a:cubicBezTo>
                  <a:cubicBezTo>
                    <a:pt x="314557" y="141933"/>
                    <a:pt x="313192" y="142091"/>
                    <a:pt x="311859" y="142292"/>
                  </a:cubicBezTo>
                  <a:lnTo>
                    <a:pt x="285210" y="146303"/>
                  </a:lnTo>
                  <a:lnTo>
                    <a:pt x="283887" y="119390"/>
                  </a:lnTo>
                  <a:cubicBezTo>
                    <a:pt x="281929" y="79777"/>
                    <a:pt x="249300" y="48746"/>
                    <a:pt x="209602" y="48746"/>
                  </a:cubicBezTo>
                  <a:cubicBezTo>
                    <a:pt x="181355" y="48746"/>
                    <a:pt x="155903" y="64431"/>
                    <a:pt x="143160" y="89693"/>
                  </a:cubicBezTo>
                  <a:lnTo>
                    <a:pt x="133635" y="108553"/>
                  </a:lnTo>
                  <a:lnTo>
                    <a:pt x="113622" y="101811"/>
                  </a:lnTo>
                  <a:cubicBezTo>
                    <a:pt x="108436" y="100054"/>
                    <a:pt x="103155" y="99176"/>
                    <a:pt x="97895" y="991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/>
          <p:nvPr/>
        </p:nvSpPr>
        <p:spPr>
          <a:xfrm>
            <a:off x="-63750" y="-100175"/>
            <a:ext cx="9307800" cy="5318700"/>
          </a:xfrm>
          <a:prstGeom prst="rect">
            <a:avLst/>
          </a:prstGeom>
          <a:solidFill>
            <a:schemeClr val="lt1">
              <a:alpha val="391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 txBox="1">
            <a:spLocks noGrp="1"/>
          </p:cNvSpPr>
          <p:nvPr>
            <p:ph type="title"/>
          </p:nvPr>
        </p:nvSpPr>
        <p:spPr>
          <a:xfrm>
            <a:off x="5268225" y="2824725"/>
            <a:ext cx="3720000" cy="14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10" name="Google Shape;110;p8"/>
          <p:cNvGrpSpPr/>
          <p:nvPr/>
        </p:nvGrpSpPr>
        <p:grpSpPr>
          <a:xfrm>
            <a:off x="262135" y="188414"/>
            <a:ext cx="8616641" cy="4708323"/>
            <a:chOff x="262135" y="188414"/>
            <a:chExt cx="8616641" cy="4708323"/>
          </a:xfrm>
        </p:grpSpPr>
        <p:grpSp>
          <p:nvGrpSpPr>
            <p:cNvPr id="111" name="Google Shape;111;p8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112" name="Google Shape;112;p8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13" name="Google Shape;113;p8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14" name="Google Shape;114;p8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15" name="Google Shape;115;p8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18" name="Google Shape;118;p8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19" name="Google Shape;119;p8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22" name="Google Shape;122;p8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123" name="Google Shape;123;p8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/>
          <p:nvPr/>
        </p:nvSpPr>
        <p:spPr>
          <a:xfrm flipH="1">
            <a:off x="6799482" y="3172238"/>
            <a:ext cx="2417858" cy="200381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6" name="Google Shape;126;p9"/>
          <p:cNvSpPr/>
          <p:nvPr/>
        </p:nvSpPr>
        <p:spPr>
          <a:xfrm flipH="1">
            <a:off x="-51748" y="-34611"/>
            <a:ext cx="2073136" cy="2501500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127" name="Google Shape;127;p9"/>
          <p:cNvGrpSpPr/>
          <p:nvPr/>
        </p:nvGrpSpPr>
        <p:grpSpPr>
          <a:xfrm>
            <a:off x="185935" y="188414"/>
            <a:ext cx="8692841" cy="4760852"/>
            <a:chOff x="185935" y="188414"/>
            <a:chExt cx="8692841" cy="4760852"/>
          </a:xfrm>
        </p:grpSpPr>
        <p:grpSp>
          <p:nvGrpSpPr>
            <p:cNvPr id="128" name="Google Shape;128;p9"/>
            <p:cNvGrpSpPr/>
            <p:nvPr/>
          </p:nvGrpSpPr>
          <p:grpSpPr>
            <a:xfrm>
              <a:off x="185935" y="188414"/>
              <a:ext cx="8692841" cy="4760852"/>
              <a:chOff x="185935" y="188414"/>
              <a:chExt cx="8692841" cy="4760852"/>
            </a:xfrm>
          </p:grpSpPr>
          <p:sp>
            <p:nvSpPr>
              <p:cNvPr id="129" name="Google Shape;129;p9"/>
              <p:cNvSpPr/>
              <p:nvPr/>
            </p:nvSpPr>
            <p:spPr>
              <a:xfrm>
                <a:off x="7295141" y="47468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0" name="Google Shape;130;p9"/>
              <p:cNvSpPr/>
              <p:nvPr/>
            </p:nvSpPr>
            <p:spPr>
              <a:xfrm>
                <a:off x="15186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1" name="Google Shape;131;p9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2" name="Google Shape;132;p9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3" name="Google Shape;133;p9"/>
              <p:cNvSpPr/>
              <p:nvPr/>
            </p:nvSpPr>
            <p:spPr>
              <a:xfrm>
                <a:off x="185935" y="1722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4" name="Google Shape;134;p9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6" name="Google Shape;136;p9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7" name="Google Shape;137;p9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8" name="Google Shape;138;p9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39" name="Google Shape;139;p9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140" name="Google Shape;140;p9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211175" y="740664"/>
            <a:ext cx="32526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>
            <a:off x="1553644" y="3681575"/>
            <a:ext cx="2469000" cy="5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>
            <a:off x="1553644" y="3098675"/>
            <a:ext cx="2469000" cy="5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3"/>
          </p:nvPr>
        </p:nvSpPr>
        <p:spPr>
          <a:xfrm>
            <a:off x="1553644" y="2515775"/>
            <a:ext cx="2469000" cy="5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4"/>
          </p:nvPr>
        </p:nvSpPr>
        <p:spPr>
          <a:xfrm>
            <a:off x="1553644" y="1919675"/>
            <a:ext cx="2469000" cy="5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>
            <a:spLocks noGrp="1"/>
          </p:cNvSpPr>
          <p:nvPr>
            <p:ph type="body" idx="1"/>
          </p:nvPr>
        </p:nvSpPr>
        <p:spPr>
          <a:xfrm>
            <a:off x="1211175" y="1590100"/>
            <a:ext cx="3144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</a:lstStyle>
          <a:p>
            <a:endParaRPr/>
          </a:p>
        </p:txBody>
      </p:sp>
      <p:sp>
        <p:nvSpPr>
          <p:cNvPr id="148" name="Google Shape;1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10"/>
          <p:cNvSpPr/>
          <p:nvPr/>
        </p:nvSpPr>
        <p:spPr>
          <a:xfrm>
            <a:off x="4211826" y="0"/>
            <a:ext cx="4946134" cy="5160644"/>
          </a:xfrm>
          <a:custGeom>
            <a:avLst/>
            <a:gdLst/>
            <a:ahLst/>
            <a:cxnLst/>
            <a:rect l="l" t="t" r="r" b="b"/>
            <a:pathLst>
              <a:path w="6594845" h="6857999" extrusionOk="0">
                <a:moveTo>
                  <a:pt x="4523983" y="0"/>
                </a:moveTo>
                <a:cubicBezTo>
                  <a:pt x="4152995" y="542787"/>
                  <a:pt x="4065153" y="1249849"/>
                  <a:pt x="4307448" y="1825296"/>
                </a:cubicBezTo>
                <a:cubicBezTo>
                  <a:pt x="4805912" y="3009148"/>
                  <a:pt x="4058210" y="5314547"/>
                  <a:pt x="2029100" y="5160528"/>
                </a:cubicBezTo>
                <a:cubicBezTo>
                  <a:pt x="0" y="5006519"/>
                  <a:pt x="70495" y="6857999"/>
                  <a:pt x="70495" y="6857999"/>
                </a:cubicBezTo>
                <a:lnTo>
                  <a:pt x="6594845" y="6857999"/>
                </a:lnTo>
                <a:lnTo>
                  <a:pt x="65948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50" name="Google Shape;150;p10"/>
          <p:cNvSpPr/>
          <p:nvPr/>
        </p:nvSpPr>
        <p:spPr>
          <a:xfrm>
            <a:off x="5372038" y="1705613"/>
            <a:ext cx="1558496" cy="1563691"/>
          </a:xfrm>
          <a:custGeom>
            <a:avLst/>
            <a:gdLst/>
            <a:ahLst/>
            <a:cxnLst/>
            <a:rect l="l" t="t" r="r" b="b"/>
            <a:pathLst>
              <a:path w="2077995" h="2077995" extrusionOk="0">
                <a:moveTo>
                  <a:pt x="2077995" y="1038997"/>
                </a:moveTo>
                <a:cubicBezTo>
                  <a:pt x="2077995" y="1612815"/>
                  <a:pt x="1612815" y="2077995"/>
                  <a:pt x="1038997" y="2077995"/>
                </a:cubicBezTo>
                <a:cubicBezTo>
                  <a:pt x="465169" y="2077995"/>
                  <a:pt x="0" y="1612815"/>
                  <a:pt x="0" y="1038997"/>
                </a:cubicBezTo>
                <a:cubicBezTo>
                  <a:pt x="0" y="465169"/>
                  <a:pt x="465169" y="0"/>
                  <a:pt x="1038997" y="0"/>
                </a:cubicBezTo>
                <a:cubicBezTo>
                  <a:pt x="1612815" y="0"/>
                  <a:pt x="2077995" y="465169"/>
                  <a:pt x="2077995" y="103899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151" name="Google Shape;151;p10"/>
          <p:cNvGrpSpPr/>
          <p:nvPr/>
        </p:nvGrpSpPr>
        <p:grpSpPr>
          <a:xfrm>
            <a:off x="262135" y="188414"/>
            <a:ext cx="8616641" cy="4708323"/>
            <a:chOff x="262135" y="188414"/>
            <a:chExt cx="8616641" cy="4708323"/>
          </a:xfrm>
        </p:grpSpPr>
        <p:grpSp>
          <p:nvGrpSpPr>
            <p:cNvPr id="152" name="Google Shape;152;p10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153" name="Google Shape;153;p10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54" name="Google Shape;154;p10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55" name="Google Shape;155;p10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56" name="Google Shape;156;p10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57" name="Google Shape;157;p10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58" name="Google Shape;158;p10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59" name="Google Shape;159;p10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60" name="Google Shape;160;p10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61" name="Google Shape;161;p10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62" name="Google Shape;162;p10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163" name="Google Shape;163;p10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sp>
          <p:nvSpPr>
            <p:cNvPr id="164" name="Google Shape;164;p10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1211173" y="2909900"/>
            <a:ext cx="32277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jpg"/><Relationship Id="rId5" Type="http://schemas.openxmlformats.org/officeDocument/2006/relationships/hyperlink" Target="https://www.youtube.com/watch?v=ck7YOvIGn3w" TargetMode="External"/><Relationship Id="rId4" Type="http://schemas.openxmlformats.org/officeDocument/2006/relationships/hyperlink" Target="https://animoto.com/play/7wLa16tOoK9ymU3K4JXChA?fbclid=IwAR1Hjqq7VQRDHb8vbFzLhvUY6I5LIAYWHhs30IgCgHhX_BdwNXuK3GSjez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docs.google.com/document/d/1AC9KyHnwn4qXqr7rjy7_nlAKcr3NLqqh8a-K5Lsf-CI/edit?fbclid=IwAR0geobaPGfVK2wYuhRIRa9Gw_4jug32IEbvSD8q79wkM68lv1qLyJbRMc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hyperlink" Target="https://www.google.com/maps/d/u/0/edit?mid=1CVaA4_4t_dxFPZJKlXwAZ36YgjvfcR7T&amp;usp=sha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9K1r7I2e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patricijaburazin/9isod5apkcbfn2t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hyperlink" Target="https://docs.google.com/forms/d/1AgEQYM_S94HL1ddjei6be9dqNI9keAtwXqwWMiJ7uho/edit?ts=628fd3da&amp;fbclid=IwAR1yh9zE0GluiTvlQkb1WTAqUsBuFCnUHhK6GzVMmTU6wr9inGOLq0pVgt0#response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lUE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patricija.burazin@skole.hr" TargetMode="External"/><Relationship Id="rId5" Type="http://schemas.openxmlformats.org/officeDocument/2006/relationships/hyperlink" Target="mailto:dubravka.namjesnik@skole.hr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1"/>
          <p:cNvSpPr txBox="1">
            <a:spLocks noGrp="1"/>
          </p:cNvSpPr>
          <p:nvPr>
            <p:ph type="ctrTitle"/>
          </p:nvPr>
        </p:nvSpPr>
        <p:spPr>
          <a:xfrm>
            <a:off x="311150" y="798425"/>
            <a:ext cx="4487700" cy="2052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Virtualno putovanje</a:t>
            </a:r>
            <a:endParaRPr sz="57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0" name="Google Shape;500;p31"/>
          <p:cNvSpPr txBox="1">
            <a:spLocks noGrp="1"/>
          </p:cNvSpPr>
          <p:nvPr>
            <p:ph type="subTitle" idx="1"/>
          </p:nvPr>
        </p:nvSpPr>
        <p:spPr>
          <a:xfrm>
            <a:off x="141100" y="3747301"/>
            <a:ext cx="4657800" cy="1368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Dubravka Namjesnik</a:t>
            </a:r>
            <a:r>
              <a:rPr lang="en">
                <a:solidFill>
                  <a:schemeClr val="dk2"/>
                </a:solidFill>
              </a:rPr>
              <a:t>, OŠ braće Radića Pakrac</a:t>
            </a:r>
            <a:endParaRPr>
              <a:solidFill>
                <a:schemeClr val="dk2"/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Patricija Burazin</a:t>
            </a:r>
            <a:r>
              <a:rPr lang="en">
                <a:solidFill>
                  <a:schemeClr val="dk2"/>
                </a:solidFill>
              </a:rPr>
              <a:t>, OŠ Blage Zadre Vukovar</a:t>
            </a:r>
            <a:endParaRPr>
              <a:solidFill>
                <a:schemeClr val="dk2"/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CUC</a:t>
            </a:r>
            <a:r>
              <a:rPr lang="en">
                <a:solidFill>
                  <a:schemeClr val="dk2"/>
                </a:solidFill>
              </a:rPr>
              <a:t>, Šibenik, 27.10.2022.</a:t>
            </a:r>
            <a:endParaRPr>
              <a:solidFill>
                <a:schemeClr val="dk2"/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1"/>
          <p:cNvSpPr/>
          <p:nvPr/>
        </p:nvSpPr>
        <p:spPr>
          <a:xfrm>
            <a:off x="4909702" y="1092729"/>
            <a:ext cx="2863595" cy="2873141"/>
          </a:xfrm>
          <a:custGeom>
            <a:avLst/>
            <a:gdLst/>
            <a:ahLst/>
            <a:cxnLst/>
            <a:rect l="l" t="t" r="r" b="b"/>
            <a:pathLst>
              <a:path w="3818127" h="3818127" extrusionOk="0">
                <a:moveTo>
                  <a:pt x="3818127" y="1909063"/>
                </a:moveTo>
                <a:cubicBezTo>
                  <a:pt x="3818127" y="2963407"/>
                  <a:pt x="2963407" y="3818127"/>
                  <a:pt x="1909063" y="3818127"/>
                </a:cubicBezTo>
                <a:cubicBezTo>
                  <a:pt x="854720" y="3818127"/>
                  <a:pt x="0" y="2963407"/>
                  <a:pt x="0" y="1909063"/>
                </a:cubicBezTo>
                <a:cubicBezTo>
                  <a:pt x="0" y="854709"/>
                  <a:pt x="854720" y="0"/>
                  <a:pt x="1909063" y="0"/>
                </a:cubicBezTo>
                <a:cubicBezTo>
                  <a:pt x="2963407" y="0"/>
                  <a:pt x="3818127" y="854709"/>
                  <a:pt x="3818127" y="190906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502" name="Google Shape;502;p31"/>
          <p:cNvGrpSpPr/>
          <p:nvPr/>
        </p:nvGrpSpPr>
        <p:grpSpPr>
          <a:xfrm>
            <a:off x="5635789" y="1845064"/>
            <a:ext cx="1411429" cy="1368463"/>
            <a:chOff x="4414921" y="761205"/>
            <a:chExt cx="2433498" cy="2359419"/>
          </a:xfrm>
        </p:grpSpPr>
        <p:sp>
          <p:nvSpPr>
            <p:cNvPr id="503" name="Google Shape;503;p31"/>
            <p:cNvSpPr/>
            <p:nvPr/>
          </p:nvSpPr>
          <p:spPr>
            <a:xfrm>
              <a:off x="4519938" y="866228"/>
              <a:ext cx="2328481" cy="2254396"/>
            </a:xfrm>
            <a:custGeom>
              <a:avLst/>
              <a:gdLst/>
              <a:ahLst/>
              <a:cxnLst/>
              <a:rect l="l" t="t" r="r" b="b"/>
              <a:pathLst>
                <a:path w="2328481" h="2254396" extrusionOk="0">
                  <a:moveTo>
                    <a:pt x="1198403" y="812"/>
                  </a:moveTo>
                  <a:cubicBezTo>
                    <a:pt x="1192218" y="266"/>
                    <a:pt x="1185849" y="0"/>
                    <a:pt x="1179245" y="101"/>
                  </a:cubicBezTo>
                  <a:cubicBezTo>
                    <a:pt x="1172838" y="0"/>
                    <a:pt x="1166634" y="228"/>
                    <a:pt x="1160633" y="742"/>
                  </a:cubicBezTo>
                  <a:cubicBezTo>
                    <a:pt x="709377" y="15195"/>
                    <a:pt x="312915" y="296760"/>
                    <a:pt x="156121" y="722426"/>
                  </a:cubicBezTo>
                  <a:cubicBezTo>
                    <a:pt x="0" y="1146244"/>
                    <a:pt x="142341" y="1645526"/>
                    <a:pt x="493306" y="1927555"/>
                  </a:cubicBezTo>
                  <a:cubicBezTo>
                    <a:pt x="846982" y="2211768"/>
                    <a:pt x="1352981" y="2254396"/>
                    <a:pt x="1743049" y="2015159"/>
                  </a:cubicBezTo>
                  <a:cubicBezTo>
                    <a:pt x="2132457" y="1776342"/>
                    <a:pt x="2328481" y="1318475"/>
                    <a:pt x="2243988" y="871747"/>
                  </a:cubicBezTo>
                  <a:cubicBezTo>
                    <a:pt x="2149468" y="372033"/>
                    <a:pt x="1697050" y="17329"/>
                    <a:pt x="1198403" y="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4414921" y="761205"/>
              <a:ext cx="2328481" cy="2254402"/>
            </a:xfrm>
            <a:custGeom>
              <a:avLst/>
              <a:gdLst/>
              <a:ahLst/>
              <a:cxnLst/>
              <a:rect l="l" t="t" r="r" b="b"/>
              <a:pathLst>
                <a:path w="2328481" h="2254402" extrusionOk="0">
                  <a:moveTo>
                    <a:pt x="1198397" y="819"/>
                  </a:moveTo>
                  <a:cubicBezTo>
                    <a:pt x="1192218" y="266"/>
                    <a:pt x="1185849" y="0"/>
                    <a:pt x="1179239" y="101"/>
                  </a:cubicBezTo>
                  <a:cubicBezTo>
                    <a:pt x="1172838" y="6"/>
                    <a:pt x="1166634" y="234"/>
                    <a:pt x="1160633" y="749"/>
                  </a:cubicBezTo>
                  <a:cubicBezTo>
                    <a:pt x="709371" y="15195"/>
                    <a:pt x="312915" y="296767"/>
                    <a:pt x="156114" y="722433"/>
                  </a:cubicBezTo>
                  <a:cubicBezTo>
                    <a:pt x="0" y="1146251"/>
                    <a:pt x="142341" y="1645532"/>
                    <a:pt x="493299" y="1927561"/>
                  </a:cubicBezTo>
                  <a:cubicBezTo>
                    <a:pt x="846982" y="2211774"/>
                    <a:pt x="1352975" y="2254402"/>
                    <a:pt x="1743043" y="2015166"/>
                  </a:cubicBezTo>
                  <a:cubicBezTo>
                    <a:pt x="2132456" y="1776342"/>
                    <a:pt x="2328481" y="1318482"/>
                    <a:pt x="2243982" y="871747"/>
                  </a:cubicBezTo>
                  <a:cubicBezTo>
                    <a:pt x="2149468" y="372033"/>
                    <a:pt x="1697050" y="17329"/>
                    <a:pt x="1198397" y="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4694610" y="948277"/>
              <a:ext cx="1799120" cy="1799120"/>
            </a:xfrm>
            <a:custGeom>
              <a:avLst/>
              <a:gdLst/>
              <a:ahLst/>
              <a:cxnLst/>
              <a:rect l="l" t="t" r="r" b="b"/>
              <a:pathLst>
                <a:path w="1799120" h="1799120" extrusionOk="0">
                  <a:moveTo>
                    <a:pt x="1799120" y="899560"/>
                  </a:moveTo>
                  <a:cubicBezTo>
                    <a:pt x="1799120" y="1396371"/>
                    <a:pt x="1396371" y="1799120"/>
                    <a:pt x="899560" y="1799120"/>
                  </a:cubicBezTo>
                  <a:cubicBezTo>
                    <a:pt x="402748" y="1799120"/>
                    <a:pt x="0" y="1396371"/>
                    <a:pt x="0" y="899560"/>
                  </a:cubicBezTo>
                  <a:cubicBezTo>
                    <a:pt x="0" y="402748"/>
                    <a:pt x="402748" y="0"/>
                    <a:pt x="899560" y="0"/>
                  </a:cubicBezTo>
                  <a:cubicBezTo>
                    <a:pt x="1396371" y="0"/>
                    <a:pt x="1799120" y="402748"/>
                    <a:pt x="1799120" y="8995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5594170" y="1031854"/>
              <a:ext cx="470306" cy="198151"/>
            </a:xfrm>
            <a:custGeom>
              <a:avLst/>
              <a:gdLst/>
              <a:ahLst/>
              <a:cxnLst/>
              <a:rect l="l" t="t" r="r" b="b"/>
              <a:pathLst>
                <a:path w="470306" h="198151" extrusionOk="0">
                  <a:moveTo>
                    <a:pt x="452443" y="136899"/>
                  </a:moveTo>
                  <a:cubicBezTo>
                    <a:pt x="327209" y="53200"/>
                    <a:pt x="183102" y="6489"/>
                    <a:pt x="32143" y="679"/>
                  </a:cubicBezTo>
                  <a:cubicBezTo>
                    <a:pt x="14503" y="0"/>
                    <a:pt x="0" y="14554"/>
                    <a:pt x="0" y="32207"/>
                  </a:cubicBezTo>
                  <a:lnTo>
                    <a:pt x="0" y="32238"/>
                  </a:lnTo>
                  <a:cubicBezTo>
                    <a:pt x="0" y="49377"/>
                    <a:pt x="13715" y="63004"/>
                    <a:pt x="30841" y="63690"/>
                  </a:cubicBezTo>
                  <a:cubicBezTo>
                    <a:pt x="169310" y="69227"/>
                    <a:pt x="301498" y="112064"/>
                    <a:pt x="416483" y="188645"/>
                  </a:cubicBezTo>
                  <a:cubicBezTo>
                    <a:pt x="430752" y="198151"/>
                    <a:pt x="449853" y="195179"/>
                    <a:pt x="459924" y="181305"/>
                  </a:cubicBezTo>
                  <a:lnTo>
                    <a:pt x="459936" y="181292"/>
                  </a:lnTo>
                  <a:cubicBezTo>
                    <a:pt x="470306" y="167004"/>
                    <a:pt x="467118" y="146704"/>
                    <a:pt x="452443" y="1368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4778197" y="1085335"/>
              <a:ext cx="555542" cy="762514"/>
            </a:xfrm>
            <a:custGeom>
              <a:avLst/>
              <a:gdLst/>
              <a:ahLst/>
              <a:cxnLst/>
              <a:rect l="l" t="t" r="r" b="b"/>
              <a:pathLst>
                <a:path w="555542" h="762514" extrusionOk="0">
                  <a:moveTo>
                    <a:pt x="549713" y="25139"/>
                  </a:moveTo>
                  <a:cubicBezTo>
                    <a:pt x="543547" y="8070"/>
                    <a:pt x="524408" y="0"/>
                    <a:pt x="507606" y="6857"/>
                  </a:cubicBezTo>
                  <a:cubicBezTo>
                    <a:pt x="212940" y="127228"/>
                    <a:pt x="13817" y="410959"/>
                    <a:pt x="742" y="729119"/>
                  </a:cubicBezTo>
                  <a:cubicBezTo>
                    <a:pt x="0" y="747242"/>
                    <a:pt x="14090" y="762514"/>
                    <a:pt x="32238" y="762514"/>
                  </a:cubicBezTo>
                  <a:cubicBezTo>
                    <a:pt x="49377" y="762514"/>
                    <a:pt x="62998" y="748798"/>
                    <a:pt x="63703" y="731685"/>
                  </a:cubicBezTo>
                  <a:cubicBezTo>
                    <a:pt x="75774" y="438092"/>
                    <a:pt x="259511" y="176275"/>
                    <a:pt x="531412" y="65214"/>
                  </a:cubicBezTo>
                  <a:cubicBezTo>
                    <a:pt x="547274" y="58737"/>
                    <a:pt x="555542" y="41268"/>
                    <a:pt x="549719" y="25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4665171" y="918836"/>
              <a:ext cx="1857984" cy="1857997"/>
            </a:xfrm>
            <a:custGeom>
              <a:avLst/>
              <a:gdLst/>
              <a:ahLst/>
              <a:cxnLst/>
              <a:rect l="l" t="t" r="r" b="b"/>
              <a:pathLst>
                <a:path w="1857984" h="1857997" extrusionOk="0">
                  <a:moveTo>
                    <a:pt x="928992" y="1857997"/>
                  </a:moveTo>
                  <a:cubicBezTo>
                    <a:pt x="416744" y="1857997"/>
                    <a:pt x="0" y="1441253"/>
                    <a:pt x="0" y="929004"/>
                  </a:cubicBezTo>
                  <a:cubicBezTo>
                    <a:pt x="0" y="416750"/>
                    <a:pt x="416744" y="0"/>
                    <a:pt x="928992" y="0"/>
                  </a:cubicBezTo>
                  <a:cubicBezTo>
                    <a:pt x="1441246" y="0"/>
                    <a:pt x="1857984" y="416750"/>
                    <a:pt x="1857984" y="929004"/>
                  </a:cubicBezTo>
                  <a:cubicBezTo>
                    <a:pt x="1857984" y="1441253"/>
                    <a:pt x="1441246" y="1857997"/>
                    <a:pt x="928992" y="1857997"/>
                  </a:cubicBezTo>
                  <a:close/>
                  <a:moveTo>
                    <a:pt x="928992" y="58870"/>
                  </a:moveTo>
                  <a:cubicBezTo>
                    <a:pt x="449199" y="58870"/>
                    <a:pt x="58870" y="449218"/>
                    <a:pt x="58870" y="929004"/>
                  </a:cubicBezTo>
                  <a:cubicBezTo>
                    <a:pt x="58870" y="1408791"/>
                    <a:pt x="449199" y="1799126"/>
                    <a:pt x="928992" y="1799126"/>
                  </a:cubicBezTo>
                  <a:cubicBezTo>
                    <a:pt x="1408785" y="1799126"/>
                    <a:pt x="1799113" y="1408791"/>
                    <a:pt x="1799113" y="929004"/>
                  </a:cubicBezTo>
                  <a:cubicBezTo>
                    <a:pt x="1799113" y="449218"/>
                    <a:pt x="1408785" y="58870"/>
                    <a:pt x="928992" y="58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4929394" y="1224374"/>
              <a:ext cx="1326464" cy="209829"/>
            </a:xfrm>
            <a:custGeom>
              <a:avLst/>
              <a:gdLst/>
              <a:ahLst/>
              <a:cxnLst/>
              <a:rect l="l" t="t" r="r" b="b"/>
              <a:pathLst>
                <a:path w="1326464" h="209829" extrusionOk="0">
                  <a:moveTo>
                    <a:pt x="664787" y="209829"/>
                  </a:moveTo>
                  <a:cubicBezTo>
                    <a:pt x="438397" y="209829"/>
                    <a:pt x="200793" y="156806"/>
                    <a:pt x="0" y="52222"/>
                  </a:cubicBezTo>
                  <a:lnTo>
                    <a:pt x="48209" y="0"/>
                  </a:lnTo>
                  <a:cubicBezTo>
                    <a:pt x="240518" y="100164"/>
                    <a:pt x="447960" y="150958"/>
                    <a:pt x="664787" y="150958"/>
                  </a:cubicBezTo>
                  <a:cubicBezTo>
                    <a:pt x="881602" y="150958"/>
                    <a:pt x="1089044" y="100164"/>
                    <a:pt x="1281328" y="0"/>
                  </a:cubicBezTo>
                  <a:lnTo>
                    <a:pt x="1326464" y="45332"/>
                  </a:lnTo>
                  <a:cubicBezTo>
                    <a:pt x="1125696" y="149917"/>
                    <a:pt x="891178" y="209829"/>
                    <a:pt x="664787" y="2098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4755029" y="2155808"/>
              <a:ext cx="1678285" cy="335788"/>
            </a:xfrm>
            <a:custGeom>
              <a:avLst/>
              <a:gdLst/>
              <a:ahLst/>
              <a:cxnLst/>
              <a:rect l="l" t="t" r="r" b="b"/>
              <a:pathLst>
                <a:path w="1678285" h="335788" extrusionOk="0">
                  <a:moveTo>
                    <a:pt x="839152" y="335788"/>
                  </a:moveTo>
                  <a:cubicBezTo>
                    <a:pt x="535336" y="335788"/>
                    <a:pt x="245173" y="240658"/>
                    <a:pt x="0" y="60674"/>
                  </a:cubicBezTo>
                  <a:lnTo>
                    <a:pt x="23875" y="9188"/>
                  </a:lnTo>
                  <a:cubicBezTo>
                    <a:pt x="258876" y="181692"/>
                    <a:pt x="547954" y="276917"/>
                    <a:pt x="839152" y="276917"/>
                  </a:cubicBezTo>
                  <a:cubicBezTo>
                    <a:pt x="1130319" y="276917"/>
                    <a:pt x="1425968" y="172504"/>
                    <a:pt x="1660988" y="0"/>
                  </a:cubicBezTo>
                  <a:lnTo>
                    <a:pt x="1678285" y="60674"/>
                  </a:lnTo>
                  <a:cubicBezTo>
                    <a:pt x="1433093" y="240658"/>
                    <a:pt x="1142930" y="335788"/>
                    <a:pt x="839152" y="335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4701505" y="1611669"/>
              <a:ext cx="1785315" cy="368166"/>
            </a:xfrm>
            <a:custGeom>
              <a:avLst/>
              <a:gdLst/>
              <a:ahLst/>
              <a:cxnLst/>
              <a:rect l="l" t="t" r="r" b="b"/>
              <a:pathLst>
                <a:path w="1785315" h="368166" extrusionOk="0">
                  <a:moveTo>
                    <a:pt x="892676" y="368166"/>
                  </a:moveTo>
                  <a:cubicBezTo>
                    <a:pt x="567594" y="368166"/>
                    <a:pt x="250577" y="253492"/>
                    <a:pt x="0" y="45275"/>
                  </a:cubicBezTo>
                  <a:lnTo>
                    <a:pt x="37636" y="0"/>
                  </a:lnTo>
                  <a:cubicBezTo>
                    <a:pt x="277653" y="199453"/>
                    <a:pt x="581317" y="309295"/>
                    <a:pt x="892676" y="309295"/>
                  </a:cubicBezTo>
                  <a:cubicBezTo>
                    <a:pt x="1204036" y="309295"/>
                    <a:pt x="1507686" y="199453"/>
                    <a:pt x="1747678" y="0"/>
                  </a:cubicBezTo>
                  <a:lnTo>
                    <a:pt x="1785315" y="45275"/>
                  </a:lnTo>
                  <a:cubicBezTo>
                    <a:pt x="1534756" y="253492"/>
                    <a:pt x="1217758" y="368166"/>
                    <a:pt x="892676" y="3681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5090500" y="918836"/>
              <a:ext cx="1007344" cy="1857997"/>
            </a:xfrm>
            <a:custGeom>
              <a:avLst/>
              <a:gdLst/>
              <a:ahLst/>
              <a:cxnLst/>
              <a:rect l="l" t="t" r="r" b="b"/>
              <a:pathLst>
                <a:path w="1007344" h="1857997" extrusionOk="0">
                  <a:moveTo>
                    <a:pt x="503662" y="1857997"/>
                  </a:moveTo>
                  <a:cubicBezTo>
                    <a:pt x="221234" y="1857997"/>
                    <a:pt x="0" y="1449933"/>
                    <a:pt x="0" y="929004"/>
                  </a:cubicBezTo>
                  <a:cubicBezTo>
                    <a:pt x="0" y="408076"/>
                    <a:pt x="221234" y="0"/>
                    <a:pt x="503662" y="0"/>
                  </a:cubicBezTo>
                  <a:cubicBezTo>
                    <a:pt x="786104" y="0"/>
                    <a:pt x="1007344" y="408076"/>
                    <a:pt x="1007344" y="929004"/>
                  </a:cubicBezTo>
                  <a:cubicBezTo>
                    <a:pt x="1007344" y="1449933"/>
                    <a:pt x="786104" y="1857997"/>
                    <a:pt x="503662" y="1857997"/>
                  </a:cubicBezTo>
                  <a:close/>
                  <a:moveTo>
                    <a:pt x="503662" y="58870"/>
                  </a:moveTo>
                  <a:cubicBezTo>
                    <a:pt x="258394" y="58870"/>
                    <a:pt x="58864" y="449218"/>
                    <a:pt x="58864" y="929004"/>
                  </a:cubicBezTo>
                  <a:cubicBezTo>
                    <a:pt x="58864" y="1408791"/>
                    <a:pt x="258394" y="1799126"/>
                    <a:pt x="503662" y="1799126"/>
                  </a:cubicBezTo>
                  <a:cubicBezTo>
                    <a:pt x="748931" y="1799126"/>
                    <a:pt x="948480" y="1408791"/>
                    <a:pt x="948480" y="929004"/>
                  </a:cubicBezTo>
                  <a:cubicBezTo>
                    <a:pt x="948480" y="449218"/>
                    <a:pt x="748931" y="58870"/>
                    <a:pt x="503662" y="58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5564727" y="948270"/>
              <a:ext cx="58800" cy="1799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514" name="Google Shape;514;p31"/>
          <p:cNvGrpSpPr/>
          <p:nvPr/>
        </p:nvGrpSpPr>
        <p:grpSpPr>
          <a:xfrm>
            <a:off x="7168416" y="1405733"/>
            <a:ext cx="1246738" cy="1268452"/>
            <a:chOff x="7962466" y="1694660"/>
            <a:chExt cx="2149548" cy="2186986"/>
          </a:xfrm>
        </p:grpSpPr>
        <p:sp>
          <p:nvSpPr>
            <p:cNvPr id="515" name="Google Shape;515;p31"/>
            <p:cNvSpPr/>
            <p:nvPr/>
          </p:nvSpPr>
          <p:spPr>
            <a:xfrm>
              <a:off x="8034015" y="1791550"/>
              <a:ext cx="2077999" cy="2090096"/>
            </a:xfrm>
            <a:custGeom>
              <a:avLst/>
              <a:gdLst/>
              <a:ahLst/>
              <a:cxnLst/>
              <a:rect l="l" t="t" r="r" b="b"/>
              <a:pathLst>
                <a:path w="2077999" h="2090096" extrusionOk="0">
                  <a:moveTo>
                    <a:pt x="150533" y="1119962"/>
                  </a:moveTo>
                  <a:cubicBezTo>
                    <a:pt x="264998" y="1274965"/>
                    <a:pt x="379463" y="1429962"/>
                    <a:pt x="493928" y="1584966"/>
                  </a:cubicBezTo>
                  <a:cubicBezTo>
                    <a:pt x="580955" y="1702803"/>
                    <a:pt x="667975" y="1820646"/>
                    <a:pt x="754995" y="1938477"/>
                  </a:cubicBezTo>
                  <a:cubicBezTo>
                    <a:pt x="758570" y="1944039"/>
                    <a:pt x="762495" y="1949577"/>
                    <a:pt x="767245" y="1955069"/>
                  </a:cubicBezTo>
                  <a:cubicBezTo>
                    <a:pt x="774769" y="1965248"/>
                    <a:pt x="782986" y="1973567"/>
                    <a:pt x="791590" y="1980526"/>
                  </a:cubicBezTo>
                  <a:cubicBezTo>
                    <a:pt x="906233" y="2090096"/>
                    <a:pt x="1057313" y="2087695"/>
                    <a:pt x="1186954" y="1991963"/>
                  </a:cubicBezTo>
                  <a:cubicBezTo>
                    <a:pt x="1281353" y="1922259"/>
                    <a:pt x="1375740" y="1852549"/>
                    <a:pt x="1470139" y="1782845"/>
                  </a:cubicBezTo>
                  <a:cubicBezTo>
                    <a:pt x="1549107" y="1724526"/>
                    <a:pt x="1630883" y="1668684"/>
                    <a:pt x="1707629" y="1607458"/>
                  </a:cubicBezTo>
                  <a:cubicBezTo>
                    <a:pt x="1834489" y="1506258"/>
                    <a:pt x="1847208" y="1371155"/>
                    <a:pt x="1786877" y="1244809"/>
                  </a:cubicBezTo>
                  <a:cubicBezTo>
                    <a:pt x="1827942" y="1181207"/>
                    <a:pt x="1869014" y="1117600"/>
                    <a:pt x="1910086" y="1053998"/>
                  </a:cubicBezTo>
                  <a:cubicBezTo>
                    <a:pt x="1964467" y="969765"/>
                    <a:pt x="2077999" y="843521"/>
                    <a:pt x="2075414" y="737825"/>
                  </a:cubicBezTo>
                  <a:cubicBezTo>
                    <a:pt x="2071763" y="588943"/>
                    <a:pt x="1899843" y="520477"/>
                    <a:pt x="1791938" y="450805"/>
                  </a:cubicBezTo>
                  <a:cubicBezTo>
                    <a:pt x="1751507" y="424694"/>
                    <a:pt x="1711178" y="393515"/>
                    <a:pt x="1668049" y="371779"/>
                  </a:cubicBezTo>
                  <a:cubicBezTo>
                    <a:pt x="1665503" y="370497"/>
                    <a:pt x="1662976" y="369569"/>
                    <a:pt x="1660429" y="368414"/>
                  </a:cubicBezTo>
                  <a:cubicBezTo>
                    <a:pt x="1664455" y="336683"/>
                    <a:pt x="1666836" y="305123"/>
                    <a:pt x="1665535" y="274224"/>
                  </a:cubicBezTo>
                  <a:cubicBezTo>
                    <a:pt x="1658270" y="101409"/>
                    <a:pt x="1497031" y="86448"/>
                    <a:pt x="1364945" y="66579"/>
                  </a:cubicBezTo>
                  <a:cubicBezTo>
                    <a:pt x="1260176" y="50819"/>
                    <a:pt x="1105871" y="0"/>
                    <a:pt x="1009923" y="64065"/>
                  </a:cubicBezTo>
                  <a:cubicBezTo>
                    <a:pt x="964933" y="94106"/>
                    <a:pt x="940568" y="140023"/>
                    <a:pt x="925918" y="191325"/>
                  </a:cubicBezTo>
                  <a:cubicBezTo>
                    <a:pt x="862869" y="176123"/>
                    <a:pt x="794797" y="184016"/>
                    <a:pt x="726808" y="224701"/>
                  </a:cubicBezTo>
                  <a:cubicBezTo>
                    <a:pt x="678637" y="253523"/>
                    <a:pt x="634657" y="290436"/>
                    <a:pt x="589597" y="323716"/>
                  </a:cubicBezTo>
                  <a:cubicBezTo>
                    <a:pt x="445452" y="430155"/>
                    <a:pt x="296551" y="532206"/>
                    <a:pt x="156292" y="643699"/>
                  </a:cubicBezTo>
                  <a:cubicBezTo>
                    <a:pt x="40938" y="735380"/>
                    <a:pt x="0" y="887399"/>
                    <a:pt x="77762" y="1018082"/>
                  </a:cubicBezTo>
                  <a:cubicBezTo>
                    <a:pt x="99059" y="1053877"/>
                    <a:pt x="125825" y="1086516"/>
                    <a:pt x="150533" y="11199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7962466" y="1694660"/>
              <a:ext cx="2077999" cy="2090096"/>
            </a:xfrm>
            <a:custGeom>
              <a:avLst/>
              <a:gdLst/>
              <a:ahLst/>
              <a:cxnLst/>
              <a:rect l="l" t="t" r="r" b="b"/>
              <a:pathLst>
                <a:path w="2077999" h="2090096" extrusionOk="0">
                  <a:moveTo>
                    <a:pt x="150533" y="1119962"/>
                  </a:moveTo>
                  <a:cubicBezTo>
                    <a:pt x="264991" y="1274965"/>
                    <a:pt x="379463" y="1429962"/>
                    <a:pt x="493928" y="1584966"/>
                  </a:cubicBezTo>
                  <a:cubicBezTo>
                    <a:pt x="580948" y="1702809"/>
                    <a:pt x="667975" y="1820640"/>
                    <a:pt x="754995" y="1938483"/>
                  </a:cubicBezTo>
                  <a:cubicBezTo>
                    <a:pt x="758564" y="1944046"/>
                    <a:pt x="762495" y="1949583"/>
                    <a:pt x="767245" y="1955063"/>
                  </a:cubicBezTo>
                  <a:cubicBezTo>
                    <a:pt x="774769" y="1965255"/>
                    <a:pt x="782986" y="1973567"/>
                    <a:pt x="791590" y="1980526"/>
                  </a:cubicBezTo>
                  <a:cubicBezTo>
                    <a:pt x="906233" y="2090096"/>
                    <a:pt x="1057313" y="2087702"/>
                    <a:pt x="1186954" y="1991969"/>
                  </a:cubicBezTo>
                  <a:cubicBezTo>
                    <a:pt x="1281347" y="1922259"/>
                    <a:pt x="1375740" y="1852555"/>
                    <a:pt x="1470139" y="1782838"/>
                  </a:cubicBezTo>
                  <a:cubicBezTo>
                    <a:pt x="1549107" y="1724526"/>
                    <a:pt x="1630883" y="1668691"/>
                    <a:pt x="1707629" y="1607464"/>
                  </a:cubicBezTo>
                  <a:cubicBezTo>
                    <a:pt x="1834489" y="1506258"/>
                    <a:pt x="1847208" y="1371155"/>
                    <a:pt x="1786877" y="1244809"/>
                  </a:cubicBezTo>
                  <a:cubicBezTo>
                    <a:pt x="1827942" y="1181207"/>
                    <a:pt x="1869014" y="1117606"/>
                    <a:pt x="1910079" y="1054004"/>
                  </a:cubicBezTo>
                  <a:cubicBezTo>
                    <a:pt x="1964467" y="969771"/>
                    <a:pt x="2077999" y="843521"/>
                    <a:pt x="2075414" y="737825"/>
                  </a:cubicBezTo>
                  <a:cubicBezTo>
                    <a:pt x="2071763" y="588949"/>
                    <a:pt x="1899843" y="520477"/>
                    <a:pt x="1791938" y="450805"/>
                  </a:cubicBezTo>
                  <a:cubicBezTo>
                    <a:pt x="1751507" y="424694"/>
                    <a:pt x="1711178" y="393522"/>
                    <a:pt x="1668049" y="371779"/>
                  </a:cubicBezTo>
                  <a:cubicBezTo>
                    <a:pt x="1665497" y="370503"/>
                    <a:pt x="1662976" y="369576"/>
                    <a:pt x="1660429" y="368414"/>
                  </a:cubicBezTo>
                  <a:cubicBezTo>
                    <a:pt x="1664449" y="336689"/>
                    <a:pt x="1666830" y="305123"/>
                    <a:pt x="1665535" y="274224"/>
                  </a:cubicBezTo>
                  <a:cubicBezTo>
                    <a:pt x="1658270" y="101409"/>
                    <a:pt x="1497031" y="86448"/>
                    <a:pt x="1364945" y="66579"/>
                  </a:cubicBezTo>
                  <a:cubicBezTo>
                    <a:pt x="1260176" y="50819"/>
                    <a:pt x="1105871" y="0"/>
                    <a:pt x="1009923" y="64065"/>
                  </a:cubicBezTo>
                  <a:cubicBezTo>
                    <a:pt x="964933" y="94106"/>
                    <a:pt x="940568" y="140023"/>
                    <a:pt x="925918" y="191331"/>
                  </a:cubicBezTo>
                  <a:cubicBezTo>
                    <a:pt x="862863" y="176129"/>
                    <a:pt x="794791" y="184016"/>
                    <a:pt x="726808" y="224701"/>
                  </a:cubicBezTo>
                  <a:cubicBezTo>
                    <a:pt x="678637" y="253530"/>
                    <a:pt x="634657" y="290436"/>
                    <a:pt x="589591" y="323716"/>
                  </a:cubicBezTo>
                  <a:cubicBezTo>
                    <a:pt x="445452" y="430155"/>
                    <a:pt x="296551" y="532206"/>
                    <a:pt x="156286" y="643699"/>
                  </a:cubicBezTo>
                  <a:cubicBezTo>
                    <a:pt x="40938" y="735387"/>
                    <a:pt x="0" y="887399"/>
                    <a:pt x="77762" y="1018089"/>
                  </a:cubicBezTo>
                  <a:cubicBezTo>
                    <a:pt x="99059" y="1053877"/>
                    <a:pt x="125825" y="1086516"/>
                    <a:pt x="150533" y="11199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8906416" y="1872875"/>
              <a:ext cx="576433" cy="980408"/>
            </a:xfrm>
            <a:custGeom>
              <a:avLst/>
              <a:gdLst/>
              <a:ahLst/>
              <a:cxnLst/>
              <a:rect l="l" t="t" r="r" b="b"/>
              <a:pathLst>
                <a:path w="576433" h="980408" extrusionOk="0">
                  <a:moveTo>
                    <a:pt x="575113" y="81070"/>
                  </a:moveTo>
                  <a:lnTo>
                    <a:pt x="442048" y="965638"/>
                  </a:lnTo>
                  <a:cubicBezTo>
                    <a:pt x="440734" y="974388"/>
                    <a:pt x="432581" y="980408"/>
                    <a:pt x="423830" y="979093"/>
                  </a:cubicBezTo>
                  <a:lnTo>
                    <a:pt x="14770" y="917555"/>
                  </a:lnTo>
                  <a:cubicBezTo>
                    <a:pt x="6019" y="916241"/>
                    <a:pt x="0" y="908088"/>
                    <a:pt x="1314" y="899337"/>
                  </a:cubicBezTo>
                  <a:lnTo>
                    <a:pt x="134378" y="14770"/>
                  </a:lnTo>
                  <a:cubicBezTo>
                    <a:pt x="135693" y="6026"/>
                    <a:pt x="143846" y="0"/>
                    <a:pt x="152596" y="1314"/>
                  </a:cubicBezTo>
                  <a:lnTo>
                    <a:pt x="561657" y="62845"/>
                  </a:lnTo>
                  <a:cubicBezTo>
                    <a:pt x="570407" y="64166"/>
                    <a:pt x="576433" y="72326"/>
                    <a:pt x="575113" y="810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8882646" y="1849114"/>
              <a:ext cx="623970" cy="1027938"/>
            </a:xfrm>
            <a:custGeom>
              <a:avLst/>
              <a:gdLst/>
              <a:ahLst/>
              <a:cxnLst/>
              <a:rect l="l" t="t" r="r" b="b"/>
              <a:pathLst>
                <a:path w="623970" h="1027938" extrusionOk="0">
                  <a:moveTo>
                    <a:pt x="417398" y="1022451"/>
                  </a:moveTo>
                  <a:lnTo>
                    <a:pt x="61639" y="968933"/>
                  </a:lnTo>
                  <a:cubicBezTo>
                    <a:pt x="25184" y="963447"/>
                    <a:pt x="0" y="929347"/>
                    <a:pt x="5480" y="892898"/>
                  </a:cubicBezTo>
                  <a:lnTo>
                    <a:pt x="130530" y="61626"/>
                  </a:lnTo>
                  <a:cubicBezTo>
                    <a:pt x="136010" y="25184"/>
                    <a:pt x="170116" y="0"/>
                    <a:pt x="206565" y="5480"/>
                  </a:cubicBezTo>
                  <a:lnTo>
                    <a:pt x="562330" y="58997"/>
                  </a:lnTo>
                  <a:cubicBezTo>
                    <a:pt x="598785" y="64484"/>
                    <a:pt x="623970" y="98590"/>
                    <a:pt x="618483" y="135032"/>
                  </a:cubicBezTo>
                  <a:lnTo>
                    <a:pt x="493439" y="966304"/>
                  </a:lnTo>
                  <a:cubicBezTo>
                    <a:pt x="487959" y="1002747"/>
                    <a:pt x="453853" y="1027938"/>
                    <a:pt x="417398" y="1022451"/>
                  </a:cubicBezTo>
                  <a:close/>
                  <a:moveTo>
                    <a:pt x="199466" y="52692"/>
                  </a:moveTo>
                  <a:cubicBezTo>
                    <a:pt x="189045" y="51123"/>
                    <a:pt x="179304" y="58318"/>
                    <a:pt x="177736" y="68726"/>
                  </a:cubicBezTo>
                  <a:lnTo>
                    <a:pt x="52692" y="900004"/>
                  </a:lnTo>
                  <a:cubicBezTo>
                    <a:pt x="51123" y="910412"/>
                    <a:pt x="58318" y="920153"/>
                    <a:pt x="68738" y="921721"/>
                  </a:cubicBezTo>
                  <a:lnTo>
                    <a:pt x="424497" y="975239"/>
                  </a:lnTo>
                  <a:cubicBezTo>
                    <a:pt x="434917" y="976807"/>
                    <a:pt x="444658" y="969613"/>
                    <a:pt x="446227" y="959205"/>
                  </a:cubicBezTo>
                  <a:lnTo>
                    <a:pt x="571277" y="127927"/>
                  </a:lnTo>
                  <a:cubicBezTo>
                    <a:pt x="572846" y="117513"/>
                    <a:pt x="565645" y="107778"/>
                    <a:pt x="555224" y="106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9034094" y="1958825"/>
              <a:ext cx="172173" cy="529272"/>
            </a:xfrm>
            <a:custGeom>
              <a:avLst/>
              <a:gdLst/>
              <a:ahLst/>
              <a:cxnLst/>
              <a:rect l="l" t="t" r="r" b="b"/>
              <a:pathLst>
                <a:path w="172173" h="529272" extrusionOk="0">
                  <a:moveTo>
                    <a:pt x="171297" y="24237"/>
                  </a:moveTo>
                  <a:lnTo>
                    <a:pt x="96805" y="519461"/>
                  </a:lnTo>
                  <a:cubicBezTo>
                    <a:pt x="95929" y="525272"/>
                    <a:pt x="90506" y="529272"/>
                    <a:pt x="84702" y="528402"/>
                  </a:cubicBezTo>
                  <a:lnTo>
                    <a:pt x="9804" y="517137"/>
                  </a:lnTo>
                  <a:cubicBezTo>
                    <a:pt x="4000" y="516261"/>
                    <a:pt x="0" y="510844"/>
                    <a:pt x="876" y="505034"/>
                  </a:cubicBezTo>
                  <a:lnTo>
                    <a:pt x="75374" y="9810"/>
                  </a:lnTo>
                  <a:cubicBezTo>
                    <a:pt x="76244" y="4000"/>
                    <a:pt x="81660" y="0"/>
                    <a:pt x="87471" y="869"/>
                  </a:cubicBezTo>
                  <a:lnTo>
                    <a:pt x="162363" y="12141"/>
                  </a:lnTo>
                  <a:cubicBezTo>
                    <a:pt x="168173" y="13011"/>
                    <a:pt x="172173" y="18427"/>
                    <a:pt x="171297" y="24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9009724" y="1934457"/>
              <a:ext cx="220903" cy="578015"/>
            </a:xfrm>
            <a:custGeom>
              <a:avLst/>
              <a:gdLst/>
              <a:ahLst/>
              <a:cxnLst/>
              <a:rect l="l" t="t" r="r" b="b"/>
              <a:pathLst>
                <a:path w="220903" h="578015" extrusionOk="0">
                  <a:moveTo>
                    <a:pt x="87833" y="573716"/>
                  </a:moveTo>
                  <a:lnTo>
                    <a:pt x="48323" y="567772"/>
                  </a:lnTo>
                  <a:cubicBezTo>
                    <a:pt x="19754" y="563473"/>
                    <a:pt x="0" y="536733"/>
                    <a:pt x="4298" y="508158"/>
                  </a:cubicBezTo>
                  <a:lnTo>
                    <a:pt x="73469" y="48323"/>
                  </a:lnTo>
                  <a:cubicBezTo>
                    <a:pt x="77768" y="19742"/>
                    <a:pt x="104514" y="0"/>
                    <a:pt x="133083" y="4292"/>
                  </a:cubicBezTo>
                  <a:lnTo>
                    <a:pt x="172599" y="10236"/>
                  </a:lnTo>
                  <a:cubicBezTo>
                    <a:pt x="201167" y="14535"/>
                    <a:pt x="220903" y="41275"/>
                    <a:pt x="216604" y="69850"/>
                  </a:cubicBezTo>
                  <a:lnTo>
                    <a:pt x="147434" y="529685"/>
                  </a:lnTo>
                  <a:cubicBezTo>
                    <a:pt x="143135" y="558266"/>
                    <a:pt x="116401" y="578015"/>
                    <a:pt x="87833" y="573716"/>
                  </a:cubicBezTo>
                  <a:close/>
                  <a:moveTo>
                    <a:pt x="125983" y="51504"/>
                  </a:moveTo>
                  <a:cubicBezTo>
                    <a:pt x="123450" y="51123"/>
                    <a:pt x="121062" y="52876"/>
                    <a:pt x="120681" y="55422"/>
                  </a:cubicBezTo>
                  <a:lnTo>
                    <a:pt x="51504" y="515258"/>
                  </a:lnTo>
                  <a:cubicBezTo>
                    <a:pt x="51123" y="517798"/>
                    <a:pt x="52889" y="520179"/>
                    <a:pt x="55429" y="520560"/>
                  </a:cubicBezTo>
                  <a:lnTo>
                    <a:pt x="94932" y="526503"/>
                  </a:lnTo>
                  <a:cubicBezTo>
                    <a:pt x="97472" y="526884"/>
                    <a:pt x="99841" y="525125"/>
                    <a:pt x="100222" y="522585"/>
                  </a:cubicBezTo>
                  <a:lnTo>
                    <a:pt x="169398" y="62750"/>
                  </a:lnTo>
                  <a:cubicBezTo>
                    <a:pt x="169773" y="60210"/>
                    <a:pt x="168027" y="57829"/>
                    <a:pt x="165493" y="57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9188383" y="2344618"/>
              <a:ext cx="168281" cy="168281"/>
            </a:xfrm>
            <a:custGeom>
              <a:avLst/>
              <a:gdLst/>
              <a:ahLst/>
              <a:cxnLst/>
              <a:rect l="l" t="t" r="r" b="b"/>
              <a:pathLst>
                <a:path w="168281" h="168281" extrusionOk="0">
                  <a:moveTo>
                    <a:pt x="167424" y="31800"/>
                  </a:moveTo>
                  <a:lnTo>
                    <a:pt x="148335" y="158661"/>
                  </a:lnTo>
                  <a:cubicBezTo>
                    <a:pt x="147478" y="164357"/>
                    <a:pt x="142170" y="168281"/>
                    <a:pt x="136480" y="167424"/>
                  </a:cubicBezTo>
                  <a:lnTo>
                    <a:pt x="9613" y="148342"/>
                  </a:lnTo>
                  <a:cubicBezTo>
                    <a:pt x="3924" y="147485"/>
                    <a:pt x="0" y="142170"/>
                    <a:pt x="857" y="136474"/>
                  </a:cubicBezTo>
                  <a:lnTo>
                    <a:pt x="19939" y="9613"/>
                  </a:lnTo>
                  <a:cubicBezTo>
                    <a:pt x="20796" y="3917"/>
                    <a:pt x="26104" y="0"/>
                    <a:pt x="31807" y="857"/>
                  </a:cubicBezTo>
                  <a:lnTo>
                    <a:pt x="158661" y="19938"/>
                  </a:lnTo>
                  <a:cubicBezTo>
                    <a:pt x="164357" y="20796"/>
                    <a:pt x="168281" y="26111"/>
                    <a:pt x="167424" y="318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9163995" y="2320224"/>
              <a:ext cx="217062" cy="217062"/>
            </a:xfrm>
            <a:custGeom>
              <a:avLst/>
              <a:gdLst/>
              <a:ahLst/>
              <a:cxnLst/>
              <a:rect l="l" t="t" r="r" b="b"/>
              <a:pathLst>
                <a:path w="217062" h="217062" extrusionOk="0">
                  <a:moveTo>
                    <a:pt x="139966" y="212813"/>
                  </a:moveTo>
                  <a:lnTo>
                    <a:pt x="47796" y="198945"/>
                  </a:lnTo>
                  <a:cubicBezTo>
                    <a:pt x="19532" y="194697"/>
                    <a:pt x="0" y="168243"/>
                    <a:pt x="4254" y="139966"/>
                  </a:cubicBezTo>
                  <a:lnTo>
                    <a:pt x="18116" y="47809"/>
                  </a:lnTo>
                  <a:cubicBezTo>
                    <a:pt x="22371" y="19538"/>
                    <a:pt x="48818" y="0"/>
                    <a:pt x="77082" y="4248"/>
                  </a:cubicBezTo>
                  <a:lnTo>
                    <a:pt x="169259" y="18116"/>
                  </a:lnTo>
                  <a:cubicBezTo>
                    <a:pt x="197516" y="22364"/>
                    <a:pt x="217062" y="48825"/>
                    <a:pt x="212813" y="77095"/>
                  </a:cubicBezTo>
                  <a:lnTo>
                    <a:pt x="198951" y="169259"/>
                  </a:lnTo>
                  <a:cubicBezTo>
                    <a:pt x="194697" y="197529"/>
                    <a:pt x="168236" y="217062"/>
                    <a:pt x="139966" y="212813"/>
                  </a:cubicBezTo>
                  <a:close/>
                  <a:moveTo>
                    <a:pt x="69983" y="51460"/>
                  </a:moveTo>
                  <a:cubicBezTo>
                    <a:pt x="67748" y="51123"/>
                    <a:pt x="65665" y="52673"/>
                    <a:pt x="65328" y="54908"/>
                  </a:cubicBezTo>
                  <a:lnTo>
                    <a:pt x="51466" y="147072"/>
                  </a:lnTo>
                  <a:cubicBezTo>
                    <a:pt x="51123" y="149307"/>
                    <a:pt x="52666" y="151403"/>
                    <a:pt x="54895" y="151739"/>
                  </a:cubicBezTo>
                  <a:lnTo>
                    <a:pt x="147072" y="165601"/>
                  </a:lnTo>
                  <a:cubicBezTo>
                    <a:pt x="149313" y="165938"/>
                    <a:pt x="151403" y="164395"/>
                    <a:pt x="151739" y="162159"/>
                  </a:cubicBezTo>
                  <a:lnTo>
                    <a:pt x="165607" y="69996"/>
                  </a:lnTo>
                  <a:cubicBezTo>
                    <a:pt x="165938" y="67760"/>
                    <a:pt x="164401" y="65665"/>
                    <a:pt x="162159" y="65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9256880" y="1986735"/>
              <a:ext cx="44430" cy="295338"/>
            </a:xfrm>
            <a:custGeom>
              <a:avLst/>
              <a:gdLst/>
              <a:ahLst/>
              <a:cxnLst/>
              <a:rect l="l" t="t" r="r" b="b"/>
              <a:pathLst>
                <a:path w="44430" h="295338" extrusionOk="0">
                  <a:moveTo>
                    <a:pt x="0" y="295338"/>
                  </a:moveTo>
                  <a:lnTo>
                    <a:pt x="444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9233275" y="1983186"/>
              <a:ext cx="91643" cy="302437"/>
            </a:xfrm>
            <a:custGeom>
              <a:avLst/>
              <a:gdLst/>
              <a:ahLst/>
              <a:cxnLst/>
              <a:rect l="l" t="t" r="r" b="b"/>
              <a:pathLst>
                <a:path w="91643" h="302437" extrusionOk="0">
                  <a:moveTo>
                    <a:pt x="47212" y="302437"/>
                  </a:moveTo>
                  <a:lnTo>
                    <a:pt x="0" y="295338"/>
                  </a:lnTo>
                  <a:lnTo>
                    <a:pt x="44437" y="0"/>
                  </a:lnTo>
                  <a:lnTo>
                    <a:pt x="91643" y="709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9330623" y="1997830"/>
              <a:ext cx="44424" cy="295338"/>
            </a:xfrm>
            <a:custGeom>
              <a:avLst/>
              <a:gdLst/>
              <a:ahLst/>
              <a:cxnLst/>
              <a:rect l="l" t="t" r="r" b="b"/>
              <a:pathLst>
                <a:path w="44424" h="295338" extrusionOk="0">
                  <a:moveTo>
                    <a:pt x="0" y="295338"/>
                  </a:moveTo>
                  <a:lnTo>
                    <a:pt x="444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9307013" y="1994277"/>
              <a:ext cx="91636" cy="302437"/>
            </a:xfrm>
            <a:custGeom>
              <a:avLst/>
              <a:gdLst/>
              <a:ahLst/>
              <a:cxnLst/>
              <a:rect l="l" t="t" r="r" b="b"/>
              <a:pathLst>
                <a:path w="91636" h="302437" extrusionOk="0">
                  <a:moveTo>
                    <a:pt x="47212" y="302437"/>
                  </a:moveTo>
                  <a:lnTo>
                    <a:pt x="0" y="295338"/>
                  </a:lnTo>
                  <a:lnTo>
                    <a:pt x="44430" y="0"/>
                  </a:lnTo>
                  <a:lnTo>
                    <a:pt x="91636" y="709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9030839" y="2183839"/>
              <a:ext cx="869257" cy="1012380"/>
            </a:xfrm>
            <a:custGeom>
              <a:avLst/>
              <a:gdLst/>
              <a:ahLst/>
              <a:cxnLst/>
              <a:rect l="l" t="t" r="r" b="b"/>
              <a:pathLst>
                <a:path w="869257" h="1012380" extrusionOk="0">
                  <a:moveTo>
                    <a:pt x="864457" y="251333"/>
                  </a:moveTo>
                  <a:lnTo>
                    <a:pt x="379228" y="1002811"/>
                  </a:lnTo>
                  <a:cubicBezTo>
                    <a:pt x="374434" y="1010246"/>
                    <a:pt x="364521" y="1012380"/>
                    <a:pt x="357085" y="1007579"/>
                  </a:cubicBezTo>
                  <a:lnTo>
                    <a:pt x="9569" y="783189"/>
                  </a:lnTo>
                  <a:cubicBezTo>
                    <a:pt x="2133" y="778389"/>
                    <a:pt x="0" y="768477"/>
                    <a:pt x="4800" y="761047"/>
                  </a:cubicBezTo>
                  <a:lnTo>
                    <a:pt x="490023" y="9569"/>
                  </a:lnTo>
                  <a:cubicBezTo>
                    <a:pt x="494823" y="2133"/>
                    <a:pt x="504742" y="0"/>
                    <a:pt x="512165" y="4800"/>
                  </a:cubicBezTo>
                  <a:lnTo>
                    <a:pt x="859688" y="229190"/>
                  </a:lnTo>
                  <a:cubicBezTo>
                    <a:pt x="867117" y="233991"/>
                    <a:pt x="869257" y="243903"/>
                    <a:pt x="864457" y="2513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9010228" y="2163243"/>
              <a:ext cx="910488" cy="1044778"/>
            </a:xfrm>
            <a:custGeom>
              <a:avLst/>
              <a:gdLst/>
              <a:ahLst/>
              <a:cxnLst/>
              <a:rect l="l" t="t" r="r" b="b"/>
              <a:pathLst>
                <a:path w="910488" h="1044778" extrusionOk="0">
                  <a:moveTo>
                    <a:pt x="368395" y="1043590"/>
                  </a:moveTo>
                  <a:cubicBezTo>
                    <a:pt x="359143" y="1042200"/>
                    <a:pt x="350202" y="1038834"/>
                    <a:pt x="342112" y="1033608"/>
                  </a:cubicBezTo>
                  <a:lnTo>
                    <a:pt x="39865" y="838460"/>
                  </a:lnTo>
                  <a:cubicBezTo>
                    <a:pt x="8909" y="818464"/>
                    <a:pt x="0" y="777024"/>
                    <a:pt x="19977" y="746061"/>
                  </a:cubicBezTo>
                  <a:lnTo>
                    <a:pt x="475964" y="39852"/>
                  </a:lnTo>
                  <a:cubicBezTo>
                    <a:pt x="495966" y="8902"/>
                    <a:pt x="537470" y="0"/>
                    <a:pt x="568375" y="19964"/>
                  </a:cubicBezTo>
                  <a:lnTo>
                    <a:pt x="870610" y="215118"/>
                  </a:lnTo>
                  <a:cubicBezTo>
                    <a:pt x="901566" y="235108"/>
                    <a:pt x="910488" y="276555"/>
                    <a:pt x="890504" y="307517"/>
                  </a:cubicBezTo>
                  <a:lnTo>
                    <a:pt x="434511" y="1013720"/>
                  </a:lnTo>
                  <a:cubicBezTo>
                    <a:pt x="424815" y="1028719"/>
                    <a:pt x="409892" y="1039044"/>
                    <a:pt x="392429" y="1042803"/>
                  </a:cubicBezTo>
                  <a:cubicBezTo>
                    <a:pt x="384409" y="1044530"/>
                    <a:pt x="376275" y="1044778"/>
                    <a:pt x="368395" y="1043590"/>
                  </a:cubicBezTo>
                  <a:close/>
                  <a:moveTo>
                    <a:pt x="534981" y="57232"/>
                  </a:moveTo>
                  <a:cubicBezTo>
                    <a:pt x="527792" y="56153"/>
                    <a:pt x="520274" y="59251"/>
                    <a:pt x="516064" y="65754"/>
                  </a:cubicBezTo>
                  <a:lnTo>
                    <a:pt x="60090" y="771956"/>
                  </a:lnTo>
                  <a:cubicBezTo>
                    <a:pt x="54368" y="780802"/>
                    <a:pt x="56927" y="792645"/>
                    <a:pt x="65760" y="798353"/>
                  </a:cubicBezTo>
                  <a:lnTo>
                    <a:pt x="368007" y="993501"/>
                  </a:lnTo>
                  <a:cubicBezTo>
                    <a:pt x="372319" y="996289"/>
                    <a:pt x="377424" y="997216"/>
                    <a:pt x="382384" y="996130"/>
                  </a:cubicBezTo>
                  <a:cubicBezTo>
                    <a:pt x="387375" y="995057"/>
                    <a:pt x="391636" y="992104"/>
                    <a:pt x="394398" y="987825"/>
                  </a:cubicBezTo>
                  <a:lnTo>
                    <a:pt x="850398" y="281616"/>
                  </a:lnTo>
                  <a:cubicBezTo>
                    <a:pt x="856113" y="272770"/>
                    <a:pt x="853554" y="260934"/>
                    <a:pt x="844715" y="255225"/>
                  </a:cubicBezTo>
                  <a:lnTo>
                    <a:pt x="542480" y="60071"/>
                  </a:lnTo>
                  <a:cubicBezTo>
                    <a:pt x="540137" y="58553"/>
                    <a:pt x="537578" y="57626"/>
                    <a:pt x="534981" y="572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9275298" y="2289126"/>
              <a:ext cx="359517" cy="486041"/>
            </a:xfrm>
            <a:custGeom>
              <a:avLst/>
              <a:gdLst/>
              <a:ahLst/>
              <a:cxnLst/>
              <a:rect l="l" t="t" r="r" b="b"/>
              <a:pathLst>
                <a:path w="359517" h="486041" extrusionOk="0">
                  <a:moveTo>
                    <a:pt x="356330" y="58972"/>
                  </a:moveTo>
                  <a:lnTo>
                    <a:pt x="84677" y="479685"/>
                  </a:lnTo>
                  <a:cubicBezTo>
                    <a:pt x="81489" y="484625"/>
                    <a:pt x="74910" y="486041"/>
                    <a:pt x="69970" y="482854"/>
                  </a:cubicBezTo>
                  <a:lnTo>
                    <a:pt x="6350" y="441769"/>
                  </a:lnTo>
                  <a:cubicBezTo>
                    <a:pt x="1409" y="438588"/>
                    <a:pt x="0" y="432003"/>
                    <a:pt x="3181" y="427069"/>
                  </a:cubicBezTo>
                  <a:lnTo>
                    <a:pt x="274840" y="6350"/>
                  </a:lnTo>
                  <a:cubicBezTo>
                    <a:pt x="278022" y="1416"/>
                    <a:pt x="284606" y="0"/>
                    <a:pt x="289540" y="3187"/>
                  </a:cubicBezTo>
                  <a:lnTo>
                    <a:pt x="353167" y="44272"/>
                  </a:lnTo>
                  <a:cubicBezTo>
                    <a:pt x="358095" y="47459"/>
                    <a:pt x="359517" y="54038"/>
                    <a:pt x="356330" y="589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9252454" y="2266316"/>
              <a:ext cx="405199" cy="524757"/>
            </a:xfrm>
            <a:custGeom>
              <a:avLst/>
              <a:gdLst/>
              <a:ahLst/>
              <a:cxnLst/>
              <a:rect l="l" t="t" r="r" b="b"/>
              <a:pathLst>
                <a:path w="405199" h="524757" extrusionOk="0">
                  <a:moveTo>
                    <a:pt x="85445" y="523830"/>
                  </a:moveTo>
                  <a:cubicBezTo>
                    <a:pt x="78187" y="522738"/>
                    <a:pt x="71183" y="520103"/>
                    <a:pt x="64839" y="516000"/>
                  </a:cubicBezTo>
                  <a:lnTo>
                    <a:pt x="31273" y="494341"/>
                  </a:lnTo>
                  <a:cubicBezTo>
                    <a:pt x="7004" y="478675"/>
                    <a:pt x="0" y="446176"/>
                    <a:pt x="15671" y="421893"/>
                  </a:cubicBezTo>
                  <a:lnTo>
                    <a:pt x="267931" y="31241"/>
                  </a:lnTo>
                  <a:cubicBezTo>
                    <a:pt x="283603" y="6972"/>
                    <a:pt x="316083" y="0"/>
                    <a:pt x="340366" y="15646"/>
                  </a:cubicBezTo>
                  <a:lnTo>
                    <a:pt x="373926" y="37318"/>
                  </a:lnTo>
                  <a:cubicBezTo>
                    <a:pt x="398195" y="52997"/>
                    <a:pt x="405199" y="85496"/>
                    <a:pt x="389528" y="109759"/>
                  </a:cubicBezTo>
                  <a:lnTo>
                    <a:pt x="137274" y="500418"/>
                  </a:lnTo>
                  <a:cubicBezTo>
                    <a:pt x="129686" y="512178"/>
                    <a:pt x="117976" y="520268"/>
                    <a:pt x="104279" y="523214"/>
                  </a:cubicBezTo>
                  <a:cubicBezTo>
                    <a:pt x="97993" y="524573"/>
                    <a:pt x="91617" y="524757"/>
                    <a:pt x="85445" y="523830"/>
                  </a:cubicBezTo>
                  <a:close/>
                  <a:moveTo>
                    <a:pt x="312642" y="55054"/>
                  </a:moveTo>
                  <a:cubicBezTo>
                    <a:pt x="311994" y="54959"/>
                    <a:pt x="311423" y="55016"/>
                    <a:pt x="310965" y="55111"/>
                  </a:cubicBezTo>
                  <a:cubicBezTo>
                    <a:pt x="310108" y="55295"/>
                    <a:pt x="308895" y="55797"/>
                    <a:pt x="308032" y="57137"/>
                  </a:cubicBezTo>
                  <a:lnTo>
                    <a:pt x="55784" y="447795"/>
                  </a:lnTo>
                  <a:cubicBezTo>
                    <a:pt x="54387" y="449948"/>
                    <a:pt x="55010" y="452837"/>
                    <a:pt x="57175" y="454234"/>
                  </a:cubicBezTo>
                  <a:lnTo>
                    <a:pt x="90735" y="475900"/>
                  </a:lnTo>
                  <a:cubicBezTo>
                    <a:pt x="92068" y="476764"/>
                    <a:pt x="93376" y="476719"/>
                    <a:pt x="94233" y="476542"/>
                  </a:cubicBezTo>
                  <a:cubicBezTo>
                    <a:pt x="95097" y="476364"/>
                    <a:pt x="96304" y="475862"/>
                    <a:pt x="97161" y="474522"/>
                  </a:cubicBezTo>
                  <a:lnTo>
                    <a:pt x="349421" y="83864"/>
                  </a:lnTo>
                  <a:cubicBezTo>
                    <a:pt x="350812" y="81705"/>
                    <a:pt x="350177" y="78816"/>
                    <a:pt x="348030" y="77412"/>
                  </a:cubicBezTo>
                  <a:lnTo>
                    <a:pt x="314471" y="55752"/>
                  </a:lnTo>
                  <a:cubicBezTo>
                    <a:pt x="313836" y="55346"/>
                    <a:pt x="313226" y="55143"/>
                    <a:pt x="312642" y="550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9408874" y="2681375"/>
              <a:ext cx="201129" cy="201129"/>
            </a:xfrm>
            <a:custGeom>
              <a:avLst/>
              <a:gdLst/>
              <a:ahLst/>
              <a:cxnLst/>
              <a:rect l="l" t="t" r="r" b="b"/>
              <a:pathLst>
                <a:path w="201129" h="201129" extrusionOk="0">
                  <a:moveTo>
                    <a:pt x="198005" y="87128"/>
                  </a:moveTo>
                  <a:lnTo>
                    <a:pt x="128416" y="194900"/>
                  </a:lnTo>
                  <a:cubicBezTo>
                    <a:pt x="125298" y="199739"/>
                    <a:pt x="118840" y="201129"/>
                    <a:pt x="114001" y="198005"/>
                  </a:cubicBezTo>
                  <a:lnTo>
                    <a:pt x="6229" y="128416"/>
                  </a:lnTo>
                  <a:cubicBezTo>
                    <a:pt x="1390" y="125291"/>
                    <a:pt x="0" y="118840"/>
                    <a:pt x="3124" y="114001"/>
                  </a:cubicBezTo>
                  <a:lnTo>
                    <a:pt x="72713" y="6229"/>
                  </a:lnTo>
                  <a:cubicBezTo>
                    <a:pt x="75838" y="1390"/>
                    <a:pt x="82289" y="0"/>
                    <a:pt x="87128" y="3124"/>
                  </a:cubicBezTo>
                  <a:lnTo>
                    <a:pt x="194906" y="72707"/>
                  </a:lnTo>
                  <a:cubicBezTo>
                    <a:pt x="199739" y="75838"/>
                    <a:pt x="201129" y="82289"/>
                    <a:pt x="198005" y="871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9391420" y="2663913"/>
              <a:ext cx="236035" cy="234657"/>
            </a:xfrm>
            <a:custGeom>
              <a:avLst/>
              <a:gdLst/>
              <a:ahLst/>
              <a:cxnLst/>
              <a:rect l="l" t="t" r="r" b="b"/>
              <a:pathLst>
                <a:path w="236035" h="234657" extrusionOk="0">
                  <a:moveTo>
                    <a:pt x="124155" y="233737"/>
                  </a:moveTo>
                  <a:cubicBezTo>
                    <a:pt x="116979" y="232657"/>
                    <a:pt x="110045" y="230060"/>
                    <a:pt x="103771" y="226009"/>
                  </a:cubicBezTo>
                  <a:lnTo>
                    <a:pt x="25476" y="175450"/>
                  </a:lnTo>
                  <a:cubicBezTo>
                    <a:pt x="13843" y="167938"/>
                    <a:pt x="5829" y="156343"/>
                    <a:pt x="2914" y="142811"/>
                  </a:cubicBezTo>
                  <a:cubicBezTo>
                    <a:pt x="0" y="129273"/>
                    <a:pt x="2520" y="115404"/>
                    <a:pt x="10045" y="103778"/>
                  </a:cubicBezTo>
                  <a:lnTo>
                    <a:pt x="60591" y="25476"/>
                  </a:lnTo>
                  <a:cubicBezTo>
                    <a:pt x="68110" y="13849"/>
                    <a:pt x="79705" y="5835"/>
                    <a:pt x="93237" y="2921"/>
                  </a:cubicBezTo>
                  <a:cubicBezTo>
                    <a:pt x="106787" y="0"/>
                    <a:pt x="120650" y="2533"/>
                    <a:pt x="132264" y="10045"/>
                  </a:cubicBezTo>
                  <a:lnTo>
                    <a:pt x="210559" y="60604"/>
                  </a:lnTo>
                  <a:cubicBezTo>
                    <a:pt x="222192" y="68110"/>
                    <a:pt x="230206" y="79705"/>
                    <a:pt x="233121" y="93243"/>
                  </a:cubicBezTo>
                  <a:cubicBezTo>
                    <a:pt x="236035" y="106781"/>
                    <a:pt x="233508" y="120650"/>
                    <a:pt x="225996" y="132276"/>
                  </a:cubicBezTo>
                  <a:lnTo>
                    <a:pt x="175444" y="210572"/>
                  </a:lnTo>
                  <a:cubicBezTo>
                    <a:pt x="167925" y="222205"/>
                    <a:pt x="156330" y="230219"/>
                    <a:pt x="142805" y="233133"/>
                  </a:cubicBezTo>
                  <a:cubicBezTo>
                    <a:pt x="136569" y="234480"/>
                    <a:pt x="130270" y="234657"/>
                    <a:pt x="124155" y="233737"/>
                  </a:cubicBezTo>
                  <a:close/>
                  <a:moveTo>
                    <a:pt x="104762" y="49536"/>
                  </a:moveTo>
                  <a:cubicBezTo>
                    <a:pt x="104190" y="49447"/>
                    <a:pt x="103682" y="49510"/>
                    <a:pt x="103282" y="49587"/>
                  </a:cubicBezTo>
                  <a:cubicBezTo>
                    <a:pt x="102527" y="49758"/>
                    <a:pt x="101453" y="50196"/>
                    <a:pt x="100698" y="51377"/>
                  </a:cubicBezTo>
                  <a:lnTo>
                    <a:pt x="50145" y="129673"/>
                  </a:lnTo>
                  <a:cubicBezTo>
                    <a:pt x="49390" y="130854"/>
                    <a:pt x="49422" y="131997"/>
                    <a:pt x="49593" y="132765"/>
                  </a:cubicBezTo>
                  <a:cubicBezTo>
                    <a:pt x="49745" y="133521"/>
                    <a:pt x="50196" y="134581"/>
                    <a:pt x="51371" y="135343"/>
                  </a:cubicBezTo>
                  <a:lnTo>
                    <a:pt x="129667" y="185896"/>
                  </a:lnTo>
                  <a:cubicBezTo>
                    <a:pt x="130854" y="186658"/>
                    <a:pt x="131997" y="186620"/>
                    <a:pt x="132759" y="186461"/>
                  </a:cubicBezTo>
                  <a:cubicBezTo>
                    <a:pt x="133502" y="186296"/>
                    <a:pt x="134575" y="185858"/>
                    <a:pt x="135331" y="184677"/>
                  </a:cubicBezTo>
                  <a:lnTo>
                    <a:pt x="185883" y="106381"/>
                  </a:lnTo>
                  <a:cubicBezTo>
                    <a:pt x="186645" y="105194"/>
                    <a:pt x="186613" y="104051"/>
                    <a:pt x="186442" y="103289"/>
                  </a:cubicBezTo>
                  <a:cubicBezTo>
                    <a:pt x="186289" y="102533"/>
                    <a:pt x="185839" y="101473"/>
                    <a:pt x="184664" y="100711"/>
                  </a:cubicBezTo>
                  <a:lnTo>
                    <a:pt x="106368" y="50152"/>
                  </a:lnTo>
                  <a:cubicBezTo>
                    <a:pt x="105810" y="49796"/>
                    <a:pt x="105270" y="49612"/>
                    <a:pt x="104762" y="49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9555534" y="2390912"/>
              <a:ext cx="162007" cy="250901"/>
            </a:xfrm>
            <a:custGeom>
              <a:avLst/>
              <a:gdLst/>
              <a:ahLst/>
              <a:cxnLst/>
              <a:rect l="l" t="t" r="r" b="b"/>
              <a:pathLst>
                <a:path w="162007" h="250901" extrusionOk="0">
                  <a:moveTo>
                    <a:pt x="0" y="250901"/>
                  </a:moveTo>
                  <a:lnTo>
                    <a:pt x="1620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9535488" y="2377959"/>
              <a:ext cx="202107" cy="276802"/>
            </a:xfrm>
            <a:custGeom>
              <a:avLst/>
              <a:gdLst/>
              <a:ahLst/>
              <a:cxnLst/>
              <a:rect l="l" t="t" r="r" b="b"/>
              <a:pathLst>
                <a:path w="202107" h="276802" extrusionOk="0">
                  <a:moveTo>
                    <a:pt x="40100" y="276802"/>
                  </a:moveTo>
                  <a:lnTo>
                    <a:pt x="0" y="250901"/>
                  </a:lnTo>
                  <a:lnTo>
                    <a:pt x="162001" y="0"/>
                  </a:lnTo>
                  <a:lnTo>
                    <a:pt x="202107" y="259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9618178" y="2431362"/>
              <a:ext cx="162013" cy="250901"/>
            </a:xfrm>
            <a:custGeom>
              <a:avLst/>
              <a:gdLst/>
              <a:ahLst/>
              <a:cxnLst/>
              <a:rect l="l" t="t" r="r" b="b"/>
              <a:pathLst>
                <a:path w="162013" h="250901" extrusionOk="0">
                  <a:moveTo>
                    <a:pt x="0" y="250901"/>
                  </a:moveTo>
                  <a:lnTo>
                    <a:pt x="1620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9598127" y="2418412"/>
              <a:ext cx="202107" cy="276802"/>
            </a:xfrm>
            <a:custGeom>
              <a:avLst/>
              <a:gdLst/>
              <a:ahLst/>
              <a:cxnLst/>
              <a:rect l="l" t="t" r="r" b="b"/>
              <a:pathLst>
                <a:path w="202107" h="276802" extrusionOk="0">
                  <a:moveTo>
                    <a:pt x="40100" y="276802"/>
                  </a:moveTo>
                  <a:lnTo>
                    <a:pt x="0" y="250901"/>
                  </a:lnTo>
                  <a:lnTo>
                    <a:pt x="162001" y="0"/>
                  </a:lnTo>
                  <a:lnTo>
                    <a:pt x="202107" y="259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8112106" y="1990970"/>
              <a:ext cx="1564640" cy="1658537"/>
            </a:xfrm>
            <a:custGeom>
              <a:avLst/>
              <a:gdLst/>
              <a:ahLst/>
              <a:cxnLst/>
              <a:rect l="l" t="t" r="r" b="b"/>
              <a:pathLst>
                <a:path w="1564640" h="1658537" extrusionOk="0">
                  <a:moveTo>
                    <a:pt x="1539068" y="1136643"/>
                  </a:moveTo>
                  <a:lnTo>
                    <a:pt x="853452" y="1642960"/>
                  </a:lnTo>
                  <a:cubicBezTo>
                    <a:pt x="832351" y="1658537"/>
                    <a:pt x="802614" y="1654067"/>
                    <a:pt x="787031" y="1632965"/>
                  </a:cubicBezTo>
                  <a:lnTo>
                    <a:pt x="15576" y="588314"/>
                  </a:lnTo>
                  <a:cubicBezTo>
                    <a:pt x="0" y="567220"/>
                    <a:pt x="4470" y="537483"/>
                    <a:pt x="25571" y="521900"/>
                  </a:cubicBezTo>
                  <a:lnTo>
                    <a:pt x="711187" y="15582"/>
                  </a:lnTo>
                  <a:cubicBezTo>
                    <a:pt x="732282" y="0"/>
                    <a:pt x="762025" y="4476"/>
                    <a:pt x="777608" y="25571"/>
                  </a:cubicBezTo>
                  <a:lnTo>
                    <a:pt x="1549057" y="1070222"/>
                  </a:lnTo>
                  <a:cubicBezTo>
                    <a:pt x="1564640" y="1091323"/>
                    <a:pt x="1560169" y="1121060"/>
                    <a:pt x="1539068" y="1136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8106402" y="2000909"/>
              <a:ext cx="1576044" cy="1638661"/>
            </a:xfrm>
            <a:custGeom>
              <a:avLst/>
              <a:gdLst/>
              <a:ahLst/>
              <a:cxnLst/>
              <a:rect l="l" t="t" r="r" b="b"/>
              <a:pathLst>
                <a:path w="1576044" h="1638661" extrusionOk="0">
                  <a:moveTo>
                    <a:pt x="825246" y="1632648"/>
                  </a:moveTo>
                  <a:cubicBezTo>
                    <a:pt x="785291" y="1626641"/>
                    <a:pt x="750068" y="1605432"/>
                    <a:pt x="726078" y="1572926"/>
                  </a:cubicBezTo>
                  <a:lnTo>
                    <a:pt x="49549" y="656831"/>
                  </a:lnTo>
                  <a:cubicBezTo>
                    <a:pt x="0" y="589743"/>
                    <a:pt x="14281" y="494836"/>
                    <a:pt x="81368" y="445287"/>
                  </a:cubicBezTo>
                  <a:lnTo>
                    <a:pt x="638435" y="33915"/>
                  </a:lnTo>
                  <a:cubicBezTo>
                    <a:pt x="670928" y="9912"/>
                    <a:pt x="710825" y="0"/>
                    <a:pt x="750785" y="6007"/>
                  </a:cubicBezTo>
                  <a:cubicBezTo>
                    <a:pt x="790759" y="12026"/>
                    <a:pt x="825976" y="33235"/>
                    <a:pt x="849966" y="65735"/>
                  </a:cubicBezTo>
                  <a:lnTo>
                    <a:pt x="1526495" y="981830"/>
                  </a:lnTo>
                  <a:cubicBezTo>
                    <a:pt x="1576044" y="1048918"/>
                    <a:pt x="1561769" y="1143825"/>
                    <a:pt x="1494675" y="1193374"/>
                  </a:cubicBezTo>
                  <a:lnTo>
                    <a:pt x="937609" y="1604746"/>
                  </a:lnTo>
                  <a:cubicBezTo>
                    <a:pt x="905116" y="1628755"/>
                    <a:pt x="865219" y="1638661"/>
                    <a:pt x="825246" y="1632648"/>
                  </a:cubicBezTo>
                  <a:close/>
                  <a:moveTo>
                    <a:pt x="743686" y="53219"/>
                  </a:moveTo>
                  <a:cubicBezTo>
                    <a:pt x="716343" y="49110"/>
                    <a:pt x="689032" y="55892"/>
                    <a:pt x="666794" y="72313"/>
                  </a:cubicBezTo>
                  <a:lnTo>
                    <a:pt x="109727" y="483692"/>
                  </a:lnTo>
                  <a:cubicBezTo>
                    <a:pt x="63817" y="517601"/>
                    <a:pt x="54044" y="582555"/>
                    <a:pt x="87947" y="628478"/>
                  </a:cubicBezTo>
                  <a:lnTo>
                    <a:pt x="764470" y="1544567"/>
                  </a:lnTo>
                  <a:cubicBezTo>
                    <a:pt x="780897" y="1566811"/>
                    <a:pt x="805002" y="1581327"/>
                    <a:pt x="832345" y="1585436"/>
                  </a:cubicBezTo>
                  <a:cubicBezTo>
                    <a:pt x="859707" y="1589557"/>
                    <a:pt x="887012" y="1582775"/>
                    <a:pt x="909250" y="1566348"/>
                  </a:cubicBezTo>
                  <a:lnTo>
                    <a:pt x="1466316" y="1154969"/>
                  </a:lnTo>
                  <a:cubicBezTo>
                    <a:pt x="1512227" y="1121060"/>
                    <a:pt x="1521999" y="1056106"/>
                    <a:pt x="1488097" y="1010189"/>
                  </a:cubicBezTo>
                  <a:lnTo>
                    <a:pt x="811568" y="94094"/>
                  </a:lnTo>
                  <a:cubicBezTo>
                    <a:pt x="795147" y="71856"/>
                    <a:pt x="771042" y="57334"/>
                    <a:pt x="743686" y="532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8480957" y="2384567"/>
              <a:ext cx="701567" cy="668877"/>
            </a:xfrm>
            <a:custGeom>
              <a:avLst/>
              <a:gdLst/>
              <a:ahLst/>
              <a:cxnLst/>
              <a:rect l="l" t="t" r="r" b="b"/>
              <a:pathLst>
                <a:path w="701567" h="668877" extrusionOk="0">
                  <a:moveTo>
                    <a:pt x="304704" y="657072"/>
                  </a:moveTo>
                  <a:cubicBezTo>
                    <a:pt x="226237" y="645267"/>
                    <a:pt x="152266" y="603592"/>
                    <a:pt x="101511" y="534866"/>
                  </a:cubicBezTo>
                  <a:cubicBezTo>
                    <a:pt x="0" y="397414"/>
                    <a:pt x="29248" y="203022"/>
                    <a:pt x="166700" y="101517"/>
                  </a:cubicBezTo>
                  <a:cubicBezTo>
                    <a:pt x="304164" y="0"/>
                    <a:pt x="498576" y="29267"/>
                    <a:pt x="600055" y="166706"/>
                  </a:cubicBezTo>
                  <a:cubicBezTo>
                    <a:pt x="701567" y="304158"/>
                    <a:pt x="672325" y="498551"/>
                    <a:pt x="534873" y="600055"/>
                  </a:cubicBezTo>
                  <a:cubicBezTo>
                    <a:pt x="466147" y="650811"/>
                    <a:pt x="383190" y="668877"/>
                    <a:pt x="304704" y="657072"/>
                  </a:cubicBezTo>
                  <a:close/>
                  <a:moveTo>
                    <a:pt x="389756" y="91687"/>
                  </a:moveTo>
                  <a:cubicBezTo>
                    <a:pt x="323380" y="81705"/>
                    <a:pt x="253206" y="96983"/>
                    <a:pt x="195059" y="139915"/>
                  </a:cubicBezTo>
                  <a:cubicBezTo>
                    <a:pt x="78778" y="225786"/>
                    <a:pt x="54044" y="390232"/>
                    <a:pt x="139915" y="506507"/>
                  </a:cubicBezTo>
                  <a:cubicBezTo>
                    <a:pt x="225812" y="622814"/>
                    <a:pt x="390232" y="647515"/>
                    <a:pt x="506514" y="561657"/>
                  </a:cubicBezTo>
                  <a:cubicBezTo>
                    <a:pt x="622788" y="475786"/>
                    <a:pt x="647528" y="311340"/>
                    <a:pt x="561657" y="195065"/>
                  </a:cubicBezTo>
                  <a:cubicBezTo>
                    <a:pt x="518718" y="136925"/>
                    <a:pt x="456145" y="101676"/>
                    <a:pt x="389756" y="916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8554038" y="2453078"/>
              <a:ext cx="347497" cy="272103"/>
            </a:xfrm>
            <a:custGeom>
              <a:avLst/>
              <a:gdLst/>
              <a:ahLst/>
              <a:cxnLst/>
              <a:rect l="l" t="t" r="r" b="b"/>
              <a:pathLst>
                <a:path w="347497" h="272103" extrusionOk="0">
                  <a:moveTo>
                    <a:pt x="7429" y="272103"/>
                  </a:moveTo>
                  <a:lnTo>
                    <a:pt x="0" y="224936"/>
                  </a:lnTo>
                  <a:cubicBezTo>
                    <a:pt x="65773" y="214598"/>
                    <a:pt x="126276" y="189306"/>
                    <a:pt x="179844" y="149758"/>
                  </a:cubicBezTo>
                  <a:cubicBezTo>
                    <a:pt x="233394" y="110204"/>
                    <a:pt x="275374" y="59816"/>
                    <a:pt x="304603" y="0"/>
                  </a:cubicBezTo>
                  <a:lnTo>
                    <a:pt x="347497" y="20961"/>
                  </a:lnTo>
                  <a:cubicBezTo>
                    <a:pt x="314864" y="87744"/>
                    <a:pt x="268008" y="144005"/>
                    <a:pt x="208203" y="188163"/>
                  </a:cubicBezTo>
                  <a:cubicBezTo>
                    <a:pt x="148405" y="232314"/>
                    <a:pt x="80854" y="260559"/>
                    <a:pt x="7429" y="272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8686660" y="2661293"/>
              <a:ext cx="443179" cy="341356"/>
            </a:xfrm>
            <a:custGeom>
              <a:avLst/>
              <a:gdLst/>
              <a:ahLst/>
              <a:cxnLst/>
              <a:rect l="l" t="t" r="r" b="b"/>
              <a:pathLst>
                <a:path w="443179" h="341356" extrusionOk="0">
                  <a:moveTo>
                    <a:pt x="139" y="341356"/>
                  </a:moveTo>
                  <a:lnTo>
                    <a:pt x="0" y="293604"/>
                  </a:lnTo>
                  <a:cubicBezTo>
                    <a:pt x="89585" y="293350"/>
                    <a:pt x="174967" y="265125"/>
                    <a:pt x="246926" y="211982"/>
                  </a:cubicBezTo>
                  <a:cubicBezTo>
                    <a:pt x="318897" y="158826"/>
                    <a:pt x="371005" y="85528"/>
                    <a:pt x="397592" y="0"/>
                  </a:cubicBezTo>
                  <a:lnTo>
                    <a:pt x="443179" y="14160"/>
                  </a:lnTo>
                  <a:cubicBezTo>
                    <a:pt x="413550" y="109473"/>
                    <a:pt x="355492" y="191154"/>
                    <a:pt x="275285" y="250380"/>
                  </a:cubicBezTo>
                  <a:cubicBezTo>
                    <a:pt x="195084" y="309606"/>
                    <a:pt x="99949" y="341064"/>
                    <a:pt x="139" y="3413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8566546" y="2509997"/>
              <a:ext cx="471531" cy="365740"/>
            </a:xfrm>
            <a:custGeom>
              <a:avLst/>
              <a:gdLst/>
              <a:ahLst/>
              <a:cxnLst/>
              <a:rect l="l" t="t" r="r" b="b"/>
              <a:pathLst>
                <a:path w="471531" h="365740" extrusionOk="0">
                  <a:moveTo>
                    <a:pt x="0" y="359625"/>
                  </a:moveTo>
                  <a:lnTo>
                    <a:pt x="2743" y="311962"/>
                  </a:lnTo>
                  <a:cubicBezTo>
                    <a:pt x="98425" y="317449"/>
                    <a:pt x="193484" y="289178"/>
                    <a:pt x="270389" y="232384"/>
                  </a:cubicBezTo>
                  <a:cubicBezTo>
                    <a:pt x="347287" y="175602"/>
                    <a:pt x="402266" y="93071"/>
                    <a:pt x="425189" y="0"/>
                  </a:cubicBezTo>
                  <a:lnTo>
                    <a:pt x="471531" y="11417"/>
                  </a:lnTo>
                  <a:cubicBezTo>
                    <a:pt x="445954" y="115284"/>
                    <a:pt x="384594" y="207403"/>
                    <a:pt x="298748" y="270789"/>
                  </a:cubicBezTo>
                  <a:cubicBezTo>
                    <a:pt x="212890" y="334194"/>
                    <a:pt x="106794" y="365740"/>
                    <a:pt x="0" y="3596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8568879" y="2427894"/>
              <a:ext cx="502951" cy="581672"/>
            </a:xfrm>
            <a:custGeom>
              <a:avLst/>
              <a:gdLst/>
              <a:ahLst/>
              <a:cxnLst/>
              <a:rect l="l" t="t" r="r" b="b"/>
              <a:pathLst>
                <a:path w="502951" h="581672" extrusionOk="0">
                  <a:moveTo>
                    <a:pt x="353231" y="576313"/>
                  </a:moveTo>
                  <a:cubicBezTo>
                    <a:pt x="279469" y="565219"/>
                    <a:pt x="191973" y="505472"/>
                    <a:pt x="122370" y="411213"/>
                  </a:cubicBezTo>
                  <a:cubicBezTo>
                    <a:pt x="19157" y="271437"/>
                    <a:pt x="0" y="116370"/>
                    <a:pt x="78778" y="58191"/>
                  </a:cubicBezTo>
                  <a:cubicBezTo>
                    <a:pt x="157562" y="0"/>
                    <a:pt x="300139" y="63938"/>
                    <a:pt x="403351" y="203714"/>
                  </a:cubicBezTo>
                  <a:cubicBezTo>
                    <a:pt x="450996" y="268224"/>
                    <a:pt x="482612" y="339083"/>
                    <a:pt x="492372" y="403225"/>
                  </a:cubicBezTo>
                  <a:cubicBezTo>
                    <a:pt x="502951" y="472776"/>
                    <a:pt x="486816" y="527297"/>
                    <a:pt x="446951" y="556729"/>
                  </a:cubicBezTo>
                  <a:cubicBezTo>
                    <a:pt x="421297" y="575678"/>
                    <a:pt x="388848" y="581672"/>
                    <a:pt x="353231" y="576313"/>
                  </a:cubicBezTo>
                  <a:close/>
                  <a:moveTo>
                    <a:pt x="107137" y="96589"/>
                  </a:moveTo>
                  <a:cubicBezTo>
                    <a:pt x="57829" y="133000"/>
                    <a:pt x="67614" y="256711"/>
                    <a:pt x="160775" y="382854"/>
                  </a:cubicBezTo>
                  <a:cubicBezTo>
                    <a:pt x="253930" y="508984"/>
                    <a:pt x="369271" y="554716"/>
                    <a:pt x="418592" y="518331"/>
                  </a:cubicBezTo>
                  <a:cubicBezTo>
                    <a:pt x="443147" y="500183"/>
                    <a:pt x="452837" y="460844"/>
                    <a:pt x="445166" y="410400"/>
                  </a:cubicBezTo>
                  <a:cubicBezTo>
                    <a:pt x="436568" y="353796"/>
                    <a:pt x="408082" y="290468"/>
                    <a:pt x="364959" y="232067"/>
                  </a:cubicBezTo>
                  <a:cubicBezTo>
                    <a:pt x="271799" y="105937"/>
                    <a:pt x="156444" y="60198"/>
                    <a:pt x="107137" y="965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8642639" y="2491108"/>
              <a:ext cx="378212" cy="488492"/>
            </a:xfrm>
            <a:custGeom>
              <a:avLst/>
              <a:gdLst/>
              <a:ahLst/>
              <a:cxnLst/>
              <a:rect l="l" t="t" r="r" b="b"/>
              <a:pathLst>
                <a:path w="378212" h="488492" extrusionOk="0">
                  <a:moveTo>
                    <a:pt x="339807" y="488492"/>
                  </a:moveTo>
                  <a:lnTo>
                    <a:pt x="0" y="28359"/>
                  </a:lnTo>
                  <a:lnTo>
                    <a:pt x="38398" y="0"/>
                  </a:lnTo>
                  <a:lnTo>
                    <a:pt x="378212" y="4601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8826141" y="3239714"/>
              <a:ext cx="109962" cy="158026"/>
            </a:xfrm>
            <a:custGeom>
              <a:avLst/>
              <a:gdLst/>
              <a:ahLst/>
              <a:cxnLst/>
              <a:rect l="l" t="t" r="r" b="b"/>
              <a:pathLst>
                <a:path w="109962" h="158026" extrusionOk="0">
                  <a:moveTo>
                    <a:pt x="79597" y="23355"/>
                  </a:moveTo>
                  <a:lnTo>
                    <a:pt x="91382" y="39312"/>
                  </a:lnTo>
                  <a:cubicBezTo>
                    <a:pt x="105892" y="58966"/>
                    <a:pt x="104317" y="76657"/>
                    <a:pt x="85026" y="90906"/>
                  </a:cubicBezTo>
                  <a:lnTo>
                    <a:pt x="75901" y="97643"/>
                  </a:lnTo>
                  <a:lnTo>
                    <a:pt x="109962" y="143776"/>
                  </a:lnTo>
                  <a:lnTo>
                    <a:pt x="90671" y="158026"/>
                  </a:lnTo>
                  <a:lnTo>
                    <a:pt x="0" y="35236"/>
                  </a:lnTo>
                  <a:lnTo>
                    <a:pt x="28409" y="14243"/>
                  </a:lnTo>
                  <a:cubicBezTo>
                    <a:pt x="47701" y="0"/>
                    <a:pt x="65093" y="3708"/>
                    <a:pt x="79597" y="23355"/>
                  </a:cubicBezTo>
                  <a:close/>
                  <a:moveTo>
                    <a:pt x="32238" y="38519"/>
                  </a:moveTo>
                  <a:lnTo>
                    <a:pt x="62947" y="80105"/>
                  </a:lnTo>
                  <a:lnTo>
                    <a:pt x="72072" y="73367"/>
                  </a:lnTo>
                  <a:cubicBezTo>
                    <a:pt x="78206" y="68834"/>
                    <a:pt x="79470" y="63563"/>
                    <a:pt x="72993" y="54800"/>
                  </a:cubicBezTo>
                  <a:lnTo>
                    <a:pt x="59391" y="36372"/>
                  </a:lnTo>
                  <a:cubicBezTo>
                    <a:pt x="52914" y="27609"/>
                    <a:pt x="47498" y="27254"/>
                    <a:pt x="41363" y="317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8905455" y="3195520"/>
              <a:ext cx="138563" cy="158159"/>
            </a:xfrm>
            <a:custGeom>
              <a:avLst/>
              <a:gdLst/>
              <a:ahLst/>
              <a:cxnLst/>
              <a:rect l="l" t="t" r="r" b="b"/>
              <a:pathLst>
                <a:path w="138563" h="158159" extrusionOk="0">
                  <a:moveTo>
                    <a:pt x="138563" y="108280"/>
                  </a:moveTo>
                  <a:lnTo>
                    <a:pt x="119081" y="122662"/>
                  </a:lnTo>
                  <a:lnTo>
                    <a:pt x="99307" y="102850"/>
                  </a:lnTo>
                  <a:lnTo>
                    <a:pt x="75615" y="120338"/>
                  </a:lnTo>
                  <a:lnTo>
                    <a:pt x="88741" y="145078"/>
                  </a:lnTo>
                  <a:lnTo>
                    <a:pt x="71024" y="158159"/>
                  </a:lnTo>
                  <a:lnTo>
                    <a:pt x="0" y="20859"/>
                  </a:lnTo>
                  <a:lnTo>
                    <a:pt x="28232" y="0"/>
                  </a:lnTo>
                  <a:close/>
                  <a:moveTo>
                    <a:pt x="65760" y="101847"/>
                  </a:moveTo>
                  <a:lnTo>
                    <a:pt x="84359" y="88118"/>
                  </a:lnTo>
                  <a:lnTo>
                    <a:pt x="29209" y="328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8967111" y="3139954"/>
              <a:ext cx="133191" cy="153568"/>
            </a:xfrm>
            <a:custGeom>
              <a:avLst/>
              <a:gdLst/>
              <a:ahLst/>
              <a:cxnLst/>
              <a:rect l="l" t="t" r="r" b="b"/>
              <a:pathLst>
                <a:path w="133191" h="153568" extrusionOk="0">
                  <a:moveTo>
                    <a:pt x="20135" y="13862"/>
                  </a:moveTo>
                  <a:cubicBezTo>
                    <a:pt x="38900" y="0"/>
                    <a:pt x="56838" y="4095"/>
                    <a:pt x="71342" y="23742"/>
                  </a:cubicBezTo>
                  <a:lnTo>
                    <a:pt x="74212" y="27603"/>
                  </a:lnTo>
                  <a:lnTo>
                    <a:pt x="55962" y="41078"/>
                  </a:lnTo>
                  <a:lnTo>
                    <a:pt x="52203" y="35985"/>
                  </a:lnTo>
                  <a:cubicBezTo>
                    <a:pt x="45720" y="27222"/>
                    <a:pt x="39738" y="26473"/>
                    <a:pt x="33616" y="31007"/>
                  </a:cubicBezTo>
                  <a:cubicBezTo>
                    <a:pt x="27470" y="35540"/>
                    <a:pt x="26416" y="41478"/>
                    <a:pt x="32899" y="50234"/>
                  </a:cubicBezTo>
                  <a:cubicBezTo>
                    <a:pt x="51549" y="75501"/>
                    <a:pt x="92767" y="52381"/>
                    <a:pt x="118668" y="87458"/>
                  </a:cubicBezTo>
                  <a:cubicBezTo>
                    <a:pt x="133191" y="107105"/>
                    <a:pt x="131635" y="125583"/>
                    <a:pt x="112693" y="139573"/>
                  </a:cubicBezTo>
                  <a:cubicBezTo>
                    <a:pt x="93764" y="153568"/>
                    <a:pt x="75641" y="149593"/>
                    <a:pt x="61137" y="129946"/>
                  </a:cubicBezTo>
                  <a:lnTo>
                    <a:pt x="55562" y="122402"/>
                  </a:lnTo>
                  <a:lnTo>
                    <a:pt x="73806" y="108927"/>
                  </a:lnTo>
                  <a:lnTo>
                    <a:pt x="80302" y="117709"/>
                  </a:lnTo>
                  <a:cubicBezTo>
                    <a:pt x="86772" y="126485"/>
                    <a:pt x="92951" y="126784"/>
                    <a:pt x="99104" y="122243"/>
                  </a:cubicBezTo>
                  <a:cubicBezTo>
                    <a:pt x="105219" y="117709"/>
                    <a:pt x="106768" y="111715"/>
                    <a:pt x="100279" y="102939"/>
                  </a:cubicBezTo>
                  <a:cubicBezTo>
                    <a:pt x="81641" y="77673"/>
                    <a:pt x="40424" y="100793"/>
                    <a:pt x="14503" y="65716"/>
                  </a:cubicBezTo>
                  <a:cubicBezTo>
                    <a:pt x="0" y="46069"/>
                    <a:pt x="1365" y="27717"/>
                    <a:pt x="20135" y="13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9032756" y="3091486"/>
              <a:ext cx="133172" cy="153562"/>
            </a:xfrm>
            <a:custGeom>
              <a:avLst/>
              <a:gdLst/>
              <a:ahLst/>
              <a:cxnLst/>
              <a:rect l="l" t="t" r="r" b="b"/>
              <a:pathLst>
                <a:path w="133172" h="153562" extrusionOk="0">
                  <a:moveTo>
                    <a:pt x="20123" y="13855"/>
                  </a:moveTo>
                  <a:cubicBezTo>
                    <a:pt x="38893" y="0"/>
                    <a:pt x="56819" y="4102"/>
                    <a:pt x="71323" y="23742"/>
                  </a:cubicBezTo>
                  <a:lnTo>
                    <a:pt x="74193" y="27609"/>
                  </a:lnTo>
                  <a:lnTo>
                    <a:pt x="55943" y="41078"/>
                  </a:lnTo>
                  <a:lnTo>
                    <a:pt x="52184" y="35979"/>
                  </a:lnTo>
                  <a:cubicBezTo>
                    <a:pt x="45707" y="27216"/>
                    <a:pt x="39738" y="26473"/>
                    <a:pt x="33604" y="31013"/>
                  </a:cubicBezTo>
                  <a:cubicBezTo>
                    <a:pt x="27451" y="35540"/>
                    <a:pt x="26416" y="41471"/>
                    <a:pt x="32880" y="50234"/>
                  </a:cubicBezTo>
                  <a:cubicBezTo>
                    <a:pt x="51549" y="75501"/>
                    <a:pt x="92748" y="52387"/>
                    <a:pt x="118649" y="87458"/>
                  </a:cubicBezTo>
                  <a:cubicBezTo>
                    <a:pt x="133172" y="107105"/>
                    <a:pt x="131635" y="125583"/>
                    <a:pt x="112693" y="139573"/>
                  </a:cubicBezTo>
                  <a:cubicBezTo>
                    <a:pt x="93745" y="153562"/>
                    <a:pt x="75641" y="149586"/>
                    <a:pt x="61118" y="129946"/>
                  </a:cubicBezTo>
                  <a:lnTo>
                    <a:pt x="55556" y="122402"/>
                  </a:lnTo>
                  <a:lnTo>
                    <a:pt x="73787" y="108934"/>
                  </a:lnTo>
                  <a:lnTo>
                    <a:pt x="80283" y="117709"/>
                  </a:lnTo>
                  <a:cubicBezTo>
                    <a:pt x="86753" y="126485"/>
                    <a:pt x="92932" y="126777"/>
                    <a:pt x="99085" y="122250"/>
                  </a:cubicBezTo>
                  <a:cubicBezTo>
                    <a:pt x="105219" y="117709"/>
                    <a:pt x="106749" y="111721"/>
                    <a:pt x="100260" y="102939"/>
                  </a:cubicBezTo>
                  <a:cubicBezTo>
                    <a:pt x="81622" y="77679"/>
                    <a:pt x="40405" y="100793"/>
                    <a:pt x="14484" y="65709"/>
                  </a:cubicBezTo>
                  <a:cubicBezTo>
                    <a:pt x="0" y="46069"/>
                    <a:pt x="1346" y="27724"/>
                    <a:pt x="20123" y="138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9093566" y="3042210"/>
              <a:ext cx="109988" cy="158032"/>
            </a:xfrm>
            <a:custGeom>
              <a:avLst/>
              <a:gdLst/>
              <a:ahLst/>
              <a:cxnLst/>
              <a:rect l="l" t="t" r="r" b="b"/>
              <a:pathLst>
                <a:path w="109988" h="158032" extrusionOk="0">
                  <a:moveTo>
                    <a:pt x="79609" y="23361"/>
                  </a:moveTo>
                  <a:lnTo>
                    <a:pt x="91389" y="39319"/>
                  </a:lnTo>
                  <a:cubicBezTo>
                    <a:pt x="105905" y="58972"/>
                    <a:pt x="104343" y="76657"/>
                    <a:pt x="85039" y="90912"/>
                  </a:cubicBezTo>
                  <a:lnTo>
                    <a:pt x="75914" y="97650"/>
                  </a:lnTo>
                  <a:lnTo>
                    <a:pt x="109988" y="143783"/>
                  </a:lnTo>
                  <a:lnTo>
                    <a:pt x="90684" y="158032"/>
                  </a:lnTo>
                  <a:lnTo>
                    <a:pt x="0" y="35236"/>
                  </a:lnTo>
                  <a:lnTo>
                    <a:pt x="28422" y="14249"/>
                  </a:lnTo>
                  <a:cubicBezTo>
                    <a:pt x="47732" y="0"/>
                    <a:pt x="65087" y="3714"/>
                    <a:pt x="79609" y="23361"/>
                  </a:cubicBezTo>
                  <a:close/>
                  <a:moveTo>
                    <a:pt x="32257" y="38525"/>
                  </a:moveTo>
                  <a:lnTo>
                    <a:pt x="62966" y="80105"/>
                  </a:lnTo>
                  <a:lnTo>
                    <a:pt x="72085" y="73367"/>
                  </a:lnTo>
                  <a:cubicBezTo>
                    <a:pt x="78238" y="68834"/>
                    <a:pt x="79482" y="63563"/>
                    <a:pt x="73025" y="54800"/>
                  </a:cubicBezTo>
                  <a:lnTo>
                    <a:pt x="59404" y="36372"/>
                  </a:lnTo>
                  <a:cubicBezTo>
                    <a:pt x="52946" y="27609"/>
                    <a:pt x="47529" y="27254"/>
                    <a:pt x="41382" y="31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9166291" y="2992084"/>
              <a:ext cx="134740" cy="153568"/>
            </a:xfrm>
            <a:custGeom>
              <a:avLst/>
              <a:gdLst/>
              <a:ahLst/>
              <a:cxnLst/>
              <a:rect l="l" t="t" r="r" b="b"/>
              <a:pathLst>
                <a:path w="134740" h="153568" extrusionOk="0">
                  <a:moveTo>
                    <a:pt x="14509" y="66497"/>
                  </a:moveTo>
                  <a:cubicBezTo>
                    <a:pt x="0" y="46850"/>
                    <a:pt x="2070" y="27984"/>
                    <a:pt x="21005" y="13995"/>
                  </a:cubicBezTo>
                  <a:cubicBezTo>
                    <a:pt x="39935" y="0"/>
                    <a:pt x="58591" y="3587"/>
                    <a:pt x="73094" y="23228"/>
                  </a:cubicBezTo>
                  <a:lnTo>
                    <a:pt x="120256" y="87077"/>
                  </a:lnTo>
                  <a:cubicBezTo>
                    <a:pt x="134740" y="106718"/>
                    <a:pt x="132689" y="125590"/>
                    <a:pt x="113734" y="139579"/>
                  </a:cubicBezTo>
                  <a:cubicBezTo>
                    <a:pt x="94805" y="153568"/>
                    <a:pt x="76155" y="149987"/>
                    <a:pt x="61664" y="130346"/>
                  </a:cubicBezTo>
                  <a:close/>
                  <a:moveTo>
                    <a:pt x="81851" y="117322"/>
                  </a:moveTo>
                  <a:cubicBezTo>
                    <a:pt x="88341" y="126098"/>
                    <a:pt x="94672" y="126574"/>
                    <a:pt x="100787" y="122040"/>
                  </a:cubicBezTo>
                  <a:cubicBezTo>
                    <a:pt x="106940" y="117506"/>
                    <a:pt x="108337" y="111334"/>
                    <a:pt x="101860" y="102558"/>
                  </a:cubicBezTo>
                  <a:lnTo>
                    <a:pt x="52889" y="36252"/>
                  </a:lnTo>
                  <a:cubicBezTo>
                    <a:pt x="46431" y="27489"/>
                    <a:pt x="40093" y="26993"/>
                    <a:pt x="33953" y="31534"/>
                  </a:cubicBezTo>
                  <a:cubicBezTo>
                    <a:pt x="27819" y="36061"/>
                    <a:pt x="26422" y="42252"/>
                    <a:pt x="32893" y="51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9230104" y="2940354"/>
              <a:ext cx="150672" cy="159061"/>
            </a:xfrm>
            <a:custGeom>
              <a:avLst/>
              <a:gdLst/>
              <a:ahLst/>
              <a:cxnLst/>
              <a:rect l="l" t="t" r="r" b="b"/>
              <a:pathLst>
                <a:path w="150672" h="159061" extrusionOk="0">
                  <a:moveTo>
                    <a:pt x="131019" y="129266"/>
                  </a:moveTo>
                  <a:cubicBezTo>
                    <a:pt x="127634" y="126879"/>
                    <a:pt x="125520" y="125469"/>
                    <a:pt x="118129" y="115474"/>
                  </a:cubicBezTo>
                  <a:lnTo>
                    <a:pt x="103885" y="96183"/>
                  </a:lnTo>
                  <a:cubicBezTo>
                    <a:pt x="95465" y="84778"/>
                    <a:pt x="88487" y="83419"/>
                    <a:pt x="79724" y="89890"/>
                  </a:cubicBezTo>
                  <a:lnTo>
                    <a:pt x="73056" y="94818"/>
                  </a:lnTo>
                  <a:lnTo>
                    <a:pt x="109975" y="144811"/>
                  </a:lnTo>
                  <a:lnTo>
                    <a:pt x="90671" y="159061"/>
                  </a:lnTo>
                  <a:lnTo>
                    <a:pt x="0" y="36264"/>
                  </a:lnTo>
                  <a:lnTo>
                    <a:pt x="29121" y="14770"/>
                  </a:lnTo>
                  <a:cubicBezTo>
                    <a:pt x="49110" y="0"/>
                    <a:pt x="64592" y="2946"/>
                    <a:pt x="78574" y="21888"/>
                  </a:cubicBezTo>
                  <a:lnTo>
                    <a:pt x="85699" y="31546"/>
                  </a:lnTo>
                  <a:cubicBezTo>
                    <a:pt x="95021" y="44170"/>
                    <a:pt x="97072" y="55397"/>
                    <a:pt x="91452" y="65773"/>
                  </a:cubicBezTo>
                  <a:cubicBezTo>
                    <a:pt x="104082" y="62693"/>
                    <a:pt x="114115" y="69659"/>
                    <a:pt x="123571" y="82461"/>
                  </a:cubicBezTo>
                  <a:lnTo>
                    <a:pt x="137547" y="101403"/>
                  </a:lnTo>
                  <a:cubicBezTo>
                    <a:pt x="141947" y="107365"/>
                    <a:pt x="145357" y="111626"/>
                    <a:pt x="150672" y="114757"/>
                  </a:cubicBezTo>
                  <a:close/>
                  <a:moveTo>
                    <a:pt x="32238" y="39554"/>
                  </a:moveTo>
                  <a:lnTo>
                    <a:pt x="60102" y="77273"/>
                  </a:lnTo>
                  <a:lnTo>
                    <a:pt x="67633" y="71704"/>
                  </a:lnTo>
                  <a:cubicBezTo>
                    <a:pt x="74847" y="66395"/>
                    <a:pt x="76873" y="59988"/>
                    <a:pt x="69653" y="50177"/>
                  </a:cubicBezTo>
                  <a:lnTo>
                    <a:pt x="60686" y="38068"/>
                  </a:lnTo>
                  <a:cubicBezTo>
                    <a:pt x="54216" y="29298"/>
                    <a:pt x="48399" y="27641"/>
                    <a:pt x="41541" y="32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9295041" y="2884630"/>
              <a:ext cx="130149" cy="151930"/>
            </a:xfrm>
            <a:custGeom>
              <a:avLst/>
              <a:gdLst/>
              <a:ahLst/>
              <a:cxnLst/>
              <a:rect l="l" t="t" r="r" b="b"/>
              <a:pathLst>
                <a:path w="130149" h="151930" extrusionOk="0">
                  <a:moveTo>
                    <a:pt x="0" y="44037"/>
                  </a:moveTo>
                  <a:lnTo>
                    <a:pt x="59632" y="0"/>
                  </a:lnTo>
                  <a:lnTo>
                    <a:pt x="72586" y="17538"/>
                  </a:lnTo>
                  <a:lnTo>
                    <a:pt x="52412" y="32435"/>
                  </a:lnTo>
                  <a:lnTo>
                    <a:pt x="130149" y="137693"/>
                  </a:lnTo>
                  <a:lnTo>
                    <a:pt x="110845" y="151930"/>
                  </a:lnTo>
                  <a:lnTo>
                    <a:pt x="33121" y="46678"/>
                  </a:lnTo>
                  <a:lnTo>
                    <a:pt x="12947" y="615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8388129" y="2782053"/>
              <a:ext cx="292265" cy="376618"/>
            </a:xfrm>
            <a:custGeom>
              <a:avLst/>
              <a:gdLst/>
              <a:ahLst/>
              <a:cxnLst/>
              <a:rect l="l" t="t" r="r" b="b"/>
              <a:pathLst>
                <a:path w="292265" h="376618" extrusionOk="0">
                  <a:moveTo>
                    <a:pt x="12852" y="7829"/>
                  </a:moveTo>
                  <a:lnTo>
                    <a:pt x="12852" y="7829"/>
                  </a:lnTo>
                  <a:cubicBezTo>
                    <a:pt x="23456" y="0"/>
                    <a:pt x="38398" y="2247"/>
                    <a:pt x="46234" y="12852"/>
                  </a:cubicBezTo>
                  <a:lnTo>
                    <a:pt x="284435" y="335400"/>
                  </a:lnTo>
                  <a:cubicBezTo>
                    <a:pt x="292265" y="346011"/>
                    <a:pt x="290017" y="360953"/>
                    <a:pt x="279419" y="368788"/>
                  </a:cubicBezTo>
                  <a:cubicBezTo>
                    <a:pt x="268814" y="376618"/>
                    <a:pt x="253860" y="374370"/>
                    <a:pt x="246037" y="363766"/>
                  </a:cubicBezTo>
                  <a:lnTo>
                    <a:pt x="7829" y="41211"/>
                  </a:lnTo>
                  <a:cubicBezTo>
                    <a:pt x="0" y="30606"/>
                    <a:pt x="2247" y="15659"/>
                    <a:pt x="12852" y="78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8264025" y="2613997"/>
              <a:ext cx="118859" cy="141808"/>
            </a:xfrm>
            <a:custGeom>
              <a:avLst/>
              <a:gdLst/>
              <a:ahLst/>
              <a:cxnLst/>
              <a:rect l="l" t="t" r="r" b="b"/>
              <a:pathLst>
                <a:path w="118859" h="141808" extrusionOk="0">
                  <a:moveTo>
                    <a:pt x="12852" y="7829"/>
                  </a:moveTo>
                  <a:lnTo>
                    <a:pt x="12852" y="7829"/>
                  </a:lnTo>
                  <a:cubicBezTo>
                    <a:pt x="23456" y="0"/>
                    <a:pt x="38398" y="2247"/>
                    <a:pt x="46234" y="12852"/>
                  </a:cubicBezTo>
                  <a:lnTo>
                    <a:pt x="111029" y="100590"/>
                  </a:lnTo>
                  <a:cubicBezTo>
                    <a:pt x="118859" y="111194"/>
                    <a:pt x="116611" y="126142"/>
                    <a:pt x="106006" y="133972"/>
                  </a:cubicBezTo>
                  <a:cubicBezTo>
                    <a:pt x="95402" y="141808"/>
                    <a:pt x="80454" y="139560"/>
                    <a:pt x="72624" y="128955"/>
                  </a:cubicBezTo>
                  <a:lnTo>
                    <a:pt x="7829" y="41211"/>
                  </a:lnTo>
                  <a:cubicBezTo>
                    <a:pt x="0" y="30606"/>
                    <a:pt x="2247" y="15659"/>
                    <a:pt x="12852" y="78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555" name="Google Shape;555;p31"/>
          <p:cNvGrpSpPr/>
          <p:nvPr/>
        </p:nvGrpSpPr>
        <p:grpSpPr>
          <a:xfrm rot="646864">
            <a:off x="4290823" y="1604110"/>
            <a:ext cx="1254221" cy="1088822"/>
            <a:chOff x="1174151" y="2373534"/>
            <a:chExt cx="2162307" cy="1877156"/>
          </a:xfrm>
        </p:grpSpPr>
        <p:sp>
          <p:nvSpPr>
            <p:cNvPr id="556" name="Google Shape;556;p31"/>
            <p:cNvSpPr/>
            <p:nvPr/>
          </p:nvSpPr>
          <p:spPr>
            <a:xfrm>
              <a:off x="1255976" y="2455355"/>
              <a:ext cx="2080482" cy="1795335"/>
            </a:xfrm>
            <a:custGeom>
              <a:avLst/>
              <a:gdLst/>
              <a:ahLst/>
              <a:cxnLst/>
              <a:rect l="l" t="t" r="r" b="b"/>
              <a:pathLst>
                <a:path w="2080482" h="1795335" extrusionOk="0">
                  <a:moveTo>
                    <a:pt x="1955203" y="1346892"/>
                  </a:moveTo>
                  <a:cubicBezTo>
                    <a:pt x="1876234" y="1147940"/>
                    <a:pt x="1797278" y="948975"/>
                    <a:pt x="1718310" y="750023"/>
                  </a:cubicBezTo>
                  <a:cubicBezTo>
                    <a:pt x="1741487" y="684561"/>
                    <a:pt x="1723186" y="605955"/>
                    <a:pt x="1671135" y="556113"/>
                  </a:cubicBezTo>
                  <a:cubicBezTo>
                    <a:pt x="1659045" y="544537"/>
                    <a:pt x="1633277" y="516591"/>
                    <a:pt x="1624761" y="514267"/>
                  </a:cubicBezTo>
                  <a:cubicBezTo>
                    <a:pt x="1583277" y="409676"/>
                    <a:pt x="1542129" y="304939"/>
                    <a:pt x="1500212" y="200520"/>
                  </a:cubicBezTo>
                  <a:cubicBezTo>
                    <a:pt x="1475219" y="138252"/>
                    <a:pt x="1445304" y="84531"/>
                    <a:pt x="1383379" y="51809"/>
                  </a:cubicBezTo>
                  <a:cubicBezTo>
                    <a:pt x="1285335" y="0"/>
                    <a:pt x="1153991" y="36233"/>
                    <a:pt x="1097089" y="131679"/>
                  </a:cubicBezTo>
                  <a:cubicBezTo>
                    <a:pt x="1081106" y="158489"/>
                    <a:pt x="1067555" y="187432"/>
                    <a:pt x="1055141" y="217220"/>
                  </a:cubicBezTo>
                  <a:cubicBezTo>
                    <a:pt x="1035532" y="208597"/>
                    <a:pt x="1014869" y="202272"/>
                    <a:pt x="993419" y="198570"/>
                  </a:cubicBezTo>
                  <a:cubicBezTo>
                    <a:pt x="917911" y="100685"/>
                    <a:pt x="792327" y="47536"/>
                    <a:pt x="667454" y="69710"/>
                  </a:cubicBezTo>
                  <a:cubicBezTo>
                    <a:pt x="543229" y="91776"/>
                    <a:pt x="456679" y="176517"/>
                    <a:pt x="414051" y="285013"/>
                  </a:cubicBezTo>
                  <a:cubicBezTo>
                    <a:pt x="314032" y="323316"/>
                    <a:pt x="244462" y="425107"/>
                    <a:pt x="263766" y="539622"/>
                  </a:cubicBezTo>
                  <a:cubicBezTo>
                    <a:pt x="272713" y="592677"/>
                    <a:pt x="296024" y="635596"/>
                    <a:pt x="328974" y="668045"/>
                  </a:cubicBezTo>
                  <a:cubicBezTo>
                    <a:pt x="307771" y="682961"/>
                    <a:pt x="288207" y="701287"/>
                    <a:pt x="270744" y="722871"/>
                  </a:cubicBezTo>
                  <a:cubicBezTo>
                    <a:pt x="81127" y="776827"/>
                    <a:pt x="0" y="1043870"/>
                    <a:pt x="196583" y="1164621"/>
                  </a:cubicBezTo>
                  <a:cubicBezTo>
                    <a:pt x="280720" y="1216317"/>
                    <a:pt x="397300" y="1206417"/>
                    <a:pt x="497719" y="1203039"/>
                  </a:cubicBezTo>
                  <a:cubicBezTo>
                    <a:pt x="530491" y="1231201"/>
                    <a:pt x="563949" y="1259846"/>
                    <a:pt x="600132" y="1280750"/>
                  </a:cubicBezTo>
                  <a:cubicBezTo>
                    <a:pt x="610457" y="1286719"/>
                    <a:pt x="621372" y="1291259"/>
                    <a:pt x="632650" y="1294847"/>
                  </a:cubicBezTo>
                  <a:cubicBezTo>
                    <a:pt x="615308" y="1338541"/>
                    <a:pt x="597966" y="1382236"/>
                    <a:pt x="580624" y="1425930"/>
                  </a:cubicBezTo>
                  <a:cubicBezTo>
                    <a:pt x="534460" y="1542243"/>
                    <a:pt x="453085" y="1716633"/>
                    <a:pt x="629704" y="1775815"/>
                  </a:cubicBezTo>
                  <a:cubicBezTo>
                    <a:pt x="687978" y="1795335"/>
                    <a:pt x="761834" y="1785327"/>
                    <a:pt x="821766" y="1785327"/>
                  </a:cubicBezTo>
                  <a:lnTo>
                    <a:pt x="1178572" y="1785327"/>
                  </a:lnTo>
                  <a:lnTo>
                    <a:pt x="1848135" y="1785327"/>
                  </a:lnTo>
                  <a:cubicBezTo>
                    <a:pt x="1970214" y="1785327"/>
                    <a:pt x="2080482" y="1702485"/>
                    <a:pt x="2042350" y="1566468"/>
                  </a:cubicBezTo>
                  <a:cubicBezTo>
                    <a:pt x="2021484" y="1492034"/>
                    <a:pt x="1983689" y="1418672"/>
                    <a:pt x="1955203" y="1346892"/>
                  </a:cubicBezTo>
                  <a:close/>
                  <a:moveTo>
                    <a:pt x="765308" y="741013"/>
                  </a:moveTo>
                  <a:cubicBezTo>
                    <a:pt x="765498" y="745832"/>
                    <a:pt x="765733" y="750639"/>
                    <a:pt x="766032" y="755427"/>
                  </a:cubicBezTo>
                  <a:cubicBezTo>
                    <a:pt x="761142" y="755453"/>
                    <a:pt x="756246" y="755453"/>
                    <a:pt x="751363" y="755535"/>
                  </a:cubicBezTo>
                  <a:cubicBezTo>
                    <a:pt x="748328" y="750671"/>
                    <a:pt x="745248" y="745858"/>
                    <a:pt x="741978" y="741235"/>
                  </a:cubicBezTo>
                  <a:cubicBezTo>
                    <a:pt x="749757" y="741159"/>
                    <a:pt x="757529" y="741095"/>
                    <a:pt x="765308" y="7410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1174151" y="2373534"/>
              <a:ext cx="2080488" cy="1795341"/>
            </a:xfrm>
            <a:custGeom>
              <a:avLst/>
              <a:gdLst/>
              <a:ahLst/>
              <a:cxnLst/>
              <a:rect l="l" t="t" r="r" b="b"/>
              <a:pathLst>
                <a:path w="2080488" h="1795341" extrusionOk="0">
                  <a:moveTo>
                    <a:pt x="1955209" y="1346898"/>
                  </a:moveTo>
                  <a:cubicBezTo>
                    <a:pt x="1876240" y="1147940"/>
                    <a:pt x="1797284" y="948982"/>
                    <a:pt x="1718316" y="750023"/>
                  </a:cubicBezTo>
                  <a:cubicBezTo>
                    <a:pt x="1741493" y="684561"/>
                    <a:pt x="1723193" y="605955"/>
                    <a:pt x="1671142" y="556113"/>
                  </a:cubicBezTo>
                  <a:cubicBezTo>
                    <a:pt x="1659045" y="544537"/>
                    <a:pt x="1633283" y="516591"/>
                    <a:pt x="1624761" y="514273"/>
                  </a:cubicBezTo>
                  <a:cubicBezTo>
                    <a:pt x="1583283" y="409676"/>
                    <a:pt x="1542135" y="304939"/>
                    <a:pt x="1500212" y="200520"/>
                  </a:cubicBezTo>
                  <a:cubicBezTo>
                    <a:pt x="1475219" y="138258"/>
                    <a:pt x="1445310" y="84531"/>
                    <a:pt x="1383385" y="51809"/>
                  </a:cubicBezTo>
                  <a:cubicBezTo>
                    <a:pt x="1285341" y="0"/>
                    <a:pt x="1153998" y="36233"/>
                    <a:pt x="1097095" y="131679"/>
                  </a:cubicBezTo>
                  <a:cubicBezTo>
                    <a:pt x="1081112" y="158489"/>
                    <a:pt x="1067562" y="187432"/>
                    <a:pt x="1055141" y="217220"/>
                  </a:cubicBezTo>
                  <a:cubicBezTo>
                    <a:pt x="1035532" y="208597"/>
                    <a:pt x="1014876" y="202272"/>
                    <a:pt x="993425" y="198570"/>
                  </a:cubicBezTo>
                  <a:cubicBezTo>
                    <a:pt x="917917" y="100691"/>
                    <a:pt x="792333" y="47536"/>
                    <a:pt x="667461" y="69710"/>
                  </a:cubicBezTo>
                  <a:cubicBezTo>
                    <a:pt x="543229" y="91776"/>
                    <a:pt x="456679" y="176517"/>
                    <a:pt x="414058" y="285019"/>
                  </a:cubicBezTo>
                  <a:cubicBezTo>
                    <a:pt x="314039" y="323316"/>
                    <a:pt x="244462" y="425107"/>
                    <a:pt x="263772" y="539622"/>
                  </a:cubicBezTo>
                  <a:cubicBezTo>
                    <a:pt x="272719" y="592677"/>
                    <a:pt x="296024" y="635596"/>
                    <a:pt x="328980" y="668051"/>
                  </a:cubicBezTo>
                  <a:cubicBezTo>
                    <a:pt x="307778" y="682961"/>
                    <a:pt x="288213" y="701293"/>
                    <a:pt x="270744" y="722877"/>
                  </a:cubicBezTo>
                  <a:cubicBezTo>
                    <a:pt x="81133" y="776827"/>
                    <a:pt x="0" y="1043876"/>
                    <a:pt x="196583" y="1164621"/>
                  </a:cubicBezTo>
                  <a:cubicBezTo>
                    <a:pt x="280727" y="1216310"/>
                    <a:pt x="397300" y="1206417"/>
                    <a:pt x="497725" y="1203039"/>
                  </a:cubicBezTo>
                  <a:cubicBezTo>
                    <a:pt x="530498" y="1231207"/>
                    <a:pt x="563956" y="1259846"/>
                    <a:pt x="600132" y="1280756"/>
                  </a:cubicBezTo>
                  <a:cubicBezTo>
                    <a:pt x="610463" y="1286719"/>
                    <a:pt x="621379" y="1291266"/>
                    <a:pt x="632656" y="1294841"/>
                  </a:cubicBezTo>
                  <a:cubicBezTo>
                    <a:pt x="615315" y="1338541"/>
                    <a:pt x="597966" y="1382242"/>
                    <a:pt x="580631" y="1425936"/>
                  </a:cubicBezTo>
                  <a:cubicBezTo>
                    <a:pt x="534460" y="1542243"/>
                    <a:pt x="453091" y="1716627"/>
                    <a:pt x="629710" y="1775809"/>
                  </a:cubicBezTo>
                  <a:cubicBezTo>
                    <a:pt x="687978" y="1795341"/>
                    <a:pt x="761841" y="1785321"/>
                    <a:pt x="821766" y="1785321"/>
                  </a:cubicBezTo>
                  <a:lnTo>
                    <a:pt x="1178579" y="1785321"/>
                  </a:lnTo>
                  <a:lnTo>
                    <a:pt x="1848142" y="1785321"/>
                  </a:lnTo>
                  <a:cubicBezTo>
                    <a:pt x="1970220" y="1785321"/>
                    <a:pt x="2080488" y="1702485"/>
                    <a:pt x="2042356" y="1566475"/>
                  </a:cubicBezTo>
                  <a:cubicBezTo>
                    <a:pt x="2021484" y="1492034"/>
                    <a:pt x="1983695" y="1418666"/>
                    <a:pt x="1955209" y="1346898"/>
                  </a:cubicBezTo>
                  <a:close/>
                  <a:moveTo>
                    <a:pt x="765308" y="741013"/>
                  </a:moveTo>
                  <a:cubicBezTo>
                    <a:pt x="765498" y="745832"/>
                    <a:pt x="765740" y="750639"/>
                    <a:pt x="766038" y="755427"/>
                  </a:cubicBezTo>
                  <a:cubicBezTo>
                    <a:pt x="761149" y="755459"/>
                    <a:pt x="756246" y="755453"/>
                    <a:pt x="751363" y="755535"/>
                  </a:cubicBezTo>
                  <a:cubicBezTo>
                    <a:pt x="748334" y="750671"/>
                    <a:pt x="745255" y="745858"/>
                    <a:pt x="741978" y="741235"/>
                  </a:cubicBezTo>
                  <a:cubicBezTo>
                    <a:pt x="749763" y="741159"/>
                    <a:pt x="757529" y="741095"/>
                    <a:pt x="765308" y="7410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1569679" y="2582411"/>
              <a:ext cx="681278" cy="385654"/>
            </a:xfrm>
            <a:custGeom>
              <a:avLst/>
              <a:gdLst/>
              <a:ahLst/>
              <a:cxnLst/>
              <a:rect l="l" t="t" r="r" b="b"/>
              <a:pathLst>
                <a:path w="681278" h="385654" extrusionOk="0">
                  <a:moveTo>
                    <a:pt x="567207" y="131305"/>
                  </a:moveTo>
                  <a:cubicBezTo>
                    <a:pt x="553358" y="129743"/>
                    <a:pt x="539940" y="130479"/>
                    <a:pt x="527196" y="133108"/>
                  </a:cubicBezTo>
                  <a:cubicBezTo>
                    <a:pt x="519607" y="134670"/>
                    <a:pt x="511898" y="130613"/>
                    <a:pt x="509092" y="123386"/>
                  </a:cubicBezTo>
                  <a:cubicBezTo>
                    <a:pt x="481012" y="51123"/>
                    <a:pt x="410597" y="0"/>
                    <a:pt x="328282" y="546"/>
                  </a:cubicBezTo>
                  <a:cubicBezTo>
                    <a:pt x="255308" y="1028"/>
                    <a:pt x="189763" y="45796"/>
                    <a:pt x="156940" y="110966"/>
                  </a:cubicBezTo>
                  <a:cubicBezTo>
                    <a:pt x="143052" y="138544"/>
                    <a:pt x="137433" y="165036"/>
                    <a:pt x="137052" y="190309"/>
                  </a:cubicBezTo>
                  <a:cubicBezTo>
                    <a:pt x="136893" y="200793"/>
                    <a:pt x="127635" y="208470"/>
                    <a:pt x="117348" y="206425"/>
                  </a:cubicBezTo>
                  <a:cubicBezTo>
                    <a:pt x="105149" y="203993"/>
                    <a:pt x="92062" y="204031"/>
                    <a:pt x="78543" y="207238"/>
                  </a:cubicBezTo>
                  <a:cubicBezTo>
                    <a:pt x="44767" y="215226"/>
                    <a:pt x="17799" y="243020"/>
                    <a:pt x="11201" y="277094"/>
                  </a:cubicBezTo>
                  <a:cubicBezTo>
                    <a:pt x="0" y="334994"/>
                    <a:pt x="44043" y="385654"/>
                    <a:pt x="99923" y="385654"/>
                  </a:cubicBezTo>
                  <a:lnTo>
                    <a:pt x="329584" y="385654"/>
                  </a:lnTo>
                  <a:lnTo>
                    <a:pt x="552811" y="385654"/>
                  </a:lnTo>
                  <a:cubicBezTo>
                    <a:pt x="623817" y="385654"/>
                    <a:pt x="681278" y="327640"/>
                    <a:pt x="680377" y="256425"/>
                  </a:cubicBezTo>
                  <a:cubicBezTo>
                    <a:pt x="679583" y="193122"/>
                    <a:pt x="630116" y="138391"/>
                    <a:pt x="567207" y="131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1551817" y="2559881"/>
              <a:ext cx="721690" cy="431120"/>
            </a:xfrm>
            <a:custGeom>
              <a:avLst/>
              <a:gdLst/>
              <a:ahLst/>
              <a:cxnLst/>
              <a:rect l="l" t="t" r="r" b="b"/>
              <a:pathLst>
                <a:path w="721690" h="431120" extrusionOk="0">
                  <a:moveTo>
                    <a:pt x="570668" y="431120"/>
                  </a:moveTo>
                  <a:lnTo>
                    <a:pt x="117786" y="431120"/>
                  </a:lnTo>
                  <a:cubicBezTo>
                    <a:pt x="83800" y="431120"/>
                    <a:pt x="51911" y="416077"/>
                    <a:pt x="30264" y="389845"/>
                  </a:cubicBezTo>
                  <a:cubicBezTo>
                    <a:pt x="8629" y="363620"/>
                    <a:pt x="0" y="329145"/>
                    <a:pt x="6553" y="295268"/>
                  </a:cubicBezTo>
                  <a:cubicBezTo>
                    <a:pt x="14763" y="252780"/>
                    <a:pt x="48748" y="217481"/>
                    <a:pt x="91116" y="207448"/>
                  </a:cubicBezTo>
                  <a:cubicBezTo>
                    <a:pt x="104838" y="204203"/>
                    <a:pt x="118649" y="203473"/>
                    <a:pt x="132219" y="205231"/>
                  </a:cubicBezTo>
                  <a:cubicBezTo>
                    <a:pt x="133667" y="177037"/>
                    <a:pt x="141090" y="149466"/>
                    <a:pt x="154317" y="123177"/>
                  </a:cubicBezTo>
                  <a:cubicBezTo>
                    <a:pt x="191687" y="48958"/>
                    <a:pt x="266928" y="660"/>
                    <a:pt x="345992" y="146"/>
                  </a:cubicBezTo>
                  <a:cubicBezTo>
                    <a:pt x="432479" y="0"/>
                    <a:pt x="512514" y="52381"/>
                    <a:pt x="546112" y="132124"/>
                  </a:cubicBezTo>
                  <a:cubicBezTo>
                    <a:pt x="559771" y="129838"/>
                    <a:pt x="573716" y="129482"/>
                    <a:pt x="587648" y="131044"/>
                  </a:cubicBezTo>
                  <a:cubicBezTo>
                    <a:pt x="661581" y="139376"/>
                    <a:pt x="720223" y="204222"/>
                    <a:pt x="721175" y="278669"/>
                  </a:cubicBezTo>
                  <a:cubicBezTo>
                    <a:pt x="721690" y="319246"/>
                    <a:pt x="706278" y="357492"/>
                    <a:pt x="677779" y="386359"/>
                  </a:cubicBezTo>
                  <a:cubicBezTo>
                    <a:pt x="649262" y="415220"/>
                    <a:pt x="611238" y="431120"/>
                    <a:pt x="570668" y="431120"/>
                  </a:cubicBezTo>
                  <a:close/>
                  <a:moveTo>
                    <a:pt x="117786" y="250164"/>
                  </a:moveTo>
                  <a:cubicBezTo>
                    <a:pt x="112452" y="250164"/>
                    <a:pt x="107067" y="250812"/>
                    <a:pt x="101688" y="252075"/>
                  </a:cubicBezTo>
                  <a:cubicBezTo>
                    <a:pt x="76561" y="258025"/>
                    <a:pt x="56432" y="278885"/>
                    <a:pt x="51581" y="303980"/>
                  </a:cubicBezTo>
                  <a:cubicBezTo>
                    <a:pt x="47580" y="324681"/>
                    <a:pt x="52565" y="344804"/>
                    <a:pt x="65646" y="360654"/>
                  </a:cubicBezTo>
                  <a:cubicBezTo>
                    <a:pt x="78543" y="376288"/>
                    <a:pt x="97548" y="385254"/>
                    <a:pt x="117786" y="385254"/>
                  </a:cubicBezTo>
                  <a:lnTo>
                    <a:pt x="570668" y="385254"/>
                  </a:lnTo>
                  <a:cubicBezTo>
                    <a:pt x="598874" y="385254"/>
                    <a:pt x="625316" y="374199"/>
                    <a:pt x="645140" y="354133"/>
                  </a:cubicBezTo>
                  <a:cubicBezTo>
                    <a:pt x="664952" y="334054"/>
                    <a:pt x="675671" y="307466"/>
                    <a:pt x="675316" y="279253"/>
                  </a:cubicBezTo>
                  <a:cubicBezTo>
                    <a:pt x="674655" y="227488"/>
                    <a:pt x="633895" y="182416"/>
                    <a:pt x="582510" y="176625"/>
                  </a:cubicBezTo>
                  <a:cubicBezTo>
                    <a:pt x="571519" y="175380"/>
                    <a:pt x="560444" y="175875"/>
                    <a:pt x="549694" y="178098"/>
                  </a:cubicBezTo>
                  <a:cubicBezTo>
                    <a:pt x="530999" y="181933"/>
                    <a:pt x="512438" y="171894"/>
                    <a:pt x="505574" y="154216"/>
                  </a:cubicBezTo>
                  <a:cubicBezTo>
                    <a:pt x="480377" y="89388"/>
                    <a:pt x="416902" y="46005"/>
                    <a:pt x="347389" y="46005"/>
                  </a:cubicBezTo>
                  <a:cubicBezTo>
                    <a:pt x="347021" y="46005"/>
                    <a:pt x="346659" y="46012"/>
                    <a:pt x="346284" y="46012"/>
                  </a:cubicBezTo>
                  <a:cubicBezTo>
                    <a:pt x="284270" y="46418"/>
                    <a:pt x="224999" y="84804"/>
                    <a:pt x="195281" y="143808"/>
                  </a:cubicBezTo>
                  <a:cubicBezTo>
                    <a:pt x="183908" y="166408"/>
                    <a:pt x="178206" y="189102"/>
                    <a:pt x="177844" y="213175"/>
                  </a:cubicBezTo>
                  <a:cubicBezTo>
                    <a:pt x="177653" y="225082"/>
                    <a:pt x="172307" y="236143"/>
                    <a:pt x="163156" y="243522"/>
                  </a:cubicBezTo>
                  <a:cubicBezTo>
                    <a:pt x="154095" y="250863"/>
                    <a:pt x="142328" y="253733"/>
                    <a:pt x="130740" y="251440"/>
                  </a:cubicBezTo>
                  <a:cubicBezTo>
                    <a:pt x="126472" y="250590"/>
                    <a:pt x="122148" y="250164"/>
                    <a:pt x="117786" y="2501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1400888" y="3129544"/>
              <a:ext cx="530879" cy="300513"/>
            </a:xfrm>
            <a:custGeom>
              <a:avLst/>
              <a:gdLst/>
              <a:ahLst/>
              <a:cxnLst/>
              <a:rect l="l" t="t" r="r" b="b"/>
              <a:pathLst>
                <a:path w="530879" h="300513" extrusionOk="0">
                  <a:moveTo>
                    <a:pt x="88887" y="102317"/>
                  </a:moveTo>
                  <a:cubicBezTo>
                    <a:pt x="99675" y="101104"/>
                    <a:pt x="110140" y="101676"/>
                    <a:pt x="120059" y="103720"/>
                  </a:cubicBezTo>
                  <a:cubicBezTo>
                    <a:pt x="125984" y="104940"/>
                    <a:pt x="131984" y="101777"/>
                    <a:pt x="134175" y="96145"/>
                  </a:cubicBezTo>
                  <a:cubicBezTo>
                    <a:pt x="156057" y="39839"/>
                    <a:pt x="210927" y="0"/>
                    <a:pt x="275062" y="425"/>
                  </a:cubicBezTo>
                  <a:cubicBezTo>
                    <a:pt x="331927" y="806"/>
                    <a:pt x="383006" y="35680"/>
                    <a:pt x="408584" y="86467"/>
                  </a:cubicBezTo>
                  <a:cubicBezTo>
                    <a:pt x="419404" y="107956"/>
                    <a:pt x="423779" y="128600"/>
                    <a:pt x="424078" y="148291"/>
                  </a:cubicBezTo>
                  <a:cubicBezTo>
                    <a:pt x="424205" y="156464"/>
                    <a:pt x="431412" y="162445"/>
                    <a:pt x="439432" y="160851"/>
                  </a:cubicBezTo>
                  <a:cubicBezTo>
                    <a:pt x="448938" y="158953"/>
                    <a:pt x="459136" y="158991"/>
                    <a:pt x="469671" y="161480"/>
                  </a:cubicBezTo>
                  <a:cubicBezTo>
                    <a:pt x="495985" y="167709"/>
                    <a:pt x="517010" y="189369"/>
                    <a:pt x="522141" y="215925"/>
                  </a:cubicBezTo>
                  <a:cubicBezTo>
                    <a:pt x="530879" y="261042"/>
                    <a:pt x="496550" y="300513"/>
                    <a:pt x="453015" y="300513"/>
                  </a:cubicBezTo>
                  <a:lnTo>
                    <a:pt x="274053" y="300513"/>
                  </a:lnTo>
                  <a:lnTo>
                    <a:pt x="100107" y="300513"/>
                  </a:lnTo>
                  <a:cubicBezTo>
                    <a:pt x="44773" y="300513"/>
                    <a:pt x="0" y="255308"/>
                    <a:pt x="698" y="199815"/>
                  </a:cubicBezTo>
                  <a:cubicBezTo>
                    <a:pt x="1320" y="150488"/>
                    <a:pt x="39858" y="107842"/>
                    <a:pt x="88887" y="1023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1378240" y="3107035"/>
              <a:ext cx="572719" cy="345948"/>
            </a:xfrm>
            <a:custGeom>
              <a:avLst/>
              <a:gdLst/>
              <a:ahLst/>
              <a:cxnLst/>
              <a:rect l="l" t="t" r="r" b="b"/>
              <a:pathLst>
                <a:path w="572719" h="345948" extrusionOk="0">
                  <a:moveTo>
                    <a:pt x="475653" y="345948"/>
                  </a:moveTo>
                  <a:lnTo>
                    <a:pt x="122751" y="345948"/>
                  </a:lnTo>
                  <a:cubicBezTo>
                    <a:pt x="89776" y="345948"/>
                    <a:pt x="58870" y="333025"/>
                    <a:pt x="35693" y="309568"/>
                  </a:cubicBezTo>
                  <a:cubicBezTo>
                    <a:pt x="12528" y="286105"/>
                    <a:pt x="0" y="255022"/>
                    <a:pt x="419" y="222034"/>
                  </a:cubicBezTo>
                  <a:cubicBezTo>
                    <a:pt x="1168" y="161518"/>
                    <a:pt x="48856" y="108813"/>
                    <a:pt x="108959" y="102031"/>
                  </a:cubicBezTo>
                  <a:lnTo>
                    <a:pt x="108972" y="102031"/>
                  </a:lnTo>
                  <a:cubicBezTo>
                    <a:pt x="118979" y="100907"/>
                    <a:pt x="128968" y="101009"/>
                    <a:pt x="138804" y="102323"/>
                  </a:cubicBezTo>
                  <a:cubicBezTo>
                    <a:pt x="166439" y="40684"/>
                    <a:pt x="228758" y="0"/>
                    <a:pt x="296735" y="0"/>
                  </a:cubicBezTo>
                  <a:lnTo>
                    <a:pt x="297865" y="0"/>
                  </a:lnTo>
                  <a:cubicBezTo>
                    <a:pt x="361353" y="425"/>
                    <a:pt x="421728" y="39147"/>
                    <a:pt x="451726" y="98659"/>
                  </a:cubicBezTo>
                  <a:cubicBezTo>
                    <a:pt x="461518" y="118129"/>
                    <a:pt x="467340" y="138493"/>
                    <a:pt x="469112" y="159315"/>
                  </a:cubicBezTo>
                  <a:cubicBezTo>
                    <a:pt x="478555" y="158629"/>
                    <a:pt x="488105" y="159429"/>
                    <a:pt x="497605" y="161677"/>
                  </a:cubicBezTo>
                  <a:cubicBezTo>
                    <a:pt x="532511" y="169932"/>
                    <a:pt x="560533" y="199034"/>
                    <a:pt x="567308" y="234080"/>
                  </a:cubicBezTo>
                  <a:cubicBezTo>
                    <a:pt x="572719" y="261962"/>
                    <a:pt x="565581" y="290347"/>
                    <a:pt x="547770" y="311937"/>
                  </a:cubicBezTo>
                  <a:cubicBezTo>
                    <a:pt x="529939" y="333559"/>
                    <a:pt x="503650" y="345948"/>
                    <a:pt x="475653" y="345948"/>
                  </a:cubicBezTo>
                  <a:close/>
                  <a:moveTo>
                    <a:pt x="114096" y="147612"/>
                  </a:moveTo>
                  <a:cubicBezTo>
                    <a:pt x="76530" y="151847"/>
                    <a:pt x="46748" y="184785"/>
                    <a:pt x="46285" y="222605"/>
                  </a:cubicBezTo>
                  <a:cubicBezTo>
                    <a:pt x="46012" y="243243"/>
                    <a:pt x="53854" y="262680"/>
                    <a:pt x="68332" y="277342"/>
                  </a:cubicBezTo>
                  <a:cubicBezTo>
                    <a:pt x="82816" y="292011"/>
                    <a:pt x="102133" y="300088"/>
                    <a:pt x="122751" y="300088"/>
                  </a:cubicBezTo>
                  <a:lnTo>
                    <a:pt x="475653" y="300088"/>
                  </a:lnTo>
                  <a:cubicBezTo>
                    <a:pt x="489915" y="300088"/>
                    <a:pt x="503307" y="293770"/>
                    <a:pt x="512387" y="282759"/>
                  </a:cubicBezTo>
                  <a:cubicBezTo>
                    <a:pt x="521595" y="271589"/>
                    <a:pt x="525106" y="257403"/>
                    <a:pt x="522281" y="242792"/>
                  </a:cubicBezTo>
                  <a:cubicBezTo>
                    <a:pt x="518864" y="225145"/>
                    <a:pt x="504710" y="210483"/>
                    <a:pt x="487032" y="206311"/>
                  </a:cubicBezTo>
                  <a:cubicBezTo>
                    <a:pt x="480136" y="204692"/>
                    <a:pt x="473227" y="204520"/>
                    <a:pt x="466566" y="205847"/>
                  </a:cubicBezTo>
                  <a:cubicBezTo>
                    <a:pt x="456056" y="207937"/>
                    <a:pt x="445363" y="205308"/>
                    <a:pt x="437108" y="198647"/>
                  </a:cubicBezTo>
                  <a:cubicBezTo>
                    <a:pt x="428821" y="191935"/>
                    <a:pt x="423970" y="181908"/>
                    <a:pt x="423799" y="171138"/>
                  </a:cubicBezTo>
                  <a:cubicBezTo>
                    <a:pt x="423532" y="153168"/>
                    <a:pt x="419265" y="136201"/>
                    <a:pt x="410756" y="119278"/>
                  </a:cubicBezTo>
                  <a:cubicBezTo>
                    <a:pt x="388435" y="74999"/>
                    <a:pt x="344004" y="46177"/>
                    <a:pt x="297573" y="45866"/>
                  </a:cubicBezTo>
                  <a:lnTo>
                    <a:pt x="296735" y="45866"/>
                  </a:lnTo>
                  <a:cubicBezTo>
                    <a:pt x="244646" y="45866"/>
                    <a:pt x="197072" y="78359"/>
                    <a:pt x="178206" y="126961"/>
                  </a:cubicBezTo>
                  <a:cubicBezTo>
                    <a:pt x="171907" y="143065"/>
                    <a:pt x="155016" y="152196"/>
                    <a:pt x="138068" y="148678"/>
                  </a:cubicBezTo>
                  <a:cubicBezTo>
                    <a:pt x="130251" y="147072"/>
                    <a:pt x="122167" y="146685"/>
                    <a:pt x="114096" y="1476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1831916" y="2531383"/>
              <a:ext cx="1251680" cy="1481816"/>
            </a:xfrm>
            <a:custGeom>
              <a:avLst/>
              <a:gdLst/>
              <a:ahLst/>
              <a:cxnLst/>
              <a:rect l="l" t="t" r="r" b="b"/>
              <a:pathLst>
                <a:path w="1251680" h="1481816" extrusionOk="0">
                  <a:moveTo>
                    <a:pt x="1226451" y="1481816"/>
                  </a:moveTo>
                  <a:lnTo>
                    <a:pt x="25228" y="1481816"/>
                  </a:lnTo>
                  <a:cubicBezTo>
                    <a:pt x="10255" y="1481816"/>
                    <a:pt x="0" y="1466716"/>
                    <a:pt x="5530" y="1452803"/>
                  </a:cubicBezTo>
                  <a:lnTo>
                    <a:pt x="557625" y="61760"/>
                  </a:lnTo>
                  <a:cubicBezTo>
                    <a:pt x="582136" y="0"/>
                    <a:pt x="669544" y="0"/>
                    <a:pt x="694055" y="61760"/>
                  </a:cubicBezTo>
                  <a:lnTo>
                    <a:pt x="1246155" y="1452803"/>
                  </a:lnTo>
                  <a:cubicBezTo>
                    <a:pt x="1251680" y="1466716"/>
                    <a:pt x="1241425" y="1481816"/>
                    <a:pt x="1226451" y="1481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1810735" y="2523894"/>
              <a:ext cx="1294041" cy="1512239"/>
            </a:xfrm>
            <a:custGeom>
              <a:avLst/>
              <a:gdLst/>
              <a:ahLst/>
              <a:cxnLst/>
              <a:rect l="l" t="t" r="r" b="b"/>
              <a:pathLst>
                <a:path w="1294041" h="1512239" extrusionOk="0">
                  <a:moveTo>
                    <a:pt x="1247628" y="1512239"/>
                  </a:moveTo>
                  <a:lnTo>
                    <a:pt x="46418" y="1512239"/>
                  </a:lnTo>
                  <a:cubicBezTo>
                    <a:pt x="31769" y="1512239"/>
                    <a:pt x="18129" y="1505007"/>
                    <a:pt x="9899" y="1492897"/>
                  </a:cubicBezTo>
                  <a:cubicBezTo>
                    <a:pt x="1670" y="1480781"/>
                    <a:pt x="0" y="1465433"/>
                    <a:pt x="5391" y="1451819"/>
                  </a:cubicBezTo>
                  <a:lnTo>
                    <a:pt x="557485" y="60788"/>
                  </a:lnTo>
                  <a:cubicBezTo>
                    <a:pt x="572369" y="23298"/>
                    <a:pt x="606678" y="0"/>
                    <a:pt x="647020" y="0"/>
                  </a:cubicBezTo>
                  <a:cubicBezTo>
                    <a:pt x="687362" y="0"/>
                    <a:pt x="721671" y="23298"/>
                    <a:pt x="736555" y="60788"/>
                  </a:cubicBezTo>
                  <a:lnTo>
                    <a:pt x="1288656" y="1451832"/>
                  </a:lnTo>
                  <a:cubicBezTo>
                    <a:pt x="1294041" y="1465433"/>
                    <a:pt x="1292377" y="1480781"/>
                    <a:pt x="1284147" y="1492897"/>
                  </a:cubicBezTo>
                  <a:cubicBezTo>
                    <a:pt x="1275918" y="1505007"/>
                    <a:pt x="1262272" y="1512239"/>
                    <a:pt x="1247628" y="1512239"/>
                  </a:cubicBezTo>
                  <a:close/>
                  <a:moveTo>
                    <a:pt x="48971" y="1466373"/>
                  </a:moveTo>
                  <a:lnTo>
                    <a:pt x="1245069" y="1466373"/>
                  </a:lnTo>
                  <a:lnTo>
                    <a:pt x="693915" y="77711"/>
                  </a:lnTo>
                  <a:cubicBezTo>
                    <a:pt x="684599" y="54228"/>
                    <a:pt x="663575" y="45859"/>
                    <a:pt x="647020" y="45859"/>
                  </a:cubicBezTo>
                  <a:cubicBezTo>
                    <a:pt x="630459" y="45859"/>
                    <a:pt x="609447" y="54228"/>
                    <a:pt x="600125" y="777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2190915" y="2531387"/>
              <a:ext cx="719537" cy="1200175"/>
            </a:xfrm>
            <a:custGeom>
              <a:avLst/>
              <a:gdLst/>
              <a:ahLst/>
              <a:cxnLst/>
              <a:rect l="l" t="t" r="r" b="b"/>
              <a:pathLst>
                <a:path w="719537" h="1200175" extrusionOk="0">
                  <a:moveTo>
                    <a:pt x="335057" y="61753"/>
                  </a:moveTo>
                  <a:cubicBezTo>
                    <a:pt x="310546" y="0"/>
                    <a:pt x="223138" y="0"/>
                    <a:pt x="198634" y="61753"/>
                  </a:cubicBezTo>
                  <a:lnTo>
                    <a:pt x="0" y="562203"/>
                  </a:lnTo>
                  <a:lnTo>
                    <a:pt x="147440" y="892054"/>
                  </a:lnTo>
                  <a:cubicBezTo>
                    <a:pt x="156800" y="912983"/>
                    <a:pt x="186321" y="913485"/>
                    <a:pt x="196386" y="892886"/>
                  </a:cubicBezTo>
                  <a:lnTo>
                    <a:pt x="247357" y="788511"/>
                  </a:lnTo>
                  <a:cubicBezTo>
                    <a:pt x="256247" y="770312"/>
                    <a:pt x="281241" y="768000"/>
                    <a:pt x="293325" y="784244"/>
                  </a:cubicBezTo>
                  <a:lnTo>
                    <a:pt x="590835" y="1184402"/>
                  </a:lnTo>
                  <a:cubicBezTo>
                    <a:pt x="602564" y="1200175"/>
                    <a:pt x="626668" y="1198549"/>
                    <a:pt x="636168" y="1181354"/>
                  </a:cubicBezTo>
                  <a:lnTo>
                    <a:pt x="719537" y="10304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2166025" y="2523892"/>
              <a:ext cx="769734" cy="1225734"/>
            </a:xfrm>
            <a:custGeom>
              <a:avLst/>
              <a:gdLst/>
              <a:ahLst/>
              <a:cxnLst/>
              <a:rect l="l" t="t" r="r" b="b"/>
              <a:pathLst>
                <a:path w="769734" h="1225734" extrusionOk="0">
                  <a:moveTo>
                    <a:pt x="637362" y="1225734"/>
                  </a:moveTo>
                  <a:cubicBezTo>
                    <a:pt x="621595" y="1225734"/>
                    <a:pt x="606818" y="1218355"/>
                    <a:pt x="597319" y="1205585"/>
                  </a:cubicBezTo>
                  <a:lnTo>
                    <a:pt x="299808" y="805421"/>
                  </a:lnTo>
                  <a:cubicBezTo>
                    <a:pt x="298913" y="804202"/>
                    <a:pt x="297611" y="803656"/>
                    <a:pt x="296151" y="803795"/>
                  </a:cubicBezTo>
                  <a:cubicBezTo>
                    <a:pt x="294627" y="803929"/>
                    <a:pt x="293522" y="804697"/>
                    <a:pt x="292849" y="806062"/>
                  </a:cubicBezTo>
                  <a:lnTo>
                    <a:pt x="241877" y="910437"/>
                  </a:lnTo>
                  <a:cubicBezTo>
                    <a:pt x="233267" y="928065"/>
                    <a:pt x="215436" y="938180"/>
                    <a:pt x="196132" y="938472"/>
                  </a:cubicBezTo>
                  <a:cubicBezTo>
                    <a:pt x="176530" y="938129"/>
                    <a:pt x="159391" y="926807"/>
                    <a:pt x="151390" y="908894"/>
                  </a:cubicBezTo>
                  <a:lnTo>
                    <a:pt x="0" y="570223"/>
                  </a:lnTo>
                  <a:lnTo>
                    <a:pt x="202196" y="60794"/>
                  </a:lnTo>
                  <a:cubicBezTo>
                    <a:pt x="217081" y="23298"/>
                    <a:pt x="251390" y="0"/>
                    <a:pt x="291731" y="0"/>
                  </a:cubicBezTo>
                  <a:cubicBezTo>
                    <a:pt x="332073" y="0"/>
                    <a:pt x="366375" y="23298"/>
                    <a:pt x="381266" y="60794"/>
                  </a:cubicBezTo>
                  <a:lnTo>
                    <a:pt x="769734" y="1039583"/>
                  </a:lnTo>
                  <a:lnTo>
                    <a:pt x="681126" y="1199940"/>
                  </a:lnTo>
                  <a:cubicBezTo>
                    <a:pt x="672877" y="1214862"/>
                    <a:pt x="657802" y="1224470"/>
                    <a:pt x="640778" y="1225613"/>
                  </a:cubicBezTo>
                  <a:cubicBezTo>
                    <a:pt x="639635" y="1225696"/>
                    <a:pt x="638498" y="1225734"/>
                    <a:pt x="637362" y="1225734"/>
                  </a:cubicBezTo>
                  <a:close/>
                  <a:moveTo>
                    <a:pt x="296646" y="757897"/>
                  </a:moveTo>
                  <a:cubicBezTo>
                    <a:pt x="312394" y="757897"/>
                    <a:pt x="327088" y="765219"/>
                    <a:pt x="336626" y="778052"/>
                  </a:cubicBezTo>
                  <a:lnTo>
                    <a:pt x="634136" y="1178217"/>
                  </a:lnTo>
                  <a:cubicBezTo>
                    <a:pt x="635019" y="1179410"/>
                    <a:pt x="636231" y="1179918"/>
                    <a:pt x="637692" y="1179849"/>
                  </a:cubicBezTo>
                  <a:cubicBezTo>
                    <a:pt x="639152" y="1179760"/>
                    <a:pt x="640270" y="1179048"/>
                    <a:pt x="640975" y="1177759"/>
                  </a:cubicBezTo>
                  <a:lnTo>
                    <a:pt x="719118" y="1036364"/>
                  </a:lnTo>
                  <a:lnTo>
                    <a:pt x="338626" y="77711"/>
                  </a:lnTo>
                  <a:cubicBezTo>
                    <a:pt x="329311" y="54235"/>
                    <a:pt x="308286" y="45866"/>
                    <a:pt x="291731" y="45866"/>
                  </a:cubicBezTo>
                  <a:cubicBezTo>
                    <a:pt x="275170" y="45866"/>
                    <a:pt x="254158" y="54235"/>
                    <a:pt x="244836" y="77711"/>
                  </a:cubicBezTo>
                  <a:lnTo>
                    <a:pt x="49777" y="569163"/>
                  </a:lnTo>
                  <a:lnTo>
                    <a:pt x="193268" y="890187"/>
                  </a:lnTo>
                  <a:cubicBezTo>
                    <a:pt x="193541" y="890784"/>
                    <a:pt x="194329" y="892562"/>
                    <a:pt x="196926" y="892606"/>
                  </a:cubicBezTo>
                  <a:cubicBezTo>
                    <a:pt x="196957" y="892613"/>
                    <a:pt x="196989" y="892613"/>
                    <a:pt x="197021" y="892613"/>
                  </a:cubicBezTo>
                  <a:cubicBezTo>
                    <a:pt x="199555" y="892613"/>
                    <a:pt x="200393" y="890879"/>
                    <a:pt x="200672" y="890314"/>
                  </a:cubicBezTo>
                  <a:lnTo>
                    <a:pt x="251644" y="785939"/>
                  </a:lnTo>
                  <a:cubicBezTo>
                    <a:pt x="259346" y="770140"/>
                    <a:pt x="274415" y="759745"/>
                    <a:pt x="291909" y="758126"/>
                  </a:cubicBezTo>
                  <a:cubicBezTo>
                    <a:pt x="293497" y="757974"/>
                    <a:pt x="295078" y="757897"/>
                    <a:pt x="296646" y="7578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2140029" y="2844808"/>
              <a:ext cx="188709" cy="1160881"/>
            </a:xfrm>
            <a:custGeom>
              <a:avLst/>
              <a:gdLst/>
              <a:ahLst/>
              <a:cxnLst/>
              <a:rect l="l" t="t" r="r" b="b"/>
              <a:pathLst>
                <a:path w="188709" h="1160881" extrusionOk="0">
                  <a:moveTo>
                    <a:pt x="178657" y="1160881"/>
                  </a:moveTo>
                  <a:lnTo>
                    <a:pt x="10052" y="1160881"/>
                  </a:lnTo>
                  <a:cubicBezTo>
                    <a:pt x="4502" y="1160881"/>
                    <a:pt x="0" y="1156385"/>
                    <a:pt x="0" y="1150835"/>
                  </a:cubicBezTo>
                  <a:lnTo>
                    <a:pt x="0" y="10052"/>
                  </a:lnTo>
                  <a:cubicBezTo>
                    <a:pt x="0" y="4502"/>
                    <a:pt x="4502" y="0"/>
                    <a:pt x="10052" y="0"/>
                  </a:cubicBezTo>
                  <a:lnTo>
                    <a:pt x="178657" y="0"/>
                  </a:lnTo>
                  <a:cubicBezTo>
                    <a:pt x="184207" y="0"/>
                    <a:pt x="188709" y="4502"/>
                    <a:pt x="188709" y="10052"/>
                  </a:cubicBezTo>
                  <a:lnTo>
                    <a:pt x="188709" y="1150835"/>
                  </a:lnTo>
                  <a:cubicBezTo>
                    <a:pt x="188709" y="1156385"/>
                    <a:pt x="184207" y="1160881"/>
                    <a:pt x="178657" y="11608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2117101" y="2821878"/>
              <a:ext cx="234562" cy="1206741"/>
            </a:xfrm>
            <a:custGeom>
              <a:avLst/>
              <a:gdLst/>
              <a:ahLst/>
              <a:cxnLst/>
              <a:rect l="l" t="t" r="r" b="b"/>
              <a:pathLst>
                <a:path w="234562" h="1206741" extrusionOk="0">
                  <a:moveTo>
                    <a:pt x="185743" y="1206741"/>
                  </a:moveTo>
                  <a:lnTo>
                    <a:pt x="48831" y="1206741"/>
                  </a:lnTo>
                  <a:cubicBezTo>
                    <a:pt x="21901" y="1206741"/>
                    <a:pt x="0" y="1184840"/>
                    <a:pt x="0" y="1157916"/>
                  </a:cubicBezTo>
                  <a:lnTo>
                    <a:pt x="0" y="48831"/>
                  </a:lnTo>
                  <a:cubicBezTo>
                    <a:pt x="0" y="21901"/>
                    <a:pt x="21901" y="0"/>
                    <a:pt x="48831" y="0"/>
                  </a:cubicBezTo>
                  <a:lnTo>
                    <a:pt x="185743" y="0"/>
                  </a:lnTo>
                  <a:cubicBezTo>
                    <a:pt x="212661" y="0"/>
                    <a:pt x="234562" y="21901"/>
                    <a:pt x="234562" y="48831"/>
                  </a:cubicBezTo>
                  <a:lnTo>
                    <a:pt x="234562" y="1157916"/>
                  </a:lnTo>
                  <a:cubicBezTo>
                    <a:pt x="234562" y="1184840"/>
                    <a:pt x="212661" y="1206741"/>
                    <a:pt x="185743" y="1206741"/>
                  </a:cubicBezTo>
                  <a:close/>
                  <a:moveTo>
                    <a:pt x="48831" y="45866"/>
                  </a:moveTo>
                  <a:cubicBezTo>
                    <a:pt x="47186" y="45866"/>
                    <a:pt x="45859" y="47193"/>
                    <a:pt x="45859" y="48831"/>
                  </a:cubicBezTo>
                  <a:lnTo>
                    <a:pt x="45859" y="1157916"/>
                  </a:lnTo>
                  <a:cubicBezTo>
                    <a:pt x="45859" y="1159548"/>
                    <a:pt x="47186" y="1160881"/>
                    <a:pt x="48831" y="1160881"/>
                  </a:cubicBezTo>
                  <a:lnTo>
                    <a:pt x="185743" y="1160881"/>
                  </a:lnTo>
                  <a:cubicBezTo>
                    <a:pt x="187363" y="1160881"/>
                    <a:pt x="188696" y="1159548"/>
                    <a:pt x="188696" y="1157916"/>
                  </a:cubicBezTo>
                  <a:lnTo>
                    <a:pt x="188696" y="48831"/>
                  </a:lnTo>
                  <a:cubicBezTo>
                    <a:pt x="188696" y="47193"/>
                    <a:pt x="187363" y="45866"/>
                    <a:pt x="185743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2085462" y="2933075"/>
              <a:ext cx="677094" cy="255911"/>
            </a:xfrm>
            <a:custGeom>
              <a:avLst/>
              <a:gdLst/>
              <a:ahLst/>
              <a:cxnLst/>
              <a:rect l="l" t="t" r="r" b="b"/>
              <a:pathLst>
                <a:path w="677094" h="255911" extrusionOk="0">
                  <a:moveTo>
                    <a:pt x="521931" y="255911"/>
                  </a:moveTo>
                  <a:lnTo>
                    <a:pt x="32645" y="255911"/>
                  </a:lnTo>
                  <a:cubicBezTo>
                    <a:pt x="14611" y="255911"/>
                    <a:pt x="0" y="241293"/>
                    <a:pt x="0" y="223266"/>
                  </a:cubicBezTo>
                  <a:lnTo>
                    <a:pt x="0" y="32645"/>
                  </a:lnTo>
                  <a:cubicBezTo>
                    <a:pt x="0" y="14611"/>
                    <a:pt x="14611" y="0"/>
                    <a:pt x="32645" y="0"/>
                  </a:cubicBezTo>
                  <a:lnTo>
                    <a:pt x="521931" y="0"/>
                  </a:lnTo>
                  <a:cubicBezTo>
                    <a:pt x="528675" y="0"/>
                    <a:pt x="535209" y="2292"/>
                    <a:pt x="540467" y="6508"/>
                  </a:cubicBezTo>
                  <a:lnTo>
                    <a:pt x="661339" y="103358"/>
                  </a:lnTo>
                  <a:cubicBezTo>
                    <a:pt x="677094" y="115970"/>
                    <a:pt x="677094" y="139934"/>
                    <a:pt x="661339" y="152552"/>
                  </a:cubicBezTo>
                  <a:lnTo>
                    <a:pt x="540467" y="249402"/>
                  </a:lnTo>
                  <a:cubicBezTo>
                    <a:pt x="535209" y="253612"/>
                    <a:pt x="528675" y="255911"/>
                    <a:pt x="521931" y="255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2062527" y="2910136"/>
              <a:ext cx="719016" cy="301783"/>
            </a:xfrm>
            <a:custGeom>
              <a:avLst/>
              <a:gdLst/>
              <a:ahLst/>
              <a:cxnLst/>
              <a:rect l="l" t="t" r="r" b="b"/>
              <a:pathLst>
                <a:path w="719016" h="301783" extrusionOk="0">
                  <a:moveTo>
                    <a:pt x="544874" y="301783"/>
                  </a:moveTo>
                  <a:lnTo>
                    <a:pt x="55587" y="301783"/>
                  </a:lnTo>
                  <a:cubicBezTo>
                    <a:pt x="24936" y="301783"/>
                    <a:pt x="0" y="276847"/>
                    <a:pt x="0" y="246202"/>
                  </a:cubicBezTo>
                  <a:lnTo>
                    <a:pt x="0" y="55587"/>
                  </a:lnTo>
                  <a:cubicBezTo>
                    <a:pt x="0" y="24936"/>
                    <a:pt x="24936" y="0"/>
                    <a:pt x="55587" y="0"/>
                  </a:cubicBezTo>
                  <a:lnTo>
                    <a:pt x="544874" y="0"/>
                  </a:lnTo>
                  <a:cubicBezTo>
                    <a:pt x="556774" y="0"/>
                    <a:pt x="568452" y="4102"/>
                    <a:pt x="577735" y="11550"/>
                  </a:cubicBezTo>
                  <a:lnTo>
                    <a:pt x="698607" y="108400"/>
                  </a:lnTo>
                  <a:cubicBezTo>
                    <a:pt x="711587" y="118783"/>
                    <a:pt x="719016" y="134277"/>
                    <a:pt x="719016" y="150895"/>
                  </a:cubicBezTo>
                  <a:cubicBezTo>
                    <a:pt x="719016" y="167506"/>
                    <a:pt x="711587" y="183000"/>
                    <a:pt x="698607" y="193389"/>
                  </a:cubicBezTo>
                  <a:lnTo>
                    <a:pt x="577735" y="290233"/>
                  </a:lnTo>
                  <a:cubicBezTo>
                    <a:pt x="568452" y="297688"/>
                    <a:pt x="556774" y="301783"/>
                    <a:pt x="544874" y="301783"/>
                  </a:cubicBezTo>
                  <a:close/>
                  <a:moveTo>
                    <a:pt x="55587" y="45866"/>
                  </a:moveTo>
                  <a:cubicBezTo>
                    <a:pt x="50222" y="45866"/>
                    <a:pt x="45866" y="50228"/>
                    <a:pt x="45866" y="55587"/>
                  </a:cubicBezTo>
                  <a:lnTo>
                    <a:pt x="45866" y="246202"/>
                  </a:lnTo>
                  <a:cubicBezTo>
                    <a:pt x="45866" y="251561"/>
                    <a:pt x="50222" y="255917"/>
                    <a:pt x="55587" y="255917"/>
                  </a:cubicBezTo>
                  <a:lnTo>
                    <a:pt x="544874" y="255917"/>
                  </a:lnTo>
                  <a:cubicBezTo>
                    <a:pt x="546379" y="255917"/>
                    <a:pt x="547871" y="255396"/>
                    <a:pt x="549065" y="254438"/>
                  </a:cubicBezTo>
                  <a:lnTo>
                    <a:pt x="669944" y="157594"/>
                  </a:lnTo>
                  <a:cubicBezTo>
                    <a:pt x="672731" y="155346"/>
                    <a:pt x="673150" y="152431"/>
                    <a:pt x="673150" y="150895"/>
                  </a:cubicBezTo>
                  <a:cubicBezTo>
                    <a:pt x="673150" y="149351"/>
                    <a:pt x="672731" y="146430"/>
                    <a:pt x="669944" y="144195"/>
                  </a:cubicBezTo>
                  <a:lnTo>
                    <a:pt x="549065" y="47339"/>
                  </a:lnTo>
                  <a:cubicBezTo>
                    <a:pt x="547871" y="46393"/>
                    <a:pt x="546379" y="45866"/>
                    <a:pt x="544874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1706218" y="3276728"/>
              <a:ext cx="677087" cy="255911"/>
            </a:xfrm>
            <a:custGeom>
              <a:avLst/>
              <a:gdLst/>
              <a:ahLst/>
              <a:cxnLst/>
              <a:rect l="l" t="t" r="r" b="b"/>
              <a:pathLst>
                <a:path w="677087" h="255911" extrusionOk="0">
                  <a:moveTo>
                    <a:pt x="155155" y="255911"/>
                  </a:moveTo>
                  <a:lnTo>
                    <a:pt x="644442" y="255911"/>
                  </a:lnTo>
                  <a:cubicBezTo>
                    <a:pt x="662476" y="255911"/>
                    <a:pt x="677087" y="241293"/>
                    <a:pt x="677087" y="223266"/>
                  </a:cubicBezTo>
                  <a:lnTo>
                    <a:pt x="677087" y="32645"/>
                  </a:lnTo>
                  <a:cubicBezTo>
                    <a:pt x="677087" y="14617"/>
                    <a:pt x="662476" y="0"/>
                    <a:pt x="644442" y="0"/>
                  </a:cubicBezTo>
                  <a:lnTo>
                    <a:pt x="155155" y="0"/>
                  </a:lnTo>
                  <a:cubicBezTo>
                    <a:pt x="148412" y="0"/>
                    <a:pt x="141878" y="2298"/>
                    <a:pt x="136620" y="6508"/>
                  </a:cubicBezTo>
                  <a:lnTo>
                    <a:pt x="15748" y="103358"/>
                  </a:lnTo>
                  <a:cubicBezTo>
                    <a:pt x="0" y="115976"/>
                    <a:pt x="0" y="139934"/>
                    <a:pt x="15748" y="152558"/>
                  </a:cubicBezTo>
                  <a:lnTo>
                    <a:pt x="136620" y="249402"/>
                  </a:lnTo>
                  <a:cubicBezTo>
                    <a:pt x="141878" y="253619"/>
                    <a:pt x="148412" y="255911"/>
                    <a:pt x="155155" y="255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1687219" y="3253795"/>
              <a:ext cx="719029" cy="301777"/>
            </a:xfrm>
            <a:custGeom>
              <a:avLst/>
              <a:gdLst/>
              <a:ahLst/>
              <a:cxnLst/>
              <a:rect l="l" t="t" r="r" b="b"/>
              <a:pathLst>
                <a:path w="719029" h="301777" extrusionOk="0">
                  <a:moveTo>
                    <a:pt x="663447" y="301777"/>
                  </a:moveTo>
                  <a:lnTo>
                    <a:pt x="174155" y="301777"/>
                  </a:lnTo>
                  <a:cubicBezTo>
                    <a:pt x="162255" y="301777"/>
                    <a:pt x="150583" y="297675"/>
                    <a:pt x="141281" y="290233"/>
                  </a:cubicBezTo>
                  <a:lnTo>
                    <a:pt x="20408" y="193376"/>
                  </a:lnTo>
                  <a:cubicBezTo>
                    <a:pt x="7429" y="182994"/>
                    <a:pt x="12" y="167506"/>
                    <a:pt x="0" y="150901"/>
                  </a:cubicBezTo>
                  <a:cubicBezTo>
                    <a:pt x="0" y="134283"/>
                    <a:pt x="7429" y="118795"/>
                    <a:pt x="20389" y="108400"/>
                  </a:cubicBezTo>
                  <a:lnTo>
                    <a:pt x="141281" y="11550"/>
                  </a:lnTo>
                  <a:cubicBezTo>
                    <a:pt x="150583" y="4102"/>
                    <a:pt x="162255" y="0"/>
                    <a:pt x="174155" y="0"/>
                  </a:cubicBezTo>
                  <a:lnTo>
                    <a:pt x="663447" y="0"/>
                  </a:lnTo>
                  <a:cubicBezTo>
                    <a:pt x="694093" y="0"/>
                    <a:pt x="719029" y="24936"/>
                    <a:pt x="719029" y="55581"/>
                  </a:cubicBezTo>
                  <a:lnTo>
                    <a:pt x="719029" y="246195"/>
                  </a:lnTo>
                  <a:cubicBezTo>
                    <a:pt x="719029" y="276840"/>
                    <a:pt x="694093" y="301777"/>
                    <a:pt x="663447" y="301777"/>
                  </a:cubicBezTo>
                  <a:close/>
                  <a:moveTo>
                    <a:pt x="174155" y="45866"/>
                  </a:moveTo>
                  <a:cubicBezTo>
                    <a:pt x="172605" y="45866"/>
                    <a:pt x="171151" y="46386"/>
                    <a:pt x="169945" y="47345"/>
                  </a:cubicBezTo>
                  <a:lnTo>
                    <a:pt x="49072" y="144176"/>
                  </a:lnTo>
                  <a:cubicBezTo>
                    <a:pt x="46278" y="146418"/>
                    <a:pt x="45859" y="149345"/>
                    <a:pt x="45859" y="150895"/>
                  </a:cubicBezTo>
                  <a:cubicBezTo>
                    <a:pt x="45878" y="152438"/>
                    <a:pt x="46291" y="155359"/>
                    <a:pt x="49091" y="157594"/>
                  </a:cubicBezTo>
                  <a:lnTo>
                    <a:pt x="169945" y="254444"/>
                  </a:lnTo>
                  <a:cubicBezTo>
                    <a:pt x="171151" y="255396"/>
                    <a:pt x="172605" y="255911"/>
                    <a:pt x="174155" y="255911"/>
                  </a:cubicBezTo>
                  <a:lnTo>
                    <a:pt x="663447" y="255911"/>
                  </a:lnTo>
                  <a:cubicBezTo>
                    <a:pt x="668801" y="255911"/>
                    <a:pt x="673163" y="251555"/>
                    <a:pt x="673163" y="246195"/>
                  </a:cubicBezTo>
                  <a:lnTo>
                    <a:pt x="673163" y="55581"/>
                  </a:lnTo>
                  <a:cubicBezTo>
                    <a:pt x="673163" y="50228"/>
                    <a:pt x="668801" y="45866"/>
                    <a:pt x="663447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2419176" y="2984865"/>
              <a:ext cx="136448" cy="45859"/>
            </a:xfrm>
            <a:custGeom>
              <a:avLst/>
              <a:gdLst/>
              <a:ahLst/>
              <a:cxnLst/>
              <a:rect l="l" t="t" r="r" b="b"/>
              <a:pathLst>
                <a:path w="136448" h="45859" extrusionOk="0">
                  <a:moveTo>
                    <a:pt x="0" y="22929"/>
                  </a:moveTo>
                  <a:lnTo>
                    <a:pt x="0" y="22929"/>
                  </a:lnTo>
                  <a:cubicBezTo>
                    <a:pt x="0" y="10267"/>
                    <a:pt x="10267" y="0"/>
                    <a:pt x="22929" y="0"/>
                  </a:cubicBezTo>
                  <a:lnTo>
                    <a:pt x="113518" y="0"/>
                  </a:lnTo>
                  <a:cubicBezTo>
                    <a:pt x="126180" y="0"/>
                    <a:pt x="136448" y="10267"/>
                    <a:pt x="136448" y="22929"/>
                  </a:cubicBezTo>
                  <a:cubicBezTo>
                    <a:pt x="136448" y="35598"/>
                    <a:pt x="126180" y="45859"/>
                    <a:pt x="113518" y="45859"/>
                  </a:cubicBezTo>
                  <a:lnTo>
                    <a:pt x="22929" y="45859"/>
                  </a:lnTo>
                  <a:cubicBezTo>
                    <a:pt x="10267" y="45859"/>
                    <a:pt x="0" y="35598"/>
                    <a:pt x="0" y="2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2165139" y="2984865"/>
              <a:ext cx="211169" cy="45859"/>
            </a:xfrm>
            <a:custGeom>
              <a:avLst/>
              <a:gdLst/>
              <a:ahLst/>
              <a:cxnLst/>
              <a:rect l="l" t="t" r="r" b="b"/>
              <a:pathLst>
                <a:path w="211169" h="45859" extrusionOk="0">
                  <a:moveTo>
                    <a:pt x="0" y="22929"/>
                  </a:moveTo>
                  <a:lnTo>
                    <a:pt x="0" y="22929"/>
                  </a:lnTo>
                  <a:cubicBezTo>
                    <a:pt x="0" y="10267"/>
                    <a:pt x="10267" y="0"/>
                    <a:pt x="22929" y="0"/>
                  </a:cubicBezTo>
                  <a:lnTo>
                    <a:pt x="188239" y="0"/>
                  </a:lnTo>
                  <a:cubicBezTo>
                    <a:pt x="200901" y="0"/>
                    <a:pt x="211169" y="10267"/>
                    <a:pt x="211169" y="22929"/>
                  </a:cubicBezTo>
                  <a:cubicBezTo>
                    <a:pt x="211169" y="35598"/>
                    <a:pt x="200901" y="45859"/>
                    <a:pt x="188239" y="45859"/>
                  </a:cubicBezTo>
                  <a:lnTo>
                    <a:pt x="22929" y="45859"/>
                  </a:lnTo>
                  <a:cubicBezTo>
                    <a:pt x="10267" y="45859"/>
                    <a:pt x="0" y="35598"/>
                    <a:pt x="0" y="2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1921856" y="3328505"/>
              <a:ext cx="136448" cy="45866"/>
            </a:xfrm>
            <a:custGeom>
              <a:avLst/>
              <a:gdLst/>
              <a:ahLst/>
              <a:cxnLst/>
              <a:rect l="l" t="t" r="r" b="b"/>
              <a:pathLst>
                <a:path w="136448" h="45866" extrusionOk="0">
                  <a:moveTo>
                    <a:pt x="136448" y="22936"/>
                  </a:moveTo>
                  <a:lnTo>
                    <a:pt x="136448" y="22936"/>
                  </a:lnTo>
                  <a:cubicBezTo>
                    <a:pt x="136448" y="10267"/>
                    <a:pt x="126180" y="0"/>
                    <a:pt x="113512" y="0"/>
                  </a:cubicBezTo>
                  <a:lnTo>
                    <a:pt x="22929" y="0"/>
                  </a:lnTo>
                  <a:cubicBezTo>
                    <a:pt x="10267" y="0"/>
                    <a:pt x="0" y="10267"/>
                    <a:pt x="0" y="22936"/>
                  </a:cubicBezTo>
                  <a:cubicBezTo>
                    <a:pt x="0" y="35604"/>
                    <a:pt x="10267" y="45866"/>
                    <a:pt x="22929" y="45866"/>
                  </a:cubicBezTo>
                  <a:lnTo>
                    <a:pt x="113512" y="45866"/>
                  </a:lnTo>
                  <a:cubicBezTo>
                    <a:pt x="126180" y="45866"/>
                    <a:pt x="136448" y="35604"/>
                    <a:pt x="136448" y="229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2101173" y="3328505"/>
              <a:ext cx="211169" cy="45866"/>
            </a:xfrm>
            <a:custGeom>
              <a:avLst/>
              <a:gdLst/>
              <a:ahLst/>
              <a:cxnLst/>
              <a:rect l="l" t="t" r="r" b="b"/>
              <a:pathLst>
                <a:path w="211169" h="45866" extrusionOk="0">
                  <a:moveTo>
                    <a:pt x="211169" y="22936"/>
                  </a:moveTo>
                  <a:lnTo>
                    <a:pt x="211169" y="22936"/>
                  </a:lnTo>
                  <a:cubicBezTo>
                    <a:pt x="211169" y="10267"/>
                    <a:pt x="200901" y="0"/>
                    <a:pt x="188239" y="0"/>
                  </a:cubicBezTo>
                  <a:lnTo>
                    <a:pt x="22929" y="0"/>
                  </a:lnTo>
                  <a:cubicBezTo>
                    <a:pt x="10267" y="0"/>
                    <a:pt x="0" y="10267"/>
                    <a:pt x="0" y="22936"/>
                  </a:cubicBezTo>
                  <a:cubicBezTo>
                    <a:pt x="0" y="35604"/>
                    <a:pt x="10267" y="45866"/>
                    <a:pt x="22929" y="45866"/>
                  </a:cubicBezTo>
                  <a:lnTo>
                    <a:pt x="188239" y="45866"/>
                  </a:lnTo>
                  <a:cubicBezTo>
                    <a:pt x="200901" y="45866"/>
                    <a:pt x="211169" y="35604"/>
                    <a:pt x="211169" y="229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576" name="Google Shape;576;p31"/>
          <p:cNvGrpSpPr/>
          <p:nvPr/>
        </p:nvGrpSpPr>
        <p:grpSpPr>
          <a:xfrm>
            <a:off x="5756455" y="3243964"/>
            <a:ext cx="1170093" cy="1073598"/>
            <a:chOff x="4700820" y="3851539"/>
            <a:chExt cx="2017402" cy="1851032"/>
          </a:xfrm>
        </p:grpSpPr>
        <p:sp>
          <p:nvSpPr>
            <p:cNvPr id="577" name="Google Shape;577;p31"/>
            <p:cNvSpPr/>
            <p:nvPr/>
          </p:nvSpPr>
          <p:spPr>
            <a:xfrm>
              <a:off x="4774589" y="3925302"/>
              <a:ext cx="1943633" cy="1777269"/>
            </a:xfrm>
            <a:custGeom>
              <a:avLst/>
              <a:gdLst/>
              <a:ahLst/>
              <a:cxnLst/>
              <a:rect l="l" t="t" r="r" b="b"/>
              <a:pathLst>
                <a:path w="1943633" h="1777269" extrusionOk="0">
                  <a:moveTo>
                    <a:pt x="1933422" y="1479664"/>
                  </a:moveTo>
                  <a:cubicBezTo>
                    <a:pt x="1933962" y="1460817"/>
                    <a:pt x="1928748" y="1440643"/>
                    <a:pt x="1915585" y="1420158"/>
                  </a:cubicBezTo>
                  <a:cubicBezTo>
                    <a:pt x="1912289" y="1412792"/>
                    <a:pt x="1907952" y="1406258"/>
                    <a:pt x="1902910" y="1400422"/>
                  </a:cubicBezTo>
                  <a:cubicBezTo>
                    <a:pt x="1810778" y="1256982"/>
                    <a:pt x="1718640" y="1113542"/>
                    <a:pt x="1626495" y="970095"/>
                  </a:cubicBezTo>
                  <a:cubicBezTo>
                    <a:pt x="1575219" y="890263"/>
                    <a:pt x="1523466" y="802195"/>
                    <a:pt x="1417377" y="813231"/>
                  </a:cubicBezTo>
                  <a:cubicBezTo>
                    <a:pt x="1480699" y="682999"/>
                    <a:pt x="1521066" y="548455"/>
                    <a:pt x="1472323" y="393255"/>
                  </a:cubicBezTo>
                  <a:cubicBezTo>
                    <a:pt x="1413160" y="204901"/>
                    <a:pt x="1249895" y="61715"/>
                    <a:pt x="1054138" y="32746"/>
                  </a:cubicBezTo>
                  <a:cubicBezTo>
                    <a:pt x="832904" y="0"/>
                    <a:pt x="607790" y="113163"/>
                    <a:pt x="509714" y="316477"/>
                  </a:cubicBezTo>
                  <a:cubicBezTo>
                    <a:pt x="460254" y="419023"/>
                    <a:pt x="444969" y="533241"/>
                    <a:pt x="466102" y="645236"/>
                  </a:cubicBezTo>
                  <a:cubicBezTo>
                    <a:pt x="481222" y="725290"/>
                    <a:pt x="519074" y="798512"/>
                    <a:pt x="559841" y="869759"/>
                  </a:cubicBezTo>
                  <a:cubicBezTo>
                    <a:pt x="518782" y="883742"/>
                    <a:pt x="477723" y="897731"/>
                    <a:pt x="436657" y="911720"/>
                  </a:cubicBezTo>
                  <a:cubicBezTo>
                    <a:pt x="304577" y="862006"/>
                    <a:pt x="98729" y="765168"/>
                    <a:pt x="29521" y="940485"/>
                  </a:cubicBezTo>
                  <a:cubicBezTo>
                    <a:pt x="0" y="1015257"/>
                    <a:pt x="32277" y="1075728"/>
                    <a:pt x="71202" y="1136332"/>
                  </a:cubicBezTo>
                  <a:cubicBezTo>
                    <a:pt x="112528" y="1200664"/>
                    <a:pt x="153854" y="1265002"/>
                    <a:pt x="195179" y="1329334"/>
                  </a:cubicBezTo>
                  <a:lnTo>
                    <a:pt x="324624" y="1530851"/>
                  </a:lnTo>
                  <a:cubicBezTo>
                    <a:pt x="359486" y="1585118"/>
                    <a:pt x="389420" y="1631264"/>
                    <a:pt x="453745" y="1656187"/>
                  </a:cubicBezTo>
                  <a:cubicBezTo>
                    <a:pt x="556647" y="1696040"/>
                    <a:pt x="669861" y="1742674"/>
                    <a:pt x="777773" y="1765217"/>
                  </a:cubicBezTo>
                  <a:cubicBezTo>
                    <a:pt x="835501" y="1777269"/>
                    <a:pt x="801420" y="1769122"/>
                    <a:pt x="787317" y="1767033"/>
                  </a:cubicBezTo>
                  <a:cubicBezTo>
                    <a:pt x="810793" y="1770507"/>
                    <a:pt x="831329" y="1771370"/>
                    <a:pt x="854417" y="1765649"/>
                  </a:cubicBezTo>
                  <a:cubicBezTo>
                    <a:pt x="860272" y="1764207"/>
                    <a:pt x="865816" y="1761477"/>
                    <a:pt x="871607" y="1759794"/>
                  </a:cubicBezTo>
                  <a:cubicBezTo>
                    <a:pt x="907288" y="1749444"/>
                    <a:pt x="942371" y="1735689"/>
                    <a:pt x="977538" y="1723720"/>
                  </a:cubicBezTo>
                  <a:lnTo>
                    <a:pt x="1152296" y="1664188"/>
                  </a:lnTo>
                  <a:cubicBezTo>
                    <a:pt x="1216221" y="1685956"/>
                    <a:pt x="1280140" y="1707730"/>
                    <a:pt x="1344060" y="1729505"/>
                  </a:cubicBezTo>
                  <a:cubicBezTo>
                    <a:pt x="1373765" y="1739620"/>
                    <a:pt x="1408010" y="1757629"/>
                    <a:pt x="1439227" y="1761915"/>
                  </a:cubicBezTo>
                  <a:cubicBezTo>
                    <a:pt x="1456315" y="1764264"/>
                    <a:pt x="1414881" y="1752174"/>
                    <a:pt x="1417656" y="1752422"/>
                  </a:cubicBezTo>
                  <a:cubicBezTo>
                    <a:pt x="1421911" y="1752809"/>
                    <a:pt x="1452149" y="1761401"/>
                    <a:pt x="1469618" y="1766004"/>
                  </a:cubicBezTo>
                  <a:cubicBezTo>
                    <a:pt x="1477645" y="1765344"/>
                    <a:pt x="1520355" y="1767636"/>
                    <a:pt x="1532623" y="1764576"/>
                  </a:cubicBezTo>
                  <a:cubicBezTo>
                    <a:pt x="1610887" y="1745062"/>
                    <a:pt x="1687988" y="1711655"/>
                    <a:pt x="1764334" y="1685645"/>
                  </a:cubicBezTo>
                  <a:cubicBezTo>
                    <a:pt x="1796484" y="1674704"/>
                    <a:pt x="1832724" y="1665566"/>
                    <a:pt x="1861781" y="1647609"/>
                  </a:cubicBezTo>
                  <a:cubicBezTo>
                    <a:pt x="1924310" y="1608956"/>
                    <a:pt x="1943633" y="1544015"/>
                    <a:pt x="1933422" y="14796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4700820" y="3851539"/>
              <a:ext cx="1943633" cy="1777269"/>
            </a:xfrm>
            <a:custGeom>
              <a:avLst/>
              <a:gdLst/>
              <a:ahLst/>
              <a:cxnLst/>
              <a:rect l="l" t="t" r="r" b="b"/>
              <a:pathLst>
                <a:path w="1943633" h="1777269" extrusionOk="0">
                  <a:moveTo>
                    <a:pt x="1933422" y="1479664"/>
                  </a:moveTo>
                  <a:cubicBezTo>
                    <a:pt x="1933962" y="1460817"/>
                    <a:pt x="1928755" y="1440637"/>
                    <a:pt x="1915591" y="1420158"/>
                  </a:cubicBezTo>
                  <a:cubicBezTo>
                    <a:pt x="1912296" y="1412792"/>
                    <a:pt x="1907959" y="1406258"/>
                    <a:pt x="1902917" y="1400422"/>
                  </a:cubicBezTo>
                  <a:cubicBezTo>
                    <a:pt x="1810785" y="1256982"/>
                    <a:pt x="1718640" y="1113535"/>
                    <a:pt x="1626501" y="970089"/>
                  </a:cubicBezTo>
                  <a:cubicBezTo>
                    <a:pt x="1575225" y="890263"/>
                    <a:pt x="1523472" y="802195"/>
                    <a:pt x="1417383" y="813231"/>
                  </a:cubicBezTo>
                  <a:cubicBezTo>
                    <a:pt x="1480705" y="682993"/>
                    <a:pt x="1521066" y="548449"/>
                    <a:pt x="1472330" y="393255"/>
                  </a:cubicBezTo>
                  <a:cubicBezTo>
                    <a:pt x="1413160" y="204901"/>
                    <a:pt x="1249902" y="61709"/>
                    <a:pt x="1054144" y="32746"/>
                  </a:cubicBezTo>
                  <a:cubicBezTo>
                    <a:pt x="832910" y="0"/>
                    <a:pt x="607790" y="113163"/>
                    <a:pt x="509720" y="316477"/>
                  </a:cubicBezTo>
                  <a:cubicBezTo>
                    <a:pt x="460260" y="419023"/>
                    <a:pt x="444969" y="533241"/>
                    <a:pt x="466109" y="645236"/>
                  </a:cubicBezTo>
                  <a:cubicBezTo>
                    <a:pt x="481222" y="725290"/>
                    <a:pt x="519074" y="798506"/>
                    <a:pt x="559841" y="869753"/>
                  </a:cubicBezTo>
                  <a:cubicBezTo>
                    <a:pt x="518788" y="883742"/>
                    <a:pt x="477723" y="897724"/>
                    <a:pt x="436664" y="911720"/>
                  </a:cubicBezTo>
                  <a:cubicBezTo>
                    <a:pt x="304584" y="861999"/>
                    <a:pt x="98729" y="765162"/>
                    <a:pt x="29527" y="940485"/>
                  </a:cubicBezTo>
                  <a:cubicBezTo>
                    <a:pt x="0" y="1015257"/>
                    <a:pt x="32277" y="1075721"/>
                    <a:pt x="71208" y="1136332"/>
                  </a:cubicBezTo>
                  <a:cubicBezTo>
                    <a:pt x="112534" y="1200664"/>
                    <a:pt x="153860" y="1264996"/>
                    <a:pt x="195186" y="1329334"/>
                  </a:cubicBezTo>
                  <a:cubicBezTo>
                    <a:pt x="238334" y="1396504"/>
                    <a:pt x="281482" y="1463675"/>
                    <a:pt x="324624" y="1530851"/>
                  </a:cubicBezTo>
                  <a:cubicBezTo>
                    <a:pt x="359486" y="1585118"/>
                    <a:pt x="389426" y="1631264"/>
                    <a:pt x="453751" y="1656181"/>
                  </a:cubicBezTo>
                  <a:cubicBezTo>
                    <a:pt x="556647" y="1696034"/>
                    <a:pt x="669867" y="1742668"/>
                    <a:pt x="777773" y="1765211"/>
                  </a:cubicBezTo>
                  <a:cubicBezTo>
                    <a:pt x="835507" y="1777269"/>
                    <a:pt x="801427" y="1769116"/>
                    <a:pt x="787317" y="1767027"/>
                  </a:cubicBezTo>
                  <a:cubicBezTo>
                    <a:pt x="810799" y="1770506"/>
                    <a:pt x="831335" y="1771370"/>
                    <a:pt x="854424" y="1765649"/>
                  </a:cubicBezTo>
                  <a:cubicBezTo>
                    <a:pt x="860272" y="1764201"/>
                    <a:pt x="865822" y="1761477"/>
                    <a:pt x="871613" y="1759794"/>
                  </a:cubicBezTo>
                  <a:cubicBezTo>
                    <a:pt x="907288" y="1749437"/>
                    <a:pt x="942378" y="1735689"/>
                    <a:pt x="977538" y="1723713"/>
                  </a:cubicBezTo>
                  <a:cubicBezTo>
                    <a:pt x="1035792" y="1703876"/>
                    <a:pt x="1094047" y="1684032"/>
                    <a:pt x="1152302" y="1664188"/>
                  </a:cubicBezTo>
                  <a:cubicBezTo>
                    <a:pt x="1216228" y="1685956"/>
                    <a:pt x="1280140" y="1707730"/>
                    <a:pt x="1344060" y="1729505"/>
                  </a:cubicBezTo>
                  <a:cubicBezTo>
                    <a:pt x="1373771" y="1739620"/>
                    <a:pt x="1408017" y="1757629"/>
                    <a:pt x="1439227" y="1761915"/>
                  </a:cubicBezTo>
                  <a:cubicBezTo>
                    <a:pt x="1456321" y="1764258"/>
                    <a:pt x="1414887" y="1752168"/>
                    <a:pt x="1417656" y="1752422"/>
                  </a:cubicBezTo>
                  <a:cubicBezTo>
                    <a:pt x="1421917" y="1752809"/>
                    <a:pt x="1452149" y="1761394"/>
                    <a:pt x="1469618" y="1766004"/>
                  </a:cubicBezTo>
                  <a:cubicBezTo>
                    <a:pt x="1477651" y="1765338"/>
                    <a:pt x="1520361" y="1767636"/>
                    <a:pt x="1532623" y="1764576"/>
                  </a:cubicBezTo>
                  <a:cubicBezTo>
                    <a:pt x="1610893" y="1745056"/>
                    <a:pt x="1687988" y="1711655"/>
                    <a:pt x="1764341" y="1685645"/>
                  </a:cubicBezTo>
                  <a:cubicBezTo>
                    <a:pt x="1796491" y="1674698"/>
                    <a:pt x="1832730" y="1665566"/>
                    <a:pt x="1861781" y="1647609"/>
                  </a:cubicBezTo>
                  <a:cubicBezTo>
                    <a:pt x="1924316" y="1608956"/>
                    <a:pt x="1943633" y="1544015"/>
                    <a:pt x="1933422" y="14796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4836160" y="4809263"/>
              <a:ext cx="676154" cy="680910"/>
            </a:xfrm>
            <a:custGeom>
              <a:avLst/>
              <a:gdLst/>
              <a:ahLst/>
              <a:cxnLst/>
              <a:rect l="l" t="t" r="r" b="b"/>
              <a:pathLst>
                <a:path w="676154" h="680910" extrusionOk="0">
                  <a:moveTo>
                    <a:pt x="670845" y="679945"/>
                  </a:moveTo>
                  <a:lnTo>
                    <a:pt x="353733" y="571925"/>
                  </a:lnTo>
                  <a:cubicBezTo>
                    <a:pt x="346075" y="569321"/>
                    <a:pt x="339534" y="564197"/>
                    <a:pt x="335172" y="557403"/>
                  </a:cubicBezTo>
                  <a:lnTo>
                    <a:pt x="18307" y="64103"/>
                  </a:lnTo>
                  <a:cubicBezTo>
                    <a:pt x="0" y="35604"/>
                    <a:pt x="27876" y="0"/>
                    <a:pt x="59931" y="10922"/>
                  </a:cubicBezTo>
                  <a:lnTo>
                    <a:pt x="300443" y="92843"/>
                  </a:lnTo>
                  <a:lnTo>
                    <a:pt x="674535" y="675233"/>
                  </a:lnTo>
                  <a:cubicBezTo>
                    <a:pt x="676154" y="677760"/>
                    <a:pt x="673684" y="680910"/>
                    <a:pt x="670845" y="6799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4823910" y="4792760"/>
              <a:ext cx="709663" cy="717296"/>
            </a:xfrm>
            <a:custGeom>
              <a:avLst/>
              <a:gdLst/>
              <a:ahLst/>
              <a:cxnLst/>
              <a:rect l="l" t="t" r="r" b="b"/>
              <a:pathLst>
                <a:path w="709663" h="717296" extrusionOk="0">
                  <a:moveTo>
                    <a:pt x="684098" y="717296"/>
                  </a:moveTo>
                  <a:cubicBezTo>
                    <a:pt x="681551" y="717296"/>
                    <a:pt x="678973" y="716889"/>
                    <a:pt x="676465" y="716032"/>
                  </a:cubicBezTo>
                  <a:lnTo>
                    <a:pt x="676440" y="716026"/>
                  </a:lnTo>
                  <a:lnTo>
                    <a:pt x="359321" y="608006"/>
                  </a:lnTo>
                  <a:cubicBezTo>
                    <a:pt x="347281" y="603897"/>
                    <a:pt x="336892" y="595763"/>
                    <a:pt x="330028" y="585082"/>
                  </a:cubicBezTo>
                  <a:lnTo>
                    <a:pt x="13163" y="91782"/>
                  </a:lnTo>
                  <a:cubicBezTo>
                    <a:pt x="0" y="71291"/>
                    <a:pt x="1200" y="45662"/>
                    <a:pt x="16217" y="26479"/>
                  </a:cubicBezTo>
                  <a:cubicBezTo>
                    <a:pt x="31210" y="7321"/>
                    <a:pt x="55848" y="0"/>
                    <a:pt x="78847" y="7854"/>
                  </a:cubicBezTo>
                  <a:lnTo>
                    <a:pt x="326193" y="92106"/>
                  </a:lnTo>
                  <a:lnTo>
                    <a:pt x="330079" y="98171"/>
                  </a:lnTo>
                  <a:lnTo>
                    <a:pt x="704183" y="680561"/>
                  </a:lnTo>
                  <a:cubicBezTo>
                    <a:pt x="709663" y="689133"/>
                    <a:pt x="709123" y="700201"/>
                    <a:pt x="702887" y="708158"/>
                  </a:cubicBezTo>
                  <a:cubicBezTo>
                    <a:pt x="698290" y="714032"/>
                    <a:pt x="691299" y="717296"/>
                    <a:pt x="684098" y="717296"/>
                  </a:cubicBezTo>
                  <a:close/>
                  <a:moveTo>
                    <a:pt x="60337" y="46088"/>
                  </a:moveTo>
                  <a:cubicBezTo>
                    <a:pt x="53975" y="46088"/>
                    <a:pt x="50018" y="50387"/>
                    <a:pt x="48767" y="51974"/>
                  </a:cubicBezTo>
                  <a:cubicBezTo>
                    <a:pt x="47218" y="53949"/>
                    <a:pt x="42570" y="61061"/>
                    <a:pt x="47961" y="69437"/>
                  </a:cubicBezTo>
                  <a:lnTo>
                    <a:pt x="364807" y="562730"/>
                  </a:lnTo>
                  <a:cubicBezTo>
                    <a:pt x="366655" y="565588"/>
                    <a:pt x="369442" y="567766"/>
                    <a:pt x="372662" y="568871"/>
                  </a:cubicBezTo>
                  <a:lnTo>
                    <a:pt x="642289" y="660711"/>
                  </a:lnTo>
                  <a:lnTo>
                    <a:pt x="299192" y="126593"/>
                  </a:lnTo>
                  <a:lnTo>
                    <a:pt x="65519" y="46996"/>
                  </a:lnTo>
                  <a:cubicBezTo>
                    <a:pt x="63652" y="46354"/>
                    <a:pt x="61918" y="46088"/>
                    <a:pt x="60337" y="46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5478359" y="4789664"/>
              <a:ext cx="708590" cy="700265"/>
            </a:xfrm>
            <a:custGeom>
              <a:avLst/>
              <a:gdLst/>
              <a:ahLst/>
              <a:cxnLst/>
              <a:rect l="l" t="t" r="r" b="b"/>
              <a:pathLst>
                <a:path w="708590" h="700265" extrusionOk="0">
                  <a:moveTo>
                    <a:pt x="702614" y="699173"/>
                  </a:moveTo>
                  <a:lnTo>
                    <a:pt x="374764" y="587501"/>
                  </a:lnTo>
                  <a:lnTo>
                    <a:pt x="2089" y="7302"/>
                  </a:lnTo>
                  <a:cubicBezTo>
                    <a:pt x="0" y="4051"/>
                    <a:pt x="3181" y="0"/>
                    <a:pt x="6832" y="1238"/>
                  </a:cubicBezTo>
                  <a:lnTo>
                    <a:pt x="333298" y="112445"/>
                  </a:lnTo>
                  <a:lnTo>
                    <a:pt x="706761" y="693864"/>
                  </a:lnTo>
                  <a:cubicBezTo>
                    <a:pt x="708590" y="696709"/>
                    <a:pt x="705808" y="700265"/>
                    <a:pt x="702614" y="699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5696499" y="4997110"/>
              <a:ext cx="344570" cy="262147"/>
            </a:xfrm>
            <a:custGeom>
              <a:avLst/>
              <a:gdLst/>
              <a:ahLst/>
              <a:cxnLst/>
              <a:rect l="l" t="t" r="r" b="b"/>
              <a:pathLst>
                <a:path w="344570" h="262147" extrusionOk="0">
                  <a:moveTo>
                    <a:pt x="344570" y="262147"/>
                  </a:moveTo>
                  <a:lnTo>
                    <a:pt x="216731" y="63125"/>
                  </a:lnTo>
                  <a:cubicBezTo>
                    <a:pt x="189953" y="40951"/>
                    <a:pt x="170351" y="22809"/>
                    <a:pt x="163810" y="16630"/>
                  </a:cubicBezTo>
                  <a:cubicBezTo>
                    <a:pt x="135388" y="2235"/>
                    <a:pt x="100996" y="0"/>
                    <a:pt x="81064" y="11455"/>
                  </a:cubicBezTo>
                  <a:cubicBezTo>
                    <a:pt x="70161" y="17729"/>
                    <a:pt x="64643" y="27533"/>
                    <a:pt x="64173" y="41421"/>
                  </a:cubicBezTo>
                  <a:cubicBezTo>
                    <a:pt x="62007" y="105219"/>
                    <a:pt x="15932" y="129647"/>
                    <a:pt x="0" y="136213"/>
                  </a:cubicBezTo>
                  <a:lnTo>
                    <a:pt x="77088" y="256228"/>
                  </a:lnTo>
                  <a:cubicBezTo>
                    <a:pt x="85509" y="226212"/>
                    <a:pt x="107251" y="189458"/>
                    <a:pt x="153035" y="181387"/>
                  </a:cubicBezTo>
                  <a:cubicBezTo>
                    <a:pt x="200698" y="173018"/>
                    <a:pt x="289972" y="225774"/>
                    <a:pt x="344570" y="2621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5457373" y="4767922"/>
              <a:ext cx="750709" cy="741781"/>
            </a:xfrm>
            <a:custGeom>
              <a:avLst/>
              <a:gdLst/>
              <a:ahLst/>
              <a:cxnLst/>
              <a:rect l="l" t="t" r="r" b="b"/>
              <a:pathLst>
                <a:path w="750709" h="741781" extrusionOk="0">
                  <a:moveTo>
                    <a:pt x="724738" y="741781"/>
                  </a:moveTo>
                  <a:cubicBezTo>
                    <a:pt x="722134" y="741781"/>
                    <a:pt x="719512" y="741362"/>
                    <a:pt x="716953" y="740498"/>
                  </a:cubicBezTo>
                  <a:lnTo>
                    <a:pt x="716940" y="740492"/>
                  </a:lnTo>
                  <a:lnTo>
                    <a:pt x="382250" y="626490"/>
                  </a:lnTo>
                  <a:lnTo>
                    <a:pt x="378364" y="620420"/>
                  </a:lnTo>
                  <a:lnTo>
                    <a:pt x="5676" y="40214"/>
                  </a:lnTo>
                  <a:cubicBezTo>
                    <a:pt x="0" y="31381"/>
                    <a:pt x="527" y="19869"/>
                    <a:pt x="6997" y="11595"/>
                  </a:cubicBezTo>
                  <a:cubicBezTo>
                    <a:pt x="13462" y="3301"/>
                    <a:pt x="24479" y="0"/>
                    <a:pt x="34480" y="3409"/>
                  </a:cubicBezTo>
                  <a:lnTo>
                    <a:pt x="367785" y="116941"/>
                  </a:lnTo>
                  <a:lnTo>
                    <a:pt x="371671" y="123012"/>
                  </a:lnTo>
                  <a:lnTo>
                    <a:pt x="745140" y="704437"/>
                  </a:lnTo>
                  <a:cubicBezTo>
                    <a:pt x="750709" y="713066"/>
                    <a:pt x="750201" y="724338"/>
                    <a:pt x="743858" y="732453"/>
                  </a:cubicBezTo>
                  <a:cubicBezTo>
                    <a:pt x="739178" y="738447"/>
                    <a:pt x="732059" y="741781"/>
                    <a:pt x="724738" y="741781"/>
                  </a:cubicBezTo>
                  <a:close/>
                  <a:moveTo>
                    <a:pt x="409257" y="592004"/>
                  </a:moveTo>
                  <a:lnTo>
                    <a:pt x="683869" y="685539"/>
                  </a:lnTo>
                  <a:lnTo>
                    <a:pt x="340785" y="151428"/>
                  </a:lnTo>
                  <a:lnTo>
                    <a:pt x="66173" y="57880"/>
                  </a:lnTo>
                  <a:close/>
                  <a:moveTo>
                    <a:pt x="730224" y="701338"/>
                  </a:moveTo>
                  <a:lnTo>
                    <a:pt x="730256" y="701344"/>
                  </a:lnTo>
                  <a:cubicBezTo>
                    <a:pt x="730256" y="701344"/>
                    <a:pt x="730237" y="701338"/>
                    <a:pt x="730224" y="701338"/>
                  </a:cubicBezTo>
                  <a:close/>
                  <a:moveTo>
                    <a:pt x="710342" y="726770"/>
                  </a:moveTo>
                  <a:cubicBezTo>
                    <a:pt x="710361" y="726782"/>
                    <a:pt x="710361" y="726795"/>
                    <a:pt x="710374" y="7268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5136605" y="4787556"/>
              <a:ext cx="716521" cy="704081"/>
            </a:xfrm>
            <a:custGeom>
              <a:avLst/>
              <a:gdLst/>
              <a:ahLst/>
              <a:cxnLst/>
              <a:rect l="l" t="t" r="r" b="b"/>
              <a:pathLst>
                <a:path w="716521" h="704081" extrusionOk="0">
                  <a:moveTo>
                    <a:pt x="382536" y="703376"/>
                  </a:moveTo>
                  <a:lnTo>
                    <a:pt x="716521" y="589610"/>
                  </a:lnTo>
                  <a:lnTo>
                    <a:pt x="339255" y="2266"/>
                  </a:lnTo>
                  <a:cubicBezTo>
                    <a:pt x="338232" y="685"/>
                    <a:pt x="336283" y="0"/>
                    <a:pt x="334511" y="609"/>
                  </a:cubicBezTo>
                  <a:lnTo>
                    <a:pt x="0" y="114547"/>
                  </a:lnTo>
                  <a:lnTo>
                    <a:pt x="376974" y="701433"/>
                  </a:lnTo>
                  <a:cubicBezTo>
                    <a:pt x="378167" y="703281"/>
                    <a:pt x="380460" y="704081"/>
                    <a:pt x="382536" y="703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5367755" y="4994278"/>
              <a:ext cx="405834" cy="283616"/>
            </a:xfrm>
            <a:custGeom>
              <a:avLst/>
              <a:gdLst/>
              <a:ahLst/>
              <a:cxnLst/>
              <a:rect l="l" t="t" r="r" b="b"/>
              <a:pathLst>
                <a:path w="405834" h="283616" extrusionOk="0">
                  <a:moveTo>
                    <a:pt x="328745" y="139045"/>
                  </a:moveTo>
                  <a:cubicBezTo>
                    <a:pt x="325818" y="140252"/>
                    <a:pt x="323792" y="140931"/>
                    <a:pt x="323361" y="141058"/>
                  </a:cubicBezTo>
                  <a:lnTo>
                    <a:pt x="314578" y="143744"/>
                  </a:lnTo>
                  <a:lnTo>
                    <a:pt x="306698" y="139014"/>
                  </a:lnTo>
                  <a:cubicBezTo>
                    <a:pt x="300685" y="135407"/>
                    <a:pt x="291877" y="131495"/>
                    <a:pt x="281692" y="126961"/>
                  </a:cubicBezTo>
                  <a:cubicBezTo>
                    <a:pt x="249091" y="112452"/>
                    <a:pt x="199828" y="90525"/>
                    <a:pt x="147491" y="38182"/>
                  </a:cubicBezTo>
                  <a:cubicBezTo>
                    <a:pt x="109289" y="0"/>
                    <a:pt x="46247" y="4254"/>
                    <a:pt x="15424" y="22015"/>
                  </a:cubicBezTo>
                  <a:cubicBezTo>
                    <a:pt x="5892" y="27508"/>
                    <a:pt x="0" y="34175"/>
                    <a:pt x="1085" y="38258"/>
                  </a:cubicBezTo>
                  <a:cubicBezTo>
                    <a:pt x="4476" y="51022"/>
                    <a:pt x="3721" y="64522"/>
                    <a:pt x="660" y="77876"/>
                  </a:cubicBezTo>
                  <a:cubicBezTo>
                    <a:pt x="33032" y="90239"/>
                    <a:pt x="96189" y="120434"/>
                    <a:pt x="129838" y="177425"/>
                  </a:cubicBezTo>
                  <a:cubicBezTo>
                    <a:pt x="163055" y="233737"/>
                    <a:pt x="319589" y="283616"/>
                    <a:pt x="403707" y="267582"/>
                  </a:cubicBezTo>
                  <a:cubicBezTo>
                    <a:pt x="404285" y="264839"/>
                    <a:pt x="405015" y="261962"/>
                    <a:pt x="405834" y="2590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5104927" y="4764890"/>
              <a:ext cx="779875" cy="746982"/>
            </a:xfrm>
            <a:custGeom>
              <a:avLst/>
              <a:gdLst/>
              <a:ahLst/>
              <a:cxnLst/>
              <a:rect l="l" t="t" r="r" b="b"/>
              <a:pathLst>
                <a:path w="779875" h="746982" extrusionOk="0">
                  <a:moveTo>
                    <a:pt x="412629" y="746982"/>
                  </a:moveTo>
                  <a:cubicBezTo>
                    <a:pt x="404145" y="746982"/>
                    <a:pt x="396024" y="742727"/>
                    <a:pt x="391236" y="735247"/>
                  </a:cubicBezTo>
                  <a:lnTo>
                    <a:pt x="0" y="126168"/>
                  </a:lnTo>
                  <a:lnTo>
                    <a:pt x="359524" y="3702"/>
                  </a:lnTo>
                  <a:cubicBezTo>
                    <a:pt x="370344" y="0"/>
                    <a:pt x="382206" y="4178"/>
                    <a:pt x="388353" y="13804"/>
                  </a:cubicBezTo>
                  <a:lnTo>
                    <a:pt x="779875" y="623335"/>
                  </a:lnTo>
                  <a:lnTo>
                    <a:pt x="420897" y="745597"/>
                  </a:lnTo>
                  <a:cubicBezTo>
                    <a:pt x="418172" y="746537"/>
                    <a:pt x="415385" y="746982"/>
                    <a:pt x="412629" y="746982"/>
                  </a:cubicBezTo>
                  <a:close/>
                  <a:moveTo>
                    <a:pt x="63347" y="148266"/>
                  </a:moveTo>
                  <a:lnTo>
                    <a:pt x="419328" y="702462"/>
                  </a:lnTo>
                  <a:lnTo>
                    <a:pt x="716527" y="601230"/>
                  </a:lnTo>
                  <a:lnTo>
                    <a:pt x="360546" y="47040"/>
                  </a:lnTo>
                  <a:close/>
                  <a:moveTo>
                    <a:pt x="353536" y="36106"/>
                  </a:moveTo>
                  <a:cubicBezTo>
                    <a:pt x="353548" y="36131"/>
                    <a:pt x="353561" y="36156"/>
                    <a:pt x="353574" y="36188"/>
                  </a:cubicBezTo>
                  <a:close/>
                  <a:moveTo>
                    <a:pt x="407562" y="706456"/>
                  </a:moveTo>
                  <a:cubicBezTo>
                    <a:pt x="407536" y="706469"/>
                    <a:pt x="407511" y="706481"/>
                    <a:pt x="407479" y="706488"/>
                  </a:cubicBezTo>
                  <a:close/>
                  <a:moveTo>
                    <a:pt x="426015" y="712889"/>
                  </a:moveTo>
                  <a:lnTo>
                    <a:pt x="426046" y="712927"/>
                  </a:lnTo>
                  <a:cubicBezTo>
                    <a:pt x="426046" y="712914"/>
                    <a:pt x="426027" y="712901"/>
                    <a:pt x="426015" y="7128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5811656" y="4790855"/>
              <a:ext cx="704380" cy="700620"/>
            </a:xfrm>
            <a:custGeom>
              <a:avLst/>
              <a:gdLst/>
              <a:ahLst/>
              <a:cxnLst/>
              <a:rect l="l" t="t" r="r" b="b"/>
              <a:pathLst>
                <a:path w="704380" h="700620" extrusionOk="0">
                  <a:moveTo>
                    <a:pt x="383698" y="699681"/>
                  </a:moveTo>
                  <a:lnTo>
                    <a:pt x="673265" y="601052"/>
                  </a:lnTo>
                  <a:cubicBezTo>
                    <a:pt x="695255" y="593553"/>
                    <a:pt x="704380" y="567410"/>
                    <a:pt x="691819" y="547865"/>
                  </a:cubicBezTo>
                  <a:lnTo>
                    <a:pt x="352653" y="19831"/>
                  </a:lnTo>
                  <a:cubicBezTo>
                    <a:pt x="343769" y="6000"/>
                    <a:pt x="326593" y="0"/>
                    <a:pt x="311029" y="5302"/>
                  </a:cubicBezTo>
                  <a:lnTo>
                    <a:pt x="0" y="111251"/>
                  </a:lnTo>
                  <a:lnTo>
                    <a:pt x="376313" y="697102"/>
                  </a:lnTo>
                  <a:cubicBezTo>
                    <a:pt x="377888" y="699554"/>
                    <a:pt x="380936" y="700620"/>
                    <a:pt x="383698" y="699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5913231" y="5060235"/>
              <a:ext cx="209721" cy="222942"/>
            </a:xfrm>
            <a:custGeom>
              <a:avLst/>
              <a:gdLst/>
              <a:ahLst/>
              <a:cxnLst/>
              <a:rect l="l" t="t" r="r" b="b"/>
              <a:pathLst>
                <a:path w="209721" h="222942" extrusionOk="0">
                  <a:moveTo>
                    <a:pt x="127838" y="199021"/>
                  </a:moveTo>
                  <a:cubicBezTo>
                    <a:pt x="142189" y="208584"/>
                    <a:pt x="154273" y="217068"/>
                    <a:pt x="162420" y="222942"/>
                  </a:cubicBezTo>
                  <a:cubicBezTo>
                    <a:pt x="168344" y="220586"/>
                    <a:pt x="180682" y="213398"/>
                    <a:pt x="193986" y="191376"/>
                  </a:cubicBezTo>
                  <a:cubicBezTo>
                    <a:pt x="209721" y="165366"/>
                    <a:pt x="194690" y="130124"/>
                    <a:pt x="187407" y="115995"/>
                  </a:cubicBezTo>
                  <a:cubicBezTo>
                    <a:pt x="123183" y="95497"/>
                    <a:pt x="49256" y="4081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5779979" y="4768206"/>
              <a:ext cx="752455" cy="743350"/>
            </a:xfrm>
            <a:custGeom>
              <a:avLst/>
              <a:gdLst/>
              <a:ahLst/>
              <a:cxnLst/>
              <a:rect l="l" t="t" r="r" b="b"/>
              <a:pathLst>
                <a:path w="752455" h="743350" extrusionOk="0">
                  <a:moveTo>
                    <a:pt x="413327" y="743350"/>
                  </a:moveTo>
                  <a:cubicBezTo>
                    <a:pt x="404336" y="743350"/>
                    <a:pt x="395725" y="738854"/>
                    <a:pt x="390620" y="730973"/>
                  </a:cubicBezTo>
                  <a:lnTo>
                    <a:pt x="0" y="122853"/>
                  </a:lnTo>
                  <a:lnTo>
                    <a:pt x="336035" y="8381"/>
                  </a:lnTo>
                  <a:cubicBezTo>
                    <a:pt x="360686" y="0"/>
                    <a:pt x="387686" y="9429"/>
                    <a:pt x="401726" y="31311"/>
                  </a:cubicBezTo>
                  <a:lnTo>
                    <a:pt x="740892" y="559339"/>
                  </a:lnTo>
                  <a:cubicBezTo>
                    <a:pt x="750341" y="574039"/>
                    <a:pt x="752455" y="591940"/>
                    <a:pt x="746696" y="608437"/>
                  </a:cubicBezTo>
                  <a:cubicBezTo>
                    <a:pt x="740949" y="624941"/>
                    <a:pt x="728141" y="637635"/>
                    <a:pt x="711606" y="643267"/>
                  </a:cubicBezTo>
                  <a:lnTo>
                    <a:pt x="422008" y="741914"/>
                  </a:lnTo>
                  <a:cubicBezTo>
                    <a:pt x="419150" y="742880"/>
                    <a:pt x="416217" y="743350"/>
                    <a:pt x="413327" y="743350"/>
                  </a:cubicBezTo>
                  <a:close/>
                  <a:moveTo>
                    <a:pt x="63347" y="144951"/>
                  </a:moveTo>
                  <a:lnTo>
                    <a:pt x="419322" y="699147"/>
                  </a:lnTo>
                  <a:lnTo>
                    <a:pt x="698277" y="604126"/>
                  </a:lnTo>
                  <a:cubicBezTo>
                    <a:pt x="704335" y="602062"/>
                    <a:pt x="706761" y="597407"/>
                    <a:pt x="707663" y="594810"/>
                  </a:cubicBezTo>
                  <a:cubicBezTo>
                    <a:pt x="708558" y="592226"/>
                    <a:pt x="709574" y="587063"/>
                    <a:pt x="706113" y="581679"/>
                  </a:cubicBezTo>
                  <a:lnTo>
                    <a:pt x="366947" y="53651"/>
                  </a:lnTo>
                  <a:cubicBezTo>
                    <a:pt x="363188" y="47802"/>
                    <a:pt x="355942" y="45269"/>
                    <a:pt x="349364" y="475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4882067" y="4875907"/>
              <a:ext cx="1463795" cy="574230"/>
            </a:xfrm>
            <a:custGeom>
              <a:avLst/>
              <a:gdLst/>
              <a:ahLst/>
              <a:cxnLst/>
              <a:rect l="l" t="t" r="r" b="b"/>
              <a:pathLst>
                <a:path w="1463795" h="574230" extrusionOk="0">
                  <a:moveTo>
                    <a:pt x="1463795" y="206565"/>
                  </a:moveTo>
                  <a:lnTo>
                    <a:pt x="1432515" y="179527"/>
                  </a:lnTo>
                  <a:cubicBezTo>
                    <a:pt x="1431690" y="180479"/>
                    <a:pt x="1348765" y="274205"/>
                    <a:pt x="1259097" y="266973"/>
                  </a:cubicBezTo>
                  <a:cubicBezTo>
                    <a:pt x="1181563" y="260642"/>
                    <a:pt x="1049166" y="148570"/>
                    <a:pt x="1004697" y="105930"/>
                  </a:cubicBezTo>
                  <a:lnTo>
                    <a:pt x="1002652" y="103968"/>
                  </a:lnTo>
                  <a:lnTo>
                    <a:pt x="1000156" y="102628"/>
                  </a:lnTo>
                  <a:cubicBezTo>
                    <a:pt x="958259" y="80130"/>
                    <a:pt x="907891" y="77819"/>
                    <a:pt x="874858" y="96818"/>
                  </a:cubicBezTo>
                  <a:cubicBezTo>
                    <a:pt x="851573" y="110223"/>
                    <a:pt x="838219" y="133108"/>
                    <a:pt x="837279" y="161232"/>
                  </a:cubicBezTo>
                  <a:cubicBezTo>
                    <a:pt x="836117" y="195281"/>
                    <a:pt x="815568" y="210762"/>
                    <a:pt x="804151" y="216763"/>
                  </a:cubicBezTo>
                  <a:cubicBezTo>
                    <a:pt x="798150" y="213766"/>
                    <a:pt x="791489" y="210800"/>
                    <a:pt x="784193" y="207549"/>
                  </a:cubicBezTo>
                  <a:cubicBezTo>
                    <a:pt x="752601" y="193490"/>
                    <a:pt x="709345" y="174231"/>
                    <a:pt x="662419" y="127323"/>
                  </a:cubicBezTo>
                  <a:cubicBezTo>
                    <a:pt x="612413" y="77330"/>
                    <a:pt x="529069" y="76600"/>
                    <a:pt x="480479" y="104552"/>
                  </a:cubicBezTo>
                  <a:cubicBezTo>
                    <a:pt x="453155" y="120294"/>
                    <a:pt x="440563" y="143725"/>
                    <a:pt x="446798" y="167239"/>
                  </a:cubicBezTo>
                  <a:cubicBezTo>
                    <a:pt x="453072" y="190887"/>
                    <a:pt x="428066" y="231533"/>
                    <a:pt x="407377" y="256495"/>
                  </a:cubicBezTo>
                  <a:cubicBezTo>
                    <a:pt x="388588" y="254730"/>
                    <a:pt x="346386" y="249072"/>
                    <a:pt x="316826" y="232181"/>
                  </a:cubicBezTo>
                  <a:cubicBezTo>
                    <a:pt x="297097" y="220903"/>
                    <a:pt x="275088" y="194563"/>
                    <a:pt x="249605" y="164052"/>
                  </a:cubicBezTo>
                  <a:cubicBezTo>
                    <a:pt x="224885" y="134461"/>
                    <a:pt x="196869" y="100914"/>
                    <a:pt x="162134" y="70250"/>
                  </a:cubicBezTo>
                  <a:cubicBezTo>
                    <a:pt x="82499" y="0"/>
                    <a:pt x="3314" y="32638"/>
                    <a:pt x="0" y="34061"/>
                  </a:cubicBezTo>
                  <a:lnTo>
                    <a:pt x="16236" y="72091"/>
                  </a:lnTo>
                  <a:cubicBezTo>
                    <a:pt x="16840" y="71850"/>
                    <a:pt x="74529" y="48126"/>
                    <a:pt x="134778" y="101257"/>
                  </a:cubicBezTo>
                  <a:cubicBezTo>
                    <a:pt x="167151" y="129825"/>
                    <a:pt x="194100" y="162090"/>
                    <a:pt x="217868" y="190563"/>
                  </a:cubicBezTo>
                  <a:cubicBezTo>
                    <a:pt x="245903" y="224123"/>
                    <a:pt x="270122" y="253110"/>
                    <a:pt x="296316" y="268077"/>
                  </a:cubicBezTo>
                  <a:cubicBezTo>
                    <a:pt x="343839" y="295236"/>
                    <a:pt x="412426" y="298405"/>
                    <a:pt x="415315" y="298526"/>
                  </a:cubicBezTo>
                  <a:lnTo>
                    <a:pt x="424935" y="298932"/>
                  </a:lnTo>
                  <a:lnTo>
                    <a:pt x="431444" y="291826"/>
                  </a:lnTo>
                  <a:cubicBezTo>
                    <a:pt x="435406" y="287502"/>
                    <a:pt x="456037" y="264255"/>
                    <a:pt x="471487" y="234905"/>
                  </a:cubicBezTo>
                  <a:cubicBezTo>
                    <a:pt x="498614" y="245313"/>
                    <a:pt x="552767" y="270840"/>
                    <a:pt x="579907" y="316820"/>
                  </a:cubicBezTo>
                  <a:cubicBezTo>
                    <a:pt x="590607" y="334949"/>
                    <a:pt x="608679" y="351599"/>
                    <a:pt x="631228" y="366261"/>
                  </a:cubicBezTo>
                  <a:cubicBezTo>
                    <a:pt x="625900" y="392353"/>
                    <a:pt x="607364" y="452393"/>
                    <a:pt x="548601" y="459943"/>
                  </a:cubicBezTo>
                  <a:cubicBezTo>
                    <a:pt x="498875" y="445642"/>
                    <a:pt x="402971" y="441902"/>
                    <a:pt x="368623" y="524560"/>
                  </a:cubicBezTo>
                  <a:lnTo>
                    <a:pt x="406793" y="540429"/>
                  </a:lnTo>
                  <a:cubicBezTo>
                    <a:pt x="436435" y="469125"/>
                    <a:pt x="536187" y="499338"/>
                    <a:pt x="540385" y="500653"/>
                  </a:cubicBezTo>
                  <a:lnTo>
                    <a:pt x="544315" y="501903"/>
                  </a:lnTo>
                  <a:lnTo>
                    <a:pt x="548436" y="501535"/>
                  </a:lnTo>
                  <a:cubicBezTo>
                    <a:pt x="621772" y="495122"/>
                    <a:pt x="656431" y="434416"/>
                    <a:pt x="669048" y="387159"/>
                  </a:cubicBezTo>
                  <a:cubicBezTo>
                    <a:pt x="745261" y="423005"/>
                    <a:pt x="847197" y="439769"/>
                    <a:pt x="908272" y="424122"/>
                  </a:cubicBezTo>
                  <a:cubicBezTo>
                    <a:pt x="935158" y="430733"/>
                    <a:pt x="1071689" y="468814"/>
                    <a:pt x="1136027" y="574230"/>
                  </a:cubicBezTo>
                  <a:lnTo>
                    <a:pt x="1171314" y="552691"/>
                  </a:lnTo>
                  <a:cubicBezTo>
                    <a:pt x="1105922" y="445509"/>
                    <a:pt x="980243" y="401142"/>
                    <a:pt x="931633" y="387483"/>
                  </a:cubicBezTo>
                  <a:cubicBezTo>
                    <a:pt x="936294" y="371189"/>
                    <a:pt x="947578" y="348081"/>
                    <a:pt x="974642" y="343306"/>
                  </a:cubicBezTo>
                  <a:cubicBezTo>
                    <a:pt x="1009542" y="337299"/>
                    <a:pt x="1113332" y="399497"/>
                    <a:pt x="1176096" y="445681"/>
                  </a:cubicBezTo>
                  <a:lnTo>
                    <a:pt x="1180858" y="449186"/>
                  </a:lnTo>
                  <a:lnTo>
                    <a:pt x="1186757" y="449649"/>
                  </a:lnTo>
                  <a:cubicBezTo>
                    <a:pt x="1187138" y="449668"/>
                    <a:pt x="1187805" y="449706"/>
                    <a:pt x="1188726" y="449706"/>
                  </a:cubicBezTo>
                  <a:cubicBezTo>
                    <a:pt x="1197692" y="449706"/>
                    <a:pt x="1230877" y="446157"/>
                    <a:pt x="1260532" y="397103"/>
                  </a:cubicBezTo>
                  <a:cubicBezTo>
                    <a:pt x="1278693" y="367080"/>
                    <a:pt x="1274432" y="333495"/>
                    <a:pt x="1266539" y="308629"/>
                  </a:cubicBezTo>
                  <a:cubicBezTo>
                    <a:pt x="1267447" y="308635"/>
                    <a:pt x="1268374" y="308736"/>
                    <a:pt x="1269282" y="308736"/>
                  </a:cubicBezTo>
                  <a:cubicBezTo>
                    <a:pt x="1374324" y="308736"/>
                    <a:pt x="1460042" y="210908"/>
                    <a:pt x="1463795" y="206565"/>
                  </a:cubicBezTo>
                  <a:close/>
                  <a:moveTo>
                    <a:pt x="1225149" y="375704"/>
                  </a:moveTo>
                  <a:cubicBezTo>
                    <a:pt x="1211846" y="397725"/>
                    <a:pt x="1199508" y="404920"/>
                    <a:pt x="1193584" y="407269"/>
                  </a:cubicBezTo>
                  <a:cubicBezTo>
                    <a:pt x="1154442" y="379050"/>
                    <a:pt x="1027658" y="292017"/>
                    <a:pt x="967466" y="302590"/>
                  </a:cubicBezTo>
                  <a:cubicBezTo>
                    <a:pt x="917251" y="311442"/>
                    <a:pt x="895896" y="354831"/>
                    <a:pt x="889393" y="385952"/>
                  </a:cubicBezTo>
                  <a:cubicBezTo>
                    <a:pt x="805275" y="401986"/>
                    <a:pt x="648747" y="352107"/>
                    <a:pt x="615524" y="295795"/>
                  </a:cubicBezTo>
                  <a:cubicBezTo>
                    <a:pt x="581875" y="238804"/>
                    <a:pt x="518718" y="208616"/>
                    <a:pt x="486346" y="196246"/>
                  </a:cubicBezTo>
                  <a:cubicBezTo>
                    <a:pt x="489413" y="182892"/>
                    <a:pt x="490162" y="169392"/>
                    <a:pt x="486778" y="156629"/>
                  </a:cubicBezTo>
                  <a:cubicBezTo>
                    <a:pt x="485686" y="152546"/>
                    <a:pt x="491585" y="145878"/>
                    <a:pt x="501116" y="140385"/>
                  </a:cubicBezTo>
                  <a:cubicBezTo>
                    <a:pt x="531933" y="122631"/>
                    <a:pt x="594982" y="118370"/>
                    <a:pt x="633177" y="156552"/>
                  </a:cubicBezTo>
                  <a:cubicBezTo>
                    <a:pt x="685520" y="208895"/>
                    <a:pt x="734777" y="230822"/>
                    <a:pt x="767378" y="245332"/>
                  </a:cubicBezTo>
                  <a:cubicBezTo>
                    <a:pt x="777570" y="249866"/>
                    <a:pt x="786371" y="253777"/>
                    <a:pt x="792391" y="257384"/>
                  </a:cubicBezTo>
                  <a:lnTo>
                    <a:pt x="800265" y="262115"/>
                  </a:lnTo>
                  <a:lnTo>
                    <a:pt x="809053" y="259429"/>
                  </a:lnTo>
                  <a:cubicBezTo>
                    <a:pt x="811784" y="258597"/>
                    <a:pt x="876039" y="238137"/>
                    <a:pt x="878605" y="162623"/>
                  </a:cubicBezTo>
                  <a:cubicBezTo>
                    <a:pt x="879074" y="148736"/>
                    <a:pt x="884593" y="138931"/>
                    <a:pt x="895496" y="132657"/>
                  </a:cubicBezTo>
                  <a:cubicBezTo>
                    <a:pt x="915428" y="121202"/>
                    <a:pt x="949820" y="123437"/>
                    <a:pt x="978242" y="137833"/>
                  </a:cubicBezTo>
                  <a:cubicBezTo>
                    <a:pt x="996823" y="155378"/>
                    <a:pt x="1119441" y="268681"/>
                    <a:pt x="1218571" y="300323"/>
                  </a:cubicBezTo>
                  <a:cubicBezTo>
                    <a:pt x="1225854" y="314451"/>
                    <a:pt x="1240885" y="349694"/>
                    <a:pt x="1225149" y="3757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5288200" y="3994072"/>
              <a:ext cx="780161" cy="1137704"/>
            </a:xfrm>
            <a:custGeom>
              <a:avLst/>
              <a:gdLst/>
              <a:ahLst/>
              <a:cxnLst/>
              <a:rect l="l" t="t" r="r" b="b"/>
              <a:pathLst>
                <a:path w="780161" h="1137704" extrusionOk="0">
                  <a:moveTo>
                    <a:pt x="724852" y="595972"/>
                  </a:moveTo>
                  <a:cubicBezTo>
                    <a:pt x="761104" y="532930"/>
                    <a:pt x="780161" y="458749"/>
                    <a:pt x="775608" y="379818"/>
                  </a:cubicBezTo>
                  <a:cubicBezTo>
                    <a:pt x="764457" y="186575"/>
                    <a:pt x="608730" y="28924"/>
                    <a:pt x="415632" y="15620"/>
                  </a:cubicBezTo>
                  <a:cubicBezTo>
                    <a:pt x="188829" y="0"/>
                    <a:pt x="0" y="179355"/>
                    <a:pt x="0" y="402812"/>
                  </a:cubicBezTo>
                  <a:cubicBezTo>
                    <a:pt x="0" y="472795"/>
                    <a:pt x="18522" y="538441"/>
                    <a:pt x="50926" y="595134"/>
                  </a:cubicBezTo>
                  <a:cubicBezTo>
                    <a:pt x="109334" y="697318"/>
                    <a:pt x="166903" y="799979"/>
                    <a:pt x="218173" y="905935"/>
                  </a:cubicBezTo>
                  <a:lnTo>
                    <a:pt x="290899" y="1056227"/>
                  </a:lnTo>
                  <a:cubicBezTo>
                    <a:pt x="330320" y="1137704"/>
                    <a:pt x="446373" y="1137704"/>
                    <a:pt x="485794" y="1056227"/>
                  </a:cubicBezTo>
                  <a:lnTo>
                    <a:pt x="573360" y="875258"/>
                  </a:lnTo>
                  <a:cubicBezTo>
                    <a:pt x="619512" y="779875"/>
                    <a:pt x="672033" y="687838"/>
                    <a:pt x="724852" y="5959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5267516" y="3981155"/>
              <a:ext cx="821543" cy="1150924"/>
            </a:xfrm>
            <a:custGeom>
              <a:avLst/>
              <a:gdLst/>
              <a:ahLst/>
              <a:cxnLst/>
              <a:rect l="l" t="t" r="r" b="b"/>
              <a:pathLst>
                <a:path w="821543" h="1150924" extrusionOk="0">
                  <a:moveTo>
                    <a:pt x="409028" y="1150924"/>
                  </a:moveTo>
                  <a:lnTo>
                    <a:pt x="409009" y="1150924"/>
                  </a:lnTo>
                  <a:cubicBezTo>
                    <a:pt x="359162" y="1150918"/>
                    <a:pt x="314686" y="1123035"/>
                    <a:pt x="292976" y="1078147"/>
                  </a:cubicBezTo>
                  <a:lnTo>
                    <a:pt x="220237" y="927855"/>
                  </a:lnTo>
                  <a:cubicBezTo>
                    <a:pt x="167512" y="818864"/>
                    <a:pt x="106603" y="710926"/>
                    <a:pt x="53663" y="618312"/>
                  </a:cubicBezTo>
                  <a:cubicBezTo>
                    <a:pt x="18548" y="556882"/>
                    <a:pt x="0" y="486829"/>
                    <a:pt x="0" y="415728"/>
                  </a:cubicBezTo>
                  <a:cubicBezTo>
                    <a:pt x="0" y="302837"/>
                    <a:pt x="47351" y="193897"/>
                    <a:pt x="129914" y="116827"/>
                  </a:cubicBezTo>
                  <a:cubicBezTo>
                    <a:pt x="213626" y="38677"/>
                    <a:pt x="322986" y="0"/>
                    <a:pt x="437743" y="7912"/>
                  </a:cubicBezTo>
                  <a:cubicBezTo>
                    <a:pt x="642099" y="21990"/>
                    <a:pt x="805135" y="186912"/>
                    <a:pt x="816921" y="391547"/>
                  </a:cubicBezTo>
                  <a:cubicBezTo>
                    <a:pt x="821543" y="471614"/>
                    <a:pt x="803059" y="550335"/>
                    <a:pt x="763466" y="619188"/>
                  </a:cubicBezTo>
                  <a:cubicBezTo>
                    <a:pt x="707263" y="716914"/>
                    <a:pt x="657123" y="805287"/>
                    <a:pt x="612654" y="897185"/>
                  </a:cubicBezTo>
                  <a:lnTo>
                    <a:pt x="525087" y="1078147"/>
                  </a:lnTo>
                  <a:cubicBezTo>
                    <a:pt x="503370" y="1123041"/>
                    <a:pt x="458901" y="1150924"/>
                    <a:pt x="409028" y="1150924"/>
                  </a:cubicBezTo>
                  <a:close/>
                  <a:moveTo>
                    <a:pt x="408527" y="48253"/>
                  </a:moveTo>
                  <a:cubicBezTo>
                    <a:pt x="315017" y="48253"/>
                    <a:pt x="226936" y="82816"/>
                    <a:pt x="158127" y="147053"/>
                  </a:cubicBezTo>
                  <a:cubicBezTo>
                    <a:pt x="83908" y="216331"/>
                    <a:pt x="41351" y="314261"/>
                    <a:pt x="41351" y="415728"/>
                  </a:cubicBezTo>
                  <a:cubicBezTo>
                    <a:pt x="41351" y="479647"/>
                    <a:pt x="58013" y="542601"/>
                    <a:pt x="89566" y="597788"/>
                  </a:cubicBezTo>
                  <a:cubicBezTo>
                    <a:pt x="142849" y="691006"/>
                    <a:pt x="204158" y="799680"/>
                    <a:pt x="257467" y="909840"/>
                  </a:cubicBezTo>
                  <a:lnTo>
                    <a:pt x="330206" y="1060145"/>
                  </a:lnTo>
                  <a:cubicBezTo>
                    <a:pt x="345166" y="1091095"/>
                    <a:pt x="374637" y="1109573"/>
                    <a:pt x="409028" y="1109579"/>
                  </a:cubicBezTo>
                  <a:cubicBezTo>
                    <a:pt x="443414" y="1109579"/>
                    <a:pt x="472884" y="1091095"/>
                    <a:pt x="487864" y="1060145"/>
                  </a:cubicBezTo>
                  <a:lnTo>
                    <a:pt x="575417" y="879176"/>
                  </a:lnTo>
                  <a:cubicBezTo>
                    <a:pt x="620502" y="786047"/>
                    <a:pt x="671017" y="697001"/>
                    <a:pt x="727614" y="598582"/>
                  </a:cubicBezTo>
                  <a:cubicBezTo>
                    <a:pt x="763193" y="536721"/>
                    <a:pt x="779799" y="465943"/>
                    <a:pt x="775652" y="393928"/>
                  </a:cubicBezTo>
                  <a:cubicBezTo>
                    <a:pt x="765054" y="210032"/>
                    <a:pt x="618547" y="61817"/>
                    <a:pt x="434879" y="49174"/>
                  </a:cubicBezTo>
                  <a:cubicBezTo>
                    <a:pt x="426065" y="48558"/>
                    <a:pt x="417277" y="48253"/>
                    <a:pt x="408527" y="48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5460735" y="4181283"/>
              <a:ext cx="431203" cy="431209"/>
            </a:xfrm>
            <a:custGeom>
              <a:avLst/>
              <a:gdLst/>
              <a:ahLst/>
              <a:cxnLst/>
              <a:rect l="l" t="t" r="r" b="b"/>
              <a:pathLst>
                <a:path w="431203" h="431209" extrusionOk="0">
                  <a:moveTo>
                    <a:pt x="431203" y="215601"/>
                  </a:moveTo>
                  <a:cubicBezTo>
                    <a:pt x="431203" y="334676"/>
                    <a:pt x="334676" y="431209"/>
                    <a:pt x="215601" y="431209"/>
                  </a:cubicBezTo>
                  <a:cubicBezTo>
                    <a:pt x="96526" y="431209"/>
                    <a:pt x="0" y="334676"/>
                    <a:pt x="0" y="215601"/>
                  </a:cubicBezTo>
                  <a:cubicBezTo>
                    <a:pt x="0" y="96526"/>
                    <a:pt x="96526" y="0"/>
                    <a:pt x="215601" y="0"/>
                  </a:cubicBezTo>
                  <a:cubicBezTo>
                    <a:pt x="334676" y="0"/>
                    <a:pt x="431203" y="96526"/>
                    <a:pt x="431203" y="2156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5440065" y="4160606"/>
              <a:ext cx="472541" cy="472560"/>
            </a:xfrm>
            <a:custGeom>
              <a:avLst/>
              <a:gdLst/>
              <a:ahLst/>
              <a:cxnLst/>
              <a:rect l="l" t="t" r="r" b="b"/>
              <a:pathLst>
                <a:path w="472541" h="472560" extrusionOk="0">
                  <a:moveTo>
                    <a:pt x="236264" y="472560"/>
                  </a:moveTo>
                  <a:cubicBezTo>
                    <a:pt x="105981" y="472560"/>
                    <a:pt x="0" y="366566"/>
                    <a:pt x="0" y="236277"/>
                  </a:cubicBezTo>
                  <a:cubicBezTo>
                    <a:pt x="0" y="105994"/>
                    <a:pt x="105981" y="0"/>
                    <a:pt x="236264" y="0"/>
                  </a:cubicBezTo>
                  <a:cubicBezTo>
                    <a:pt x="366547" y="0"/>
                    <a:pt x="472541" y="105994"/>
                    <a:pt x="472541" y="236277"/>
                  </a:cubicBezTo>
                  <a:cubicBezTo>
                    <a:pt x="472541" y="366566"/>
                    <a:pt x="366547" y="472560"/>
                    <a:pt x="236264" y="472560"/>
                  </a:cubicBezTo>
                  <a:close/>
                  <a:moveTo>
                    <a:pt x="236264" y="41351"/>
                  </a:moveTo>
                  <a:cubicBezTo>
                    <a:pt x="128784" y="41351"/>
                    <a:pt x="41351" y="128797"/>
                    <a:pt x="41351" y="236277"/>
                  </a:cubicBezTo>
                  <a:cubicBezTo>
                    <a:pt x="41351" y="343769"/>
                    <a:pt x="128784" y="431215"/>
                    <a:pt x="236264" y="431215"/>
                  </a:cubicBezTo>
                  <a:cubicBezTo>
                    <a:pt x="343744" y="431215"/>
                    <a:pt x="431190" y="343769"/>
                    <a:pt x="431190" y="236277"/>
                  </a:cubicBezTo>
                  <a:cubicBezTo>
                    <a:pt x="431190" y="128797"/>
                    <a:pt x="343744" y="41351"/>
                    <a:pt x="236264" y="413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5697910" y="4061912"/>
              <a:ext cx="151860" cy="82448"/>
            </a:xfrm>
            <a:custGeom>
              <a:avLst/>
              <a:gdLst/>
              <a:ahLst/>
              <a:cxnLst/>
              <a:rect l="l" t="t" r="r" b="b"/>
              <a:pathLst>
                <a:path w="151860" h="82448" extrusionOk="0">
                  <a:moveTo>
                    <a:pt x="136474" y="37725"/>
                  </a:moveTo>
                  <a:cubicBezTo>
                    <a:pt x="102146" y="19475"/>
                    <a:pt x="64700" y="7283"/>
                    <a:pt x="26212" y="1816"/>
                  </a:cubicBezTo>
                  <a:cubicBezTo>
                    <a:pt x="13411" y="0"/>
                    <a:pt x="1682" y="9359"/>
                    <a:pt x="793" y="22256"/>
                  </a:cubicBezTo>
                  <a:cubicBezTo>
                    <a:pt x="0" y="33743"/>
                    <a:pt x="8134" y="43961"/>
                    <a:pt x="19532" y="45561"/>
                  </a:cubicBezTo>
                  <a:cubicBezTo>
                    <a:pt x="53257" y="50298"/>
                    <a:pt x="86061" y="60985"/>
                    <a:pt x="116097" y="77019"/>
                  </a:cubicBezTo>
                  <a:cubicBezTo>
                    <a:pt x="126257" y="82448"/>
                    <a:pt x="138849" y="78974"/>
                    <a:pt x="144970" y="69234"/>
                  </a:cubicBezTo>
                  <a:lnTo>
                    <a:pt x="144976" y="69221"/>
                  </a:lnTo>
                  <a:cubicBezTo>
                    <a:pt x="151860" y="58261"/>
                    <a:pt x="147897" y="43795"/>
                    <a:pt x="136474" y="377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5339767" y="4063172"/>
              <a:ext cx="305714" cy="333705"/>
            </a:xfrm>
            <a:custGeom>
              <a:avLst/>
              <a:gdLst/>
              <a:ahLst/>
              <a:cxnLst/>
              <a:rect l="l" t="t" r="r" b="b"/>
              <a:pathLst>
                <a:path w="305714" h="333705" extrusionOk="0">
                  <a:moveTo>
                    <a:pt x="304539" y="21805"/>
                  </a:moveTo>
                  <a:cubicBezTo>
                    <a:pt x="303225" y="8966"/>
                    <a:pt x="291217" y="0"/>
                    <a:pt x="278498" y="2203"/>
                  </a:cubicBezTo>
                  <a:cubicBezTo>
                    <a:pt x="125983" y="28562"/>
                    <a:pt x="11664" y="155232"/>
                    <a:pt x="901" y="309791"/>
                  </a:cubicBezTo>
                  <a:cubicBezTo>
                    <a:pt x="0" y="322675"/>
                    <a:pt x="10134" y="333705"/>
                    <a:pt x="23044" y="333705"/>
                  </a:cubicBezTo>
                  <a:lnTo>
                    <a:pt x="23056" y="333705"/>
                  </a:lnTo>
                  <a:cubicBezTo>
                    <a:pt x="34582" y="333705"/>
                    <a:pt x="44240" y="324840"/>
                    <a:pt x="45021" y="313340"/>
                  </a:cubicBezTo>
                  <a:cubicBezTo>
                    <a:pt x="54203" y="178796"/>
                    <a:pt x="153727" y="68503"/>
                    <a:pt x="286505" y="45739"/>
                  </a:cubicBezTo>
                  <a:cubicBezTo>
                    <a:pt x="297865" y="43789"/>
                    <a:pt x="305714" y="33293"/>
                    <a:pt x="304539" y="218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5779586" y="4767980"/>
              <a:ext cx="62585" cy="74593"/>
            </a:xfrm>
            <a:custGeom>
              <a:avLst/>
              <a:gdLst/>
              <a:ahLst/>
              <a:cxnLst/>
              <a:rect l="l" t="t" r="r" b="b"/>
              <a:pathLst>
                <a:path w="62585" h="74593" extrusionOk="0">
                  <a:moveTo>
                    <a:pt x="47574" y="5645"/>
                  </a:moveTo>
                  <a:lnTo>
                    <a:pt x="47555" y="5632"/>
                  </a:lnTo>
                  <a:cubicBezTo>
                    <a:pt x="36658" y="0"/>
                    <a:pt x="23196" y="4279"/>
                    <a:pt x="17640" y="15220"/>
                  </a:cubicBezTo>
                  <a:cubicBezTo>
                    <a:pt x="13531" y="23317"/>
                    <a:pt x="9461" y="31438"/>
                    <a:pt x="5435" y="39579"/>
                  </a:cubicBezTo>
                  <a:cubicBezTo>
                    <a:pt x="0" y="50577"/>
                    <a:pt x="4641" y="63944"/>
                    <a:pt x="15690" y="69291"/>
                  </a:cubicBezTo>
                  <a:lnTo>
                    <a:pt x="15709" y="69297"/>
                  </a:lnTo>
                  <a:cubicBezTo>
                    <a:pt x="26650" y="74593"/>
                    <a:pt x="39750" y="70034"/>
                    <a:pt x="45135" y="59143"/>
                  </a:cubicBezTo>
                  <a:cubicBezTo>
                    <a:pt x="49085" y="51174"/>
                    <a:pt x="53066" y="43230"/>
                    <a:pt x="57086" y="35305"/>
                  </a:cubicBezTo>
                  <a:cubicBezTo>
                    <a:pt x="62585" y="24460"/>
                    <a:pt x="58375" y="11226"/>
                    <a:pt x="47574" y="5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5850535" y="4377439"/>
              <a:ext cx="162413" cy="330384"/>
            </a:xfrm>
            <a:custGeom>
              <a:avLst/>
              <a:gdLst/>
              <a:ahLst/>
              <a:cxnLst/>
              <a:rect l="l" t="t" r="r" b="b"/>
              <a:pathLst>
                <a:path w="162413" h="330384" extrusionOk="0">
                  <a:moveTo>
                    <a:pt x="138779" y="742"/>
                  </a:moveTo>
                  <a:cubicBezTo>
                    <a:pt x="127317" y="1403"/>
                    <a:pt x="118122" y="10725"/>
                    <a:pt x="118008" y="22205"/>
                  </a:cubicBezTo>
                  <a:cubicBezTo>
                    <a:pt x="117506" y="72529"/>
                    <a:pt x="104311" y="121450"/>
                    <a:pt x="79387" y="164795"/>
                  </a:cubicBezTo>
                  <a:cubicBezTo>
                    <a:pt x="56603" y="204444"/>
                    <a:pt x="30695" y="249662"/>
                    <a:pt x="5918" y="294455"/>
                  </a:cubicBezTo>
                  <a:cubicBezTo>
                    <a:pt x="0" y="305161"/>
                    <a:pt x="3962" y="318649"/>
                    <a:pt x="14700" y="324516"/>
                  </a:cubicBezTo>
                  <a:lnTo>
                    <a:pt x="14725" y="324535"/>
                  </a:lnTo>
                  <a:cubicBezTo>
                    <a:pt x="25425" y="330384"/>
                    <a:pt x="38804" y="326466"/>
                    <a:pt x="44710" y="315791"/>
                  </a:cubicBezTo>
                  <a:cubicBezTo>
                    <a:pt x="69297" y="271316"/>
                    <a:pt x="95078" y="226314"/>
                    <a:pt x="117773" y="186855"/>
                  </a:cubicBezTo>
                  <a:cubicBezTo>
                    <a:pt x="146354" y="137128"/>
                    <a:pt x="161563" y="81070"/>
                    <a:pt x="162255" y="23456"/>
                  </a:cubicBezTo>
                  <a:cubicBezTo>
                    <a:pt x="162413" y="10496"/>
                    <a:pt x="151720" y="0"/>
                    <a:pt x="138779" y="7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599" name="Google Shape;599;p31"/>
          <p:cNvGrpSpPr/>
          <p:nvPr/>
        </p:nvGrpSpPr>
        <p:grpSpPr>
          <a:xfrm>
            <a:off x="5635808" y="531266"/>
            <a:ext cx="1073438" cy="874450"/>
            <a:chOff x="1463832" y="2244126"/>
            <a:chExt cx="2041144" cy="1706244"/>
          </a:xfrm>
        </p:grpSpPr>
        <p:sp>
          <p:nvSpPr>
            <p:cNvPr id="600" name="Google Shape;600;p31"/>
            <p:cNvSpPr/>
            <p:nvPr/>
          </p:nvSpPr>
          <p:spPr>
            <a:xfrm>
              <a:off x="1551405" y="2310845"/>
              <a:ext cx="1953571" cy="1639525"/>
            </a:xfrm>
            <a:custGeom>
              <a:avLst/>
              <a:gdLst/>
              <a:ahLst/>
              <a:cxnLst/>
              <a:rect l="l" t="t" r="r" b="b"/>
              <a:pathLst>
                <a:path w="1953571" h="1639525" extrusionOk="0">
                  <a:moveTo>
                    <a:pt x="1442415" y="170243"/>
                  </a:moveTo>
                  <a:cubicBezTo>
                    <a:pt x="1437335" y="170338"/>
                    <a:pt x="1432153" y="170649"/>
                    <a:pt x="1426762" y="171380"/>
                  </a:cubicBezTo>
                  <a:cubicBezTo>
                    <a:pt x="1380286" y="177666"/>
                    <a:pt x="1333804" y="183946"/>
                    <a:pt x="1287322" y="190226"/>
                  </a:cubicBezTo>
                  <a:cubicBezTo>
                    <a:pt x="1248295" y="134473"/>
                    <a:pt x="1205490" y="74123"/>
                    <a:pt x="1149711" y="44608"/>
                  </a:cubicBezTo>
                  <a:cubicBezTo>
                    <a:pt x="1065409" y="0"/>
                    <a:pt x="952684" y="33623"/>
                    <a:pt x="863053" y="45745"/>
                  </a:cubicBezTo>
                  <a:cubicBezTo>
                    <a:pt x="773804" y="57810"/>
                    <a:pt x="655383" y="55340"/>
                    <a:pt x="586384" y="120764"/>
                  </a:cubicBezTo>
                  <a:cubicBezTo>
                    <a:pt x="555796" y="149771"/>
                    <a:pt x="534390" y="190258"/>
                    <a:pt x="516743" y="233013"/>
                  </a:cubicBezTo>
                  <a:cubicBezTo>
                    <a:pt x="479463" y="228803"/>
                    <a:pt x="440829" y="236651"/>
                    <a:pt x="404025" y="241623"/>
                  </a:cubicBezTo>
                  <a:cubicBezTo>
                    <a:pt x="315671" y="253568"/>
                    <a:pt x="244646" y="290144"/>
                    <a:pt x="219341" y="361403"/>
                  </a:cubicBezTo>
                  <a:cubicBezTo>
                    <a:pt x="69773" y="442721"/>
                    <a:pt x="0" y="609415"/>
                    <a:pt x="22237" y="780770"/>
                  </a:cubicBezTo>
                  <a:cubicBezTo>
                    <a:pt x="39801" y="916127"/>
                    <a:pt x="58813" y="1051312"/>
                    <a:pt x="77101" y="1186573"/>
                  </a:cubicBezTo>
                  <a:cubicBezTo>
                    <a:pt x="98075" y="1341685"/>
                    <a:pt x="132232" y="1486268"/>
                    <a:pt x="279145" y="1573161"/>
                  </a:cubicBezTo>
                  <a:cubicBezTo>
                    <a:pt x="391350" y="1639525"/>
                    <a:pt x="505860" y="1628438"/>
                    <a:pt x="627259" y="1612023"/>
                  </a:cubicBezTo>
                  <a:cubicBezTo>
                    <a:pt x="905179" y="1574450"/>
                    <a:pt x="1183106" y="1536877"/>
                    <a:pt x="1461033" y="1499298"/>
                  </a:cubicBezTo>
                  <a:cubicBezTo>
                    <a:pt x="1563573" y="1485436"/>
                    <a:pt x="1667535" y="1479429"/>
                    <a:pt x="1757946" y="1423327"/>
                  </a:cubicBezTo>
                  <a:cubicBezTo>
                    <a:pt x="1914696" y="1326070"/>
                    <a:pt x="1953571" y="1157693"/>
                    <a:pt x="1930431" y="986529"/>
                  </a:cubicBezTo>
                  <a:cubicBezTo>
                    <a:pt x="1910238" y="837177"/>
                    <a:pt x="1890039" y="687825"/>
                    <a:pt x="1869852" y="538473"/>
                  </a:cubicBezTo>
                  <a:cubicBezTo>
                    <a:pt x="1839721" y="315639"/>
                    <a:pt x="1670583" y="156051"/>
                    <a:pt x="1442415" y="1702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1463832" y="2244126"/>
              <a:ext cx="1953571" cy="1639531"/>
            </a:xfrm>
            <a:custGeom>
              <a:avLst/>
              <a:gdLst/>
              <a:ahLst/>
              <a:cxnLst/>
              <a:rect l="l" t="t" r="r" b="b"/>
              <a:pathLst>
                <a:path w="1953571" h="1639531" extrusionOk="0">
                  <a:moveTo>
                    <a:pt x="1442415" y="170249"/>
                  </a:moveTo>
                  <a:cubicBezTo>
                    <a:pt x="1437335" y="170345"/>
                    <a:pt x="1432153" y="170656"/>
                    <a:pt x="1426762" y="171386"/>
                  </a:cubicBezTo>
                  <a:cubicBezTo>
                    <a:pt x="1380286" y="177666"/>
                    <a:pt x="1333804" y="183953"/>
                    <a:pt x="1287322" y="190233"/>
                  </a:cubicBezTo>
                  <a:cubicBezTo>
                    <a:pt x="1248295" y="134480"/>
                    <a:pt x="1205490" y="74129"/>
                    <a:pt x="1149711" y="44615"/>
                  </a:cubicBezTo>
                  <a:cubicBezTo>
                    <a:pt x="1065409" y="0"/>
                    <a:pt x="952684" y="33629"/>
                    <a:pt x="863053" y="45751"/>
                  </a:cubicBezTo>
                  <a:cubicBezTo>
                    <a:pt x="773804" y="57816"/>
                    <a:pt x="655383" y="55346"/>
                    <a:pt x="586384" y="120770"/>
                  </a:cubicBezTo>
                  <a:cubicBezTo>
                    <a:pt x="555796" y="149771"/>
                    <a:pt x="534390" y="190258"/>
                    <a:pt x="516743" y="233019"/>
                  </a:cubicBezTo>
                  <a:cubicBezTo>
                    <a:pt x="479463" y="228809"/>
                    <a:pt x="440829" y="236651"/>
                    <a:pt x="404025" y="241630"/>
                  </a:cubicBezTo>
                  <a:cubicBezTo>
                    <a:pt x="315671" y="253574"/>
                    <a:pt x="244646" y="290150"/>
                    <a:pt x="219341" y="361410"/>
                  </a:cubicBezTo>
                  <a:cubicBezTo>
                    <a:pt x="69773" y="442728"/>
                    <a:pt x="0" y="609422"/>
                    <a:pt x="22237" y="780776"/>
                  </a:cubicBezTo>
                  <a:cubicBezTo>
                    <a:pt x="39801" y="916127"/>
                    <a:pt x="58813" y="1051312"/>
                    <a:pt x="77101" y="1186580"/>
                  </a:cubicBezTo>
                  <a:cubicBezTo>
                    <a:pt x="98075" y="1341691"/>
                    <a:pt x="132232" y="1486274"/>
                    <a:pt x="279145" y="1573168"/>
                  </a:cubicBezTo>
                  <a:cubicBezTo>
                    <a:pt x="391350" y="1639531"/>
                    <a:pt x="505860" y="1628444"/>
                    <a:pt x="627259" y="1612030"/>
                  </a:cubicBezTo>
                  <a:cubicBezTo>
                    <a:pt x="905179" y="1574457"/>
                    <a:pt x="1183106" y="1536877"/>
                    <a:pt x="1461033" y="1499304"/>
                  </a:cubicBezTo>
                  <a:cubicBezTo>
                    <a:pt x="1563573" y="1485436"/>
                    <a:pt x="1667535" y="1479435"/>
                    <a:pt x="1757946" y="1423333"/>
                  </a:cubicBezTo>
                  <a:cubicBezTo>
                    <a:pt x="1914696" y="1326076"/>
                    <a:pt x="1953571" y="1157700"/>
                    <a:pt x="1930431" y="986536"/>
                  </a:cubicBezTo>
                  <a:cubicBezTo>
                    <a:pt x="1910238" y="837177"/>
                    <a:pt x="1890039" y="687832"/>
                    <a:pt x="1869852" y="538473"/>
                  </a:cubicBezTo>
                  <a:cubicBezTo>
                    <a:pt x="1839722" y="315645"/>
                    <a:pt x="1670583" y="156057"/>
                    <a:pt x="1442415" y="170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1806834" y="2610843"/>
              <a:ext cx="187617" cy="116281"/>
            </a:xfrm>
            <a:custGeom>
              <a:avLst/>
              <a:gdLst/>
              <a:ahLst/>
              <a:cxnLst/>
              <a:rect l="l" t="t" r="r" b="b"/>
              <a:pathLst>
                <a:path w="187617" h="116281" extrusionOk="0">
                  <a:moveTo>
                    <a:pt x="187617" y="92532"/>
                  </a:moveTo>
                  <a:lnTo>
                    <a:pt x="11944" y="116281"/>
                  </a:lnTo>
                  <a:lnTo>
                    <a:pt x="806" y="33928"/>
                  </a:lnTo>
                  <a:cubicBezTo>
                    <a:pt x="0" y="27946"/>
                    <a:pt x="4190" y="22440"/>
                    <a:pt x="10179" y="21634"/>
                  </a:cubicBezTo>
                  <a:lnTo>
                    <a:pt x="164185" y="812"/>
                  </a:lnTo>
                  <a:cubicBezTo>
                    <a:pt x="170167" y="0"/>
                    <a:pt x="175672" y="4197"/>
                    <a:pt x="176479" y="101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1784548" y="2588574"/>
              <a:ext cx="234442" cy="163099"/>
            </a:xfrm>
            <a:custGeom>
              <a:avLst/>
              <a:gdLst/>
              <a:ahLst/>
              <a:cxnLst/>
              <a:rect l="l" t="t" r="r" b="b"/>
              <a:pathLst>
                <a:path w="234442" h="163099" extrusionOk="0">
                  <a:moveTo>
                    <a:pt x="234442" y="133502"/>
                  </a:moveTo>
                  <a:lnTo>
                    <a:pt x="15519" y="163099"/>
                  </a:lnTo>
                  <a:lnTo>
                    <a:pt x="3587" y="74847"/>
                  </a:lnTo>
                  <a:cubicBezTo>
                    <a:pt x="0" y="48285"/>
                    <a:pt x="18694" y="23748"/>
                    <a:pt x="45262" y="20161"/>
                  </a:cubicBezTo>
                  <a:lnTo>
                    <a:pt x="167811" y="3587"/>
                  </a:lnTo>
                  <a:cubicBezTo>
                    <a:pt x="194373" y="0"/>
                    <a:pt x="218922" y="18688"/>
                    <a:pt x="222510" y="45250"/>
                  </a:cubicBezTo>
                  <a:close/>
                  <a:moveTo>
                    <a:pt x="52920" y="114007"/>
                  </a:moveTo>
                  <a:lnTo>
                    <a:pt x="185350" y="96107"/>
                  </a:lnTo>
                  <a:lnTo>
                    <a:pt x="179260" y="51098"/>
                  </a:lnTo>
                  <a:cubicBezTo>
                    <a:pt x="178898" y="48374"/>
                    <a:pt x="176390" y="46462"/>
                    <a:pt x="173659" y="46831"/>
                  </a:cubicBezTo>
                  <a:lnTo>
                    <a:pt x="51111" y="63398"/>
                  </a:lnTo>
                  <a:cubicBezTo>
                    <a:pt x="48374" y="63766"/>
                    <a:pt x="46462" y="66274"/>
                    <a:pt x="46837" y="689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2051447" y="2401484"/>
              <a:ext cx="644772" cy="279253"/>
            </a:xfrm>
            <a:custGeom>
              <a:avLst/>
              <a:gdLst/>
              <a:ahLst/>
              <a:cxnLst/>
              <a:rect l="l" t="t" r="r" b="b"/>
              <a:pathLst>
                <a:path w="644772" h="279253" extrusionOk="0">
                  <a:moveTo>
                    <a:pt x="644772" y="192074"/>
                  </a:moveTo>
                  <a:lnTo>
                    <a:pt x="0" y="279253"/>
                  </a:lnTo>
                  <a:lnTo>
                    <a:pt x="81324" y="80346"/>
                  </a:lnTo>
                  <a:cubicBezTo>
                    <a:pt x="88245" y="63411"/>
                    <a:pt x="103689" y="51460"/>
                    <a:pt x="121824" y="49009"/>
                  </a:cubicBezTo>
                  <a:lnTo>
                    <a:pt x="466185" y="2451"/>
                  </a:lnTo>
                  <a:cubicBezTo>
                    <a:pt x="484314" y="0"/>
                    <a:pt x="502373" y="7416"/>
                    <a:pt x="513549" y="21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2016970" y="2378823"/>
              <a:ext cx="719575" cy="328587"/>
            </a:xfrm>
            <a:custGeom>
              <a:avLst/>
              <a:gdLst/>
              <a:ahLst/>
              <a:cxnLst/>
              <a:rect l="l" t="t" r="r" b="b"/>
              <a:pathLst>
                <a:path w="719575" h="328587" extrusionOk="0">
                  <a:moveTo>
                    <a:pt x="719575" y="231305"/>
                  </a:moveTo>
                  <a:lnTo>
                    <a:pt x="0" y="328587"/>
                  </a:lnTo>
                  <a:lnTo>
                    <a:pt x="95605" y="94748"/>
                  </a:lnTo>
                  <a:cubicBezTo>
                    <a:pt x="105448" y="70662"/>
                    <a:pt x="127584" y="53530"/>
                    <a:pt x="153377" y="50044"/>
                  </a:cubicBezTo>
                  <a:lnTo>
                    <a:pt x="497725" y="3486"/>
                  </a:lnTo>
                  <a:cubicBezTo>
                    <a:pt x="523532" y="0"/>
                    <a:pt x="549427" y="10642"/>
                    <a:pt x="565315" y="31261"/>
                  </a:cubicBezTo>
                  <a:close/>
                  <a:moveTo>
                    <a:pt x="68948" y="275234"/>
                  </a:moveTo>
                  <a:lnTo>
                    <a:pt x="638924" y="198170"/>
                  </a:lnTo>
                  <a:lnTo>
                    <a:pt x="530745" y="57892"/>
                  </a:lnTo>
                  <a:cubicBezTo>
                    <a:pt x="524363" y="49606"/>
                    <a:pt x="513949" y="45326"/>
                    <a:pt x="503574" y="46736"/>
                  </a:cubicBezTo>
                  <a:lnTo>
                    <a:pt x="159226" y="93287"/>
                  </a:lnTo>
                  <a:cubicBezTo>
                    <a:pt x="148863" y="94684"/>
                    <a:pt x="139960" y="101574"/>
                    <a:pt x="135997" y="111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1599142" y="2533817"/>
              <a:ext cx="1684832" cy="1217803"/>
            </a:xfrm>
            <a:custGeom>
              <a:avLst/>
              <a:gdLst/>
              <a:ahLst/>
              <a:cxnLst/>
              <a:rect l="l" t="t" r="r" b="b"/>
              <a:pathLst>
                <a:path w="1684832" h="1217803" extrusionOk="0">
                  <a:moveTo>
                    <a:pt x="1467015" y="1050664"/>
                  </a:moveTo>
                  <a:lnTo>
                    <a:pt x="358781" y="1200499"/>
                  </a:lnTo>
                  <a:cubicBezTo>
                    <a:pt x="230733" y="1217803"/>
                    <a:pt x="112896" y="1128045"/>
                    <a:pt x="95586" y="999998"/>
                  </a:cubicBezTo>
                  <a:lnTo>
                    <a:pt x="15862" y="410286"/>
                  </a:lnTo>
                  <a:cubicBezTo>
                    <a:pt x="0" y="292982"/>
                    <a:pt x="82238" y="185026"/>
                    <a:pt x="199542" y="169170"/>
                  </a:cubicBezTo>
                  <a:lnTo>
                    <a:pt x="1317237" y="18059"/>
                  </a:lnTo>
                  <a:cubicBezTo>
                    <a:pt x="1450797" y="0"/>
                    <a:pt x="1573714" y="93630"/>
                    <a:pt x="1591767" y="227196"/>
                  </a:cubicBezTo>
                  <a:lnTo>
                    <a:pt x="1667516" y="787469"/>
                  </a:lnTo>
                  <a:cubicBezTo>
                    <a:pt x="1684832" y="915517"/>
                    <a:pt x="1595062" y="1033348"/>
                    <a:pt x="1467015" y="10506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1578148" y="2511044"/>
              <a:ext cx="1727993" cy="1262748"/>
            </a:xfrm>
            <a:custGeom>
              <a:avLst/>
              <a:gdLst/>
              <a:ahLst/>
              <a:cxnLst/>
              <a:rect l="l" t="t" r="r" b="b"/>
              <a:pathLst>
                <a:path w="1727993" h="1262748" extrusionOk="0">
                  <a:moveTo>
                    <a:pt x="1473727" y="1097387"/>
                  </a:moveTo>
                  <a:lnTo>
                    <a:pt x="399903" y="1242567"/>
                  </a:lnTo>
                  <a:cubicBezTo>
                    <a:pt x="250647" y="1262748"/>
                    <a:pt x="112807" y="1157738"/>
                    <a:pt x="92627" y="1008481"/>
                  </a:cubicBezTo>
                  <a:lnTo>
                    <a:pt x="20180" y="472636"/>
                  </a:lnTo>
                  <a:cubicBezTo>
                    <a:pt x="0" y="323380"/>
                    <a:pt x="105003" y="185540"/>
                    <a:pt x="254260" y="165360"/>
                  </a:cubicBezTo>
                  <a:lnTo>
                    <a:pt x="1328096" y="20180"/>
                  </a:lnTo>
                  <a:cubicBezTo>
                    <a:pt x="1477346" y="0"/>
                    <a:pt x="1615185" y="105016"/>
                    <a:pt x="1635366" y="254260"/>
                  </a:cubicBezTo>
                  <a:lnTo>
                    <a:pt x="1707813" y="790111"/>
                  </a:lnTo>
                  <a:cubicBezTo>
                    <a:pt x="1727993" y="939361"/>
                    <a:pt x="1622983" y="1077207"/>
                    <a:pt x="1473727" y="1097387"/>
                  </a:cubicBezTo>
                  <a:close/>
                  <a:moveTo>
                    <a:pt x="260108" y="208610"/>
                  </a:moveTo>
                  <a:cubicBezTo>
                    <a:pt x="134702" y="225564"/>
                    <a:pt x="46462" y="341382"/>
                    <a:pt x="63417" y="466788"/>
                  </a:cubicBezTo>
                  <a:lnTo>
                    <a:pt x="135870" y="1002639"/>
                  </a:lnTo>
                  <a:cubicBezTo>
                    <a:pt x="152819" y="1128045"/>
                    <a:pt x="268643" y="1216272"/>
                    <a:pt x="394055" y="1199324"/>
                  </a:cubicBezTo>
                  <a:lnTo>
                    <a:pt x="1467885" y="1054138"/>
                  </a:lnTo>
                  <a:cubicBezTo>
                    <a:pt x="1593291" y="1037183"/>
                    <a:pt x="1681524" y="921365"/>
                    <a:pt x="1664569" y="795953"/>
                  </a:cubicBezTo>
                  <a:lnTo>
                    <a:pt x="1592129" y="260108"/>
                  </a:lnTo>
                  <a:cubicBezTo>
                    <a:pt x="1575168" y="134702"/>
                    <a:pt x="1459344" y="46469"/>
                    <a:pt x="1333938" y="63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2016784" y="2717053"/>
              <a:ext cx="850722" cy="850728"/>
            </a:xfrm>
            <a:custGeom>
              <a:avLst/>
              <a:gdLst/>
              <a:ahLst/>
              <a:cxnLst/>
              <a:rect l="l" t="t" r="r" b="b"/>
              <a:pathLst>
                <a:path w="850722" h="850728" extrusionOk="0">
                  <a:moveTo>
                    <a:pt x="821169" y="371849"/>
                  </a:moveTo>
                  <a:cubicBezTo>
                    <a:pt x="850722" y="590454"/>
                    <a:pt x="697477" y="791616"/>
                    <a:pt x="478872" y="821175"/>
                  </a:cubicBezTo>
                  <a:cubicBezTo>
                    <a:pt x="260273" y="850728"/>
                    <a:pt x="59105" y="697477"/>
                    <a:pt x="29552" y="478872"/>
                  </a:cubicBezTo>
                  <a:cubicBezTo>
                    <a:pt x="0" y="260280"/>
                    <a:pt x="153244" y="59112"/>
                    <a:pt x="371843" y="29559"/>
                  </a:cubicBezTo>
                  <a:cubicBezTo>
                    <a:pt x="590448" y="0"/>
                    <a:pt x="791616" y="153250"/>
                    <a:pt x="821169" y="3718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1993588" y="2693869"/>
              <a:ext cx="897108" cy="897096"/>
            </a:xfrm>
            <a:custGeom>
              <a:avLst/>
              <a:gdLst/>
              <a:ahLst/>
              <a:cxnLst/>
              <a:rect l="l" t="t" r="r" b="b"/>
              <a:pathLst>
                <a:path w="897108" h="897096" extrusionOk="0">
                  <a:moveTo>
                    <a:pt x="504996" y="865974"/>
                  </a:moveTo>
                  <a:cubicBezTo>
                    <a:pt x="274815" y="897096"/>
                    <a:pt x="62242" y="735158"/>
                    <a:pt x="31121" y="504977"/>
                  </a:cubicBezTo>
                  <a:cubicBezTo>
                    <a:pt x="0" y="274808"/>
                    <a:pt x="161944" y="62236"/>
                    <a:pt x="392125" y="31115"/>
                  </a:cubicBezTo>
                  <a:cubicBezTo>
                    <a:pt x="622287" y="0"/>
                    <a:pt x="834872" y="161937"/>
                    <a:pt x="865987" y="392106"/>
                  </a:cubicBezTo>
                  <a:cubicBezTo>
                    <a:pt x="897108" y="622280"/>
                    <a:pt x="735164" y="834859"/>
                    <a:pt x="504996" y="865974"/>
                  </a:cubicBezTo>
                  <a:close/>
                  <a:moveTo>
                    <a:pt x="397973" y="74358"/>
                  </a:moveTo>
                  <a:cubicBezTo>
                    <a:pt x="191636" y="102260"/>
                    <a:pt x="46469" y="292804"/>
                    <a:pt x="74364" y="499141"/>
                  </a:cubicBezTo>
                  <a:cubicBezTo>
                    <a:pt x="102260" y="705465"/>
                    <a:pt x="292817" y="850633"/>
                    <a:pt x="499154" y="822731"/>
                  </a:cubicBezTo>
                  <a:cubicBezTo>
                    <a:pt x="705472" y="794842"/>
                    <a:pt x="850639" y="604278"/>
                    <a:pt x="822750" y="397954"/>
                  </a:cubicBezTo>
                  <a:cubicBezTo>
                    <a:pt x="794848" y="191630"/>
                    <a:pt x="604291" y="46462"/>
                    <a:pt x="397973" y="74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171113" y="2871381"/>
              <a:ext cx="542067" cy="542074"/>
            </a:xfrm>
            <a:custGeom>
              <a:avLst/>
              <a:gdLst/>
              <a:ahLst/>
              <a:cxnLst/>
              <a:rect l="l" t="t" r="r" b="b"/>
              <a:pathLst>
                <a:path w="542067" h="542074" extrusionOk="0">
                  <a:moveTo>
                    <a:pt x="523239" y="236937"/>
                  </a:moveTo>
                  <a:cubicBezTo>
                    <a:pt x="542067" y="376231"/>
                    <a:pt x="444417" y="504405"/>
                    <a:pt x="305130" y="523239"/>
                  </a:cubicBezTo>
                  <a:cubicBezTo>
                    <a:pt x="165842" y="542074"/>
                    <a:pt x="37655" y="444423"/>
                    <a:pt x="18827" y="305130"/>
                  </a:cubicBezTo>
                  <a:cubicBezTo>
                    <a:pt x="0" y="165849"/>
                    <a:pt x="97650" y="37661"/>
                    <a:pt x="236931" y="18827"/>
                  </a:cubicBezTo>
                  <a:cubicBezTo>
                    <a:pt x="376224" y="0"/>
                    <a:pt x="504405" y="97643"/>
                    <a:pt x="523239" y="236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2147904" y="2848175"/>
              <a:ext cx="588473" cy="588479"/>
            </a:xfrm>
            <a:custGeom>
              <a:avLst/>
              <a:gdLst/>
              <a:ahLst/>
              <a:cxnLst/>
              <a:rect l="l" t="t" r="r" b="b"/>
              <a:pathLst>
                <a:path w="588473" h="588479" extrusionOk="0">
                  <a:moveTo>
                    <a:pt x="331266" y="568071"/>
                  </a:moveTo>
                  <a:cubicBezTo>
                    <a:pt x="180282" y="588479"/>
                    <a:pt x="40830" y="482250"/>
                    <a:pt x="20415" y="331260"/>
                  </a:cubicBezTo>
                  <a:cubicBezTo>
                    <a:pt x="0" y="180270"/>
                    <a:pt x="106241" y="40824"/>
                    <a:pt x="257225" y="20408"/>
                  </a:cubicBezTo>
                  <a:cubicBezTo>
                    <a:pt x="408209" y="0"/>
                    <a:pt x="547649" y="106229"/>
                    <a:pt x="568058" y="257213"/>
                  </a:cubicBezTo>
                  <a:cubicBezTo>
                    <a:pt x="588473" y="408209"/>
                    <a:pt x="482257" y="547655"/>
                    <a:pt x="331266" y="568071"/>
                  </a:cubicBezTo>
                  <a:close/>
                  <a:moveTo>
                    <a:pt x="263074" y="63658"/>
                  </a:moveTo>
                  <a:cubicBezTo>
                    <a:pt x="135921" y="80848"/>
                    <a:pt x="46469" y="198272"/>
                    <a:pt x="63658" y="325418"/>
                  </a:cubicBezTo>
                  <a:cubicBezTo>
                    <a:pt x="80848" y="452558"/>
                    <a:pt x="198266" y="542016"/>
                    <a:pt x="325418" y="524827"/>
                  </a:cubicBezTo>
                  <a:cubicBezTo>
                    <a:pt x="452564" y="507638"/>
                    <a:pt x="542010" y="390213"/>
                    <a:pt x="524821" y="263061"/>
                  </a:cubicBezTo>
                  <a:cubicBezTo>
                    <a:pt x="507631" y="135928"/>
                    <a:pt x="390207" y="46469"/>
                    <a:pt x="263074" y="63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2736168" y="2622790"/>
              <a:ext cx="294773" cy="163385"/>
            </a:xfrm>
            <a:custGeom>
              <a:avLst/>
              <a:gdLst/>
              <a:ahLst/>
              <a:cxnLst/>
              <a:rect l="l" t="t" r="r" b="b"/>
              <a:pathLst>
                <a:path w="294773" h="163385" extrusionOk="0">
                  <a:moveTo>
                    <a:pt x="278853" y="128898"/>
                  </a:moveTo>
                  <a:lnTo>
                    <a:pt x="33172" y="162115"/>
                  </a:lnTo>
                  <a:cubicBezTo>
                    <a:pt x="23818" y="163385"/>
                    <a:pt x="15201" y="156819"/>
                    <a:pt x="13938" y="147466"/>
                  </a:cubicBezTo>
                  <a:lnTo>
                    <a:pt x="1263" y="53714"/>
                  </a:lnTo>
                  <a:cubicBezTo>
                    <a:pt x="0" y="44361"/>
                    <a:pt x="6559" y="35744"/>
                    <a:pt x="15919" y="34480"/>
                  </a:cubicBezTo>
                  <a:lnTo>
                    <a:pt x="261600" y="1263"/>
                  </a:lnTo>
                  <a:cubicBezTo>
                    <a:pt x="270954" y="0"/>
                    <a:pt x="279565" y="6553"/>
                    <a:pt x="280835" y="15913"/>
                  </a:cubicBezTo>
                  <a:lnTo>
                    <a:pt x="293509" y="109670"/>
                  </a:lnTo>
                  <a:cubicBezTo>
                    <a:pt x="294773" y="119024"/>
                    <a:pt x="288213" y="127635"/>
                    <a:pt x="278853" y="1288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2714430" y="2601052"/>
              <a:ext cx="338245" cy="206857"/>
            </a:xfrm>
            <a:custGeom>
              <a:avLst/>
              <a:gdLst/>
              <a:ahLst/>
              <a:cxnLst/>
              <a:rect l="l" t="t" r="r" b="b"/>
              <a:pathLst>
                <a:path w="338245" h="206857" extrusionOk="0">
                  <a:moveTo>
                    <a:pt x="278911" y="175583"/>
                  </a:moveTo>
                  <a:lnTo>
                    <a:pt x="82435" y="202145"/>
                  </a:lnTo>
                  <a:cubicBezTo>
                    <a:pt x="47605" y="206857"/>
                    <a:pt x="15443" y="182352"/>
                    <a:pt x="10731" y="147529"/>
                  </a:cubicBezTo>
                  <a:lnTo>
                    <a:pt x="4711" y="102971"/>
                  </a:lnTo>
                  <a:cubicBezTo>
                    <a:pt x="0" y="68148"/>
                    <a:pt x="24504" y="35979"/>
                    <a:pt x="59328" y="31267"/>
                  </a:cubicBezTo>
                  <a:lnTo>
                    <a:pt x="255809" y="4705"/>
                  </a:lnTo>
                  <a:cubicBezTo>
                    <a:pt x="290639" y="0"/>
                    <a:pt x="322802" y="24504"/>
                    <a:pt x="327513" y="59328"/>
                  </a:cubicBezTo>
                  <a:lnTo>
                    <a:pt x="333540" y="103886"/>
                  </a:lnTo>
                  <a:cubicBezTo>
                    <a:pt x="338245" y="138709"/>
                    <a:pt x="313740" y="170872"/>
                    <a:pt x="278911" y="175583"/>
                  </a:cubicBezTo>
                  <a:close/>
                  <a:moveTo>
                    <a:pt x="65176" y="74517"/>
                  </a:moveTo>
                  <a:cubicBezTo>
                    <a:pt x="54197" y="75996"/>
                    <a:pt x="46469" y="86144"/>
                    <a:pt x="47948" y="97129"/>
                  </a:cubicBezTo>
                  <a:lnTo>
                    <a:pt x="53975" y="141681"/>
                  </a:lnTo>
                  <a:cubicBezTo>
                    <a:pt x="55460" y="152666"/>
                    <a:pt x="65601" y="160381"/>
                    <a:pt x="76587" y="158902"/>
                  </a:cubicBezTo>
                  <a:lnTo>
                    <a:pt x="273062" y="132334"/>
                  </a:lnTo>
                  <a:cubicBezTo>
                    <a:pt x="284048" y="130854"/>
                    <a:pt x="291782" y="120713"/>
                    <a:pt x="290290" y="109734"/>
                  </a:cubicBezTo>
                  <a:lnTo>
                    <a:pt x="284270" y="65176"/>
                  </a:lnTo>
                  <a:cubicBezTo>
                    <a:pt x="282784" y="54197"/>
                    <a:pt x="272637" y="46462"/>
                    <a:pt x="261658" y="479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2215904" y="2467963"/>
              <a:ext cx="285775" cy="115849"/>
            </a:xfrm>
            <a:custGeom>
              <a:avLst/>
              <a:gdLst/>
              <a:ahLst/>
              <a:cxnLst/>
              <a:rect l="l" t="t" r="r" b="b"/>
              <a:pathLst>
                <a:path w="285775" h="115849" extrusionOk="0">
                  <a:moveTo>
                    <a:pt x="246748" y="86175"/>
                  </a:moveTo>
                  <a:lnTo>
                    <a:pt x="50260" y="112744"/>
                  </a:lnTo>
                  <a:cubicBezTo>
                    <a:pt x="27311" y="115849"/>
                    <a:pt x="6203" y="99764"/>
                    <a:pt x="3105" y="76815"/>
                  </a:cubicBezTo>
                  <a:cubicBezTo>
                    <a:pt x="0" y="53879"/>
                    <a:pt x="16084" y="32772"/>
                    <a:pt x="39027" y="29667"/>
                  </a:cubicBezTo>
                  <a:lnTo>
                    <a:pt x="235508" y="3098"/>
                  </a:lnTo>
                  <a:cubicBezTo>
                    <a:pt x="258457" y="0"/>
                    <a:pt x="279565" y="16084"/>
                    <a:pt x="282670" y="39020"/>
                  </a:cubicBezTo>
                  <a:cubicBezTo>
                    <a:pt x="285775" y="61963"/>
                    <a:pt x="269684" y="83077"/>
                    <a:pt x="246748" y="861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2192670" y="2444739"/>
              <a:ext cx="332238" cy="162293"/>
            </a:xfrm>
            <a:custGeom>
              <a:avLst/>
              <a:gdLst/>
              <a:ahLst/>
              <a:cxnLst/>
              <a:rect l="l" t="t" r="r" b="b"/>
              <a:pathLst>
                <a:path w="332238" h="162293" extrusionOk="0">
                  <a:moveTo>
                    <a:pt x="272903" y="131019"/>
                  </a:moveTo>
                  <a:lnTo>
                    <a:pt x="76415" y="157587"/>
                  </a:lnTo>
                  <a:cubicBezTo>
                    <a:pt x="41586" y="162293"/>
                    <a:pt x="9423" y="137795"/>
                    <a:pt x="4711" y="102965"/>
                  </a:cubicBezTo>
                  <a:cubicBezTo>
                    <a:pt x="0" y="68148"/>
                    <a:pt x="24511" y="35979"/>
                    <a:pt x="59334" y="31267"/>
                  </a:cubicBezTo>
                  <a:lnTo>
                    <a:pt x="255822" y="4705"/>
                  </a:lnTo>
                  <a:cubicBezTo>
                    <a:pt x="290652" y="0"/>
                    <a:pt x="322821" y="24498"/>
                    <a:pt x="327526" y="59321"/>
                  </a:cubicBezTo>
                  <a:cubicBezTo>
                    <a:pt x="332238" y="94151"/>
                    <a:pt x="307727" y="126307"/>
                    <a:pt x="272903" y="131019"/>
                  </a:cubicBezTo>
                  <a:close/>
                  <a:moveTo>
                    <a:pt x="65176" y="74510"/>
                  </a:moveTo>
                  <a:cubicBezTo>
                    <a:pt x="54197" y="75996"/>
                    <a:pt x="46469" y="86144"/>
                    <a:pt x="47955" y="97129"/>
                  </a:cubicBezTo>
                  <a:cubicBezTo>
                    <a:pt x="49434" y="108102"/>
                    <a:pt x="59582" y="115830"/>
                    <a:pt x="70567" y="114338"/>
                  </a:cubicBezTo>
                  <a:lnTo>
                    <a:pt x="267055" y="87776"/>
                  </a:lnTo>
                  <a:cubicBezTo>
                    <a:pt x="278034" y="86290"/>
                    <a:pt x="285769" y="76155"/>
                    <a:pt x="284283" y="65170"/>
                  </a:cubicBezTo>
                  <a:cubicBezTo>
                    <a:pt x="282797" y="54197"/>
                    <a:pt x="272656" y="46462"/>
                    <a:pt x="261670" y="479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1916893" y="2745247"/>
              <a:ext cx="158438" cy="158432"/>
            </a:xfrm>
            <a:custGeom>
              <a:avLst/>
              <a:gdLst/>
              <a:ahLst/>
              <a:cxnLst/>
              <a:rect l="l" t="t" r="r" b="b"/>
              <a:pathLst>
                <a:path w="158438" h="158432" extrusionOk="0">
                  <a:moveTo>
                    <a:pt x="152933" y="69246"/>
                  </a:moveTo>
                  <a:cubicBezTo>
                    <a:pt x="158438" y="109956"/>
                    <a:pt x="129895" y="147427"/>
                    <a:pt x="89185" y="152933"/>
                  </a:cubicBezTo>
                  <a:cubicBezTo>
                    <a:pt x="48475" y="158432"/>
                    <a:pt x="11004" y="129895"/>
                    <a:pt x="5505" y="89185"/>
                  </a:cubicBezTo>
                  <a:cubicBezTo>
                    <a:pt x="0" y="48469"/>
                    <a:pt x="28543" y="11004"/>
                    <a:pt x="69253" y="5499"/>
                  </a:cubicBezTo>
                  <a:cubicBezTo>
                    <a:pt x="109962" y="0"/>
                    <a:pt x="147434" y="28536"/>
                    <a:pt x="152933" y="692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93679" y="2722015"/>
              <a:ext cx="204876" cy="204895"/>
            </a:xfrm>
            <a:custGeom>
              <a:avLst/>
              <a:gdLst/>
              <a:ahLst/>
              <a:cxnLst/>
              <a:rect l="l" t="t" r="r" b="b"/>
              <a:pathLst>
                <a:path w="204876" h="204895" extrusionOk="0">
                  <a:moveTo>
                    <a:pt x="115322" y="197789"/>
                  </a:moveTo>
                  <a:cubicBezTo>
                    <a:pt x="62757" y="204895"/>
                    <a:pt x="14211" y="167906"/>
                    <a:pt x="7105" y="115335"/>
                  </a:cubicBezTo>
                  <a:cubicBezTo>
                    <a:pt x="0" y="62763"/>
                    <a:pt x="36982" y="14223"/>
                    <a:pt x="89541" y="7112"/>
                  </a:cubicBezTo>
                  <a:cubicBezTo>
                    <a:pt x="142112" y="0"/>
                    <a:pt x="190665" y="36988"/>
                    <a:pt x="197770" y="89560"/>
                  </a:cubicBezTo>
                  <a:cubicBezTo>
                    <a:pt x="204876" y="142125"/>
                    <a:pt x="167894" y="190684"/>
                    <a:pt x="115322" y="197789"/>
                  </a:cubicBezTo>
                  <a:close/>
                  <a:moveTo>
                    <a:pt x="95383" y="50355"/>
                  </a:moveTo>
                  <a:cubicBezTo>
                    <a:pt x="66675" y="54235"/>
                    <a:pt x="46462" y="80765"/>
                    <a:pt x="50342" y="109493"/>
                  </a:cubicBezTo>
                  <a:cubicBezTo>
                    <a:pt x="54235" y="138214"/>
                    <a:pt x="80752" y="158432"/>
                    <a:pt x="109474" y="154546"/>
                  </a:cubicBezTo>
                  <a:cubicBezTo>
                    <a:pt x="138201" y="150660"/>
                    <a:pt x="158413" y="124123"/>
                    <a:pt x="154520" y="95402"/>
                  </a:cubicBezTo>
                  <a:cubicBezTo>
                    <a:pt x="150641" y="66675"/>
                    <a:pt x="124117" y="46475"/>
                    <a:pt x="95383" y="50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733355" y="3233887"/>
              <a:ext cx="84150" cy="325158"/>
            </a:xfrm>
            <a:custGeom>
              <a:avLst/>
              <a:gdLst/>
              <a:ahLst/>
              <a:cxnLst/>
              <a:rect l="l" t="t" r="r" b="b"/>
              <a:pathLst>
                <a:path w="84150" h="325158" extrusionOk="0">
                  <a:moveTo>
                    <a:pt x="63842" y="323538"/>
                  </a:moveTo>
                  <a:lnTo>
                    <a:pt x="63842" y="323538"/>
                  </a:lnTo>
                  <a:cubicBezTo>
                    <a:pt x="51898" y="325158"/>
                    <a:pt x="40913" y="316788"/>
                    <a:pt x="39300" y="304844"/>
                  </a:cubicBezTo>
                  <a:lnTo>
                    <a:pt x="1619" y="26155"/>
                  </a:lnTo>
                  <a:cubicBezTo>
                    <a:pt x="0" y="14217"/>
                    <a:pt x="8375" y="3232"/>
                    <a:pt x="20319" y="1612"/>
                  </a:cubicBezTo>
                  <a:cubicBezTo>
                    <a:pt x="32257" y="0"/>
                    <a:pt x="43249" y="8369"/>
                    <a:pt x="44862" y="20307"/>
                  </a:cubicBezTo>
                  <a:lnTo>
                    <a:pt x="82537" y="298996"/>
                  </a:lnTo>
                  <a:cubicBezTo>
                    <a:pt x="84150" y="310940"/>
                    <a:pt x="75780" y="321925"/>
                    <a:pt x="63842" y="3235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1699266" y="2981676"/>
              <a:ext cx="63842" cy="175006"/>
            </a:xfrm>
            <a:custGeom>
              <a:avLst/>
              <a:gdLst/>
              <a:ahLst/>
              <a:cxnLst/>
              <a:rect l="l" t="t" r="r" b="b"/>
              <a:pathLst>
                <a:path w="63842" h="175006" extrusionOk="0">
                  <a:moveTo>
                    <a:pt x="43529" y="173393"/>
                  </a:moveTo>
                  <a:lnTo>
                    <a:pt x="43529" y="173393"/>
                  </a:lnTo>
                  <a:cubicBezTo>
                    <a:pt x="31591" y="175006"/>
                    <a:pt x="20605" y="166643"/>
                    <a:pt x="18986" y="154698"/>
                  </a:cubicBezTo>
                  <a:lnTo>
                    <a:pt x="1606" y="26162"/>
                  </a:lnTo>
                  <a:cubicBezTo>
                    <a:pt x="0" y="14224"/>
                    <a:pt x="8362" y="3232"/>
                    <a:pt x="20307" y="1619"/>
                  </a:cubicBezTo>
                  <a:cubicBezTo>
                    <a:pt x="32251" y="0"/>
                    <a:pt x="43237" y="8375"/>
                    <a:pt x="44850" y="20320"/>
                  </a:cubicBezTo>
                  <a:lnTo>
                    <a:pt x="62230" y="148850"/>
                  </a:lnTo>
                  <a:cubicBezTo>
                    <a:pt x="63842" y="160794"/>
                    <a:pt x="55473" y="171780"/>
                    <a:pt x="43529" y="173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0"/>
          <p:cNvSpPr txBox="1">
            <a:spLocks noGrp="1"/>
          </p:cNvSpPr>
          <p:nvPr>
            <p:ph type="title"/>
          </p:nvPr>
        </p:nvSpPr>
        <p:spPr>
          <a:xfrm>
            <a:off x="1459600" y="85125"/>
            <a:ext cx="5389500" cy="586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Kulturna posebnost moga kraja</a:t>
            </a:r>
            <a:endParaRPr sz="2600"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94" name="Google Shape;10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650" y="861164"/>
            <a:ext cx="2661024" cy="1496837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5" name="Google Shape;1095;p40"/>
          <p:cNvSpPr txBox="1"/>
          <p:nvPr/>
        </p:nvSpPr>
        <p:spPr>
          <a:xfrm>
            <a:off x="5338150" y="3920050"/>
            <a:ext cx="226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D63E3D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Vučedolska golubica</a:t>
            </a:r>
            <a:endParaRPr>
              <a:solidFill>
                <a:srgbClr val="D63E3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6" name="Google Shape;1096;p40"/>
          <p:cNvSpPr txBox="1"/>
          <p:nvPr/>
        </p:nvSpPr>
        <p:spPr>
          <a:xfrm>
            <a:off x="3408950" y="1647250"/>
            <a:ext cx="206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D63E3D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 iznad Pakraca</a:t>
            </a:r>
            <a:endParaRPr>
              <a:solidFill>
                <a:srgbClr val="D63E3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97" name="Google Shape;1097;p40"/>
          <p:cNvGrpSpPr/>
          <p:nvPr/>
        </p:nvGrpSpPr>
        <p:grpSpPr>
          <a:xfrm>
            <a:off x="7705243" y="362378"/>
            <a:ext cx="1259852" cy="940136"/>
            <a:chOff x="2143499" y="1430884"/>
            <a:chExt cx="2278214" cy="1700066"/>
          </a:xfrm>
        </p:grpSpPr>
        <p:sp>
          <p:nvSpPr>
            <p:cNvPr id="1098" name="Google Shape;1098;p40"/>
            <p:cNvSpPr/>
            <p:nvPr/>
          </p:nvSpPr>
          <p:spPr>
            <a:xfrm>
              <a:off x="2362572" y="1630913"/>
              <a:ext cx="1954364" cy="1395266"/>
            </a:xfrm>
            <a:custGeom>
              <a:avLst/>
              <a:gdLst/>
              <a:ahLst/>
              <a:cxnLst/>
              <a:rect l="l" t="t" r="r" b="b"/>
              <a:pathLst>
                <a:path w="1954364" h="1395266" extrusionOk="0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2257799" y="1526134"/>
              <a:ext cx="2163914" cy="1604816"/>
            </a:xfrm>
            <a:custGeom>
              <a:avLst/>
              <a:gdLst/>
              <a:ahLst/>
              <a:cxnLst/>
              <a:rect l="l" t="t" r="r" b="b"/>
              <a:pathLst>
                <a:path w="2163914" h="1604816" extrusionOk="0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3131575" y="1782032"/>
              <a:ext cx="416356" cy="189757"/>
            </a:xfrm>
            <a:custGeom>
              <a:avLst/>
              <a:gdLst/>
              <a:ahLst/>
              <a:cxnLst/>
              <a:rect l="l" t="t" r="r" b="b"/>
              <a:pathLst>
                <a:path w="416356" h="189757" extrusionOk="0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3096441" y="2205655"/>
              <a:ext cx="271310" cy="286486"/>
            </a:xfrm>
            <a:custGeom>
              <a:avLst/>
              <a:gdLst/>
              <a:ahLst/>
              <a:cxnLst/>
              <a:rect l="l" t="t" r="r" b="b"/>
              <a:pathLst>
                <a:path w="271310" h="286486" extrusionOk="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2678545" y="1990144"/>
              <a:ext cx="105867" cy="105867"/>
            </a:xfrm>
            <a:custGeom>
              <a:avLst/>
              <a:gdLst/>
              <a:ahLst/>
              <a:cxnLst/>
              <a:rect l="l" t="t" r="r" b="b"/>
              <a:pathLst>
                <a:path w="105867" h="105867" extrusionOk="0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3106304" y="2525187"/>
              <a:ext cx="113271" cy="118281"/>
            </a:xfrm>
            <a:custGeom>
              <a:avLst/>
              <a:gdLst/>
              <a:ahLst/>
              <a:cxnLst/>
              <a:rect l="l" t="t" r="r" b="b"/>
              <a:pathLst>
                <a:path w="113271" h="118281" extrusionOk="0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2248272" y="1535663"/>
              <a:ext cx="1954364" cy="1395266"/>
            </a:xfrm>
            <a:custGeom>
              <a:avLst/>
              <a:gdLst/>
              <a:ahLst/>
              <a:cxnLst/>
              <a:rect l="l" t="t" r="r" b="b"/>
              <a:pathLst>
                <a:path w="1954364" h="1395266" extrusionOk="0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2143499" y="1430884"/>
              <a:ext cx="2163914" cy="1604816"/>
            </a:xfrm>
            <a:custGeom>
              <a:avLst/>
              <a:gdLst/>
              <a:ahLst/>
              <a:cxnLst/>
              <a:rect l="l" t="t" r="r" b="b"/>
              <a:pathLst>
                <a:path w="2163914" h="1604816" extrusionOk="0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2917546" y="1601442"/>
              <a:ext cx="615829" cy="298100"/>
            </a:xfrm>
            <a:custGeom>
              <a:avLst/>
              <a:gdLst/>
              <a:ahLst/>
              <a:cxnLst/>
              <a:rect l="l" t="t" r="r" b="b"/>
              <a:pathLst>
                <a:path w="615829" h="298100" extrusionOk="0">
                  <a:moveTo>
                    <a:pt x="0" y="298100"/>
                  </a:moveTo>
                  <a:lnTo>
                    <a:pt x="57797" y="64122"/>
                  </a:lnTo>
                  <a:cubicBezTo>
                    <a:pt x="63455" y="27749"/>
                    <a:pt x="97574" y="0"/>
                    <a:pt x="138556" y="0"/>
                  </a:cubicBezTo>
                  <a:lnTo>
                    <a:pt x="477246" y="0"/>
                  </a:lnTo>
                  <a:cubicBezTo>
                    <a:pt x="518242" y="0"/>
                    <a:pt x="552373" y="27749"/>
                    <a:pt x="558393" y="65995"/>
                  </a:cubicBezTo>
                  <a:lnTo>
                    <a:pt x="615829" y="2981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2889067" y="1579150"/>
              <a:ext cx="672769" cy="342677"/>
            </a:xfrm>
            <a:custGeom>
              <a:avLst/>
              <a:gdLst/>
              <a:ahLst/>
              <a:cxnLst/>
              <a:rect l="l" t="t" r="r" b="b"/>
              <a:pathLst>
                <a:path w="672769" h="342677" extrusionOk="0">
                  <a:moveTo>
                    <a:pt x="505733" y="0"/>
                  </a:moveTo>
                  <a:lnTo>
                    <a:pt x="167043" y="0"/>
                  </a:lnTo>
                  <a:cubicBezTo>
                    <a:pt x="115785" y="0"/>
                    <a:pt x="72917" y="34626"/>
                    <a:pt x="64255" y="82645"/>
                  </a:cubicBezTo>
                  <a:lnTo>
                    <a:pt x="13658" y="287407"/>
                  </a:lnTo>
                  <a:lnTo>
                    <a:pt x="0" y="342677"/>
                  </a:lnTo>
                  <a:lnTo>
                    <a:pt x="56934" y="342677"/>
                  </a:lnTo>
                  <a:lnTo>
                    <a:pt x="615842" y="342677"/>
                  </a:lnTo>
                  <a:lnTo>
                    <a:pt x="672769" y="342677"/>
                  </a:lnTo>
                  <a:lnTo>
                    <a:pt x="659110" y="287407"/>
                  </a:lnTo>
                  <a:lnTo>
                    <a:pt x="608520" y="82645"/>
                  </a:lnTo>
                  <a:cubicBezTo>
                    <a:pt x="599852" y="34626"/>
                    <a:pt x="556983" y="0"/>
                    <a:pt x="505733" y="0"/>
                  </a:cubicBezTo>
                  <a:close/>
                  <a:moveTo>
                    <a:pt x="505733" y="44576"/>
                  </a:moveTo>
                  <a:cubicBezTo>
                    <a:pt x="535412" y="44576"/>
                    <a:pt x="560584" y="64668"/>
                    <a:pt x="564864" y="91757"/>
                  </a:cubicBezTo>
                  <a:lnTo>
                    <a:pt x="615842" y="298100"/>
                  </a:lnTo>
                  <a:lnTo>
                    <a:pt x="56934" y="298100"/>
                  </a:lnTo>
                  <a:lnTo>
                    <a:pt x="107918" y="91757"/>
                  </a:lnTo>
                  <a:cubicBezTo>
                    <a:pt x="112185" y="64668"/>
                    <a:pt x="137363" y="44576"/>
                    <a:pt x="167043" y="44576"/>
                  </a:cubicBezTo>
                  <a:lnTo>
                    <a:pt x="505733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3017275" y="1686782"/>
              <a:ext cx="416356" cy="189757"/>
            </a:xfrm>
            <a:custGeom>
              <a:avLst/>
              <a:gdLst/>
              <a:ahLst/>
              <a:cxnLst/>
              <a:rect l="l" t="t" r="r" b="b"/>
              <a:pathLst>
                <a:path w="416356" h="189757" extrusionOk="0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2371085" y="1873701"/>
              <a:ext cx="1708734" cy="924363"/>
            </a:xfrm>
            <a:custGeom>
              <a:avLst/>
              <a:gdLst/>
              <a:ahLst/>
              <a:cxnLst/>
              <a:rect l="l" t="t" r="r" b="b"/>
              <a:pathLst>
                <a:path w="1708734" h="924363" extrusionOk="0">
                  <a:moveTo>
                    <a:pt x="1685690" y="924363"/>
                  </a:moveTo>
                  <a:lnTo>
                    <a:pt x="23044" y="924363"/>
                  </a:lnTo>
                  <a:cubicBezTo>
                    <a:pt x="10369" y="924363"/>
                    <a:pt x="0" y="913993"/>
                    <a:pt x="0" y="901318"/>
                  </a:cubicBezTo>
                  <a:lnTo>
                    <a:pt x="0" y="23050"/>
                  </a:lnTo>
                  <a:cubicBezTo>
                    <a:pt x="0" y="10369"/>
                    <a:pt x="10369" y="0"/>
                    <a:pt x="23044" y="0"/>
                  </a:cubicBezTo>
                  <a:lnTo>
                    <a:pt x="1685690" y="0"/>
                  </a:lnTo>
                  <a:cubicBezTo>
                    <a:pt x="1698364" y="0"/>
                    <a:pt x="1708734" y="10369"/>
                    <a:pt x="1708734" y="23050"/>
                  </a:cubicBezTo>
                  <a:lnTo>
                    <a:pt x="1708734" y="901318"/>
                  </a:lnTo>
                  <a:cubicBezTo>
                    <a:pt x="1708734" y="913993"/>
                    <a:pt x="1698364" y="924363"/>
                    <a:pt x="1685690" y="9243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2348796" y="1851418"/>
              <a:ext cx="1753311" cy="968933"/>
            </a:xfrm>
            <a:custGeom>
              <a:avLst/>
              <a:gdLst/>
              <a:ahLst/>
              <a:cxnLst/>
              <a:rect l="l" t="t" r="r" b="b"/>
              <a:pathLst>
                <a:path w="1753311" h="968933" extrusionOk="0">
                  <a:moveTo>
                    <a:pt x="1665852" y="968933"/>
                  </a:moveTo>
                  <a:lnTo>
                    <a:pt x="87445" y="968933"/>
                  </a:lnTo>
                  <a:cubicBezTo>
                    <a:pt x="39211" y="968933"/>
                    <a:pt x="0" y="929703"/>
                    <a:pt x="0" y="881481"/>
                  </a:cubicBezTo>
                  <a:lnTo>
                    <a:pt x="0" y="87439"/>
                  </a:lnTo>
                  <a:cubicBezTo>
                    <a:pt x="0" y="39223"/>
                    <a:pt x="39211" y="0"/>
                    <a:pt x="87445" y="0"/>
                  </a:cubicBezTo>
                  <a:lnTo>
                    <a:pt x="1665852" y="0"/>
                  </a:lnTo>
                  <a:cubicBezTo>
                    <a:pt x="1714087" y="0"/>
                    <a:pt x="1753311" y="39223"/>
                    <a:pt x="1753311" y="87439"/>
                  </a:cubicBezTo>
                  <a:lnTo>
                    <a:pt x="1753311" y="881481"/>
                  </a:lnTo>
                  <a:cubicBezTo>
                    <a:pt x="1753311" y="929703"/>
                    <a:pt x="1714087" y="968933"/>
                    <a:pt x="1665852" y="968933"/>
                  </a:cubicBezTo>
                  <a:close/>
                  <a:moveTo>
                    <a:pt x="87445" y="44576"/>
                  </a:moveTo>
                  <a:cubicBezTo>
                    <a:pt x="63811" y="44576"/>
                    <a:pt x="44570" y="63804"/>
                    <a:pt x="44570" y="87439"/>
                  </a:cubicBezTo>
                  <a:lnTo>
                    <a:pt x="44570" y="881481"/>
                  </a:lnTo>
                  <a:cubicBezTo>
                    <a:pt x="44570" y="905128"/>
                    <a:pt x="63811" y="924356"/>
                    <a:pt x="87445" y="924356"/>
                  </a:cubicBezTo>
                  <a:lnTo>
                    <a:pt x="1665852" y="924356"/>
                  </a:lnTo>
                  <a:cubicBezTo>
                    <a:pt x="1689493" y="924356"/>
                    <a:pt x="1708734" y="905128"/>
                    <a:pt x="1708734" y="881481"/>
                  </a:cubicBezTo>
                  <a:lnTo>
                    <a:pt x="1708734" y="87439"/>
                  </a:lnTo>
                  <a:cubicBezTo>
                    <a:pt x="1708734" y="63804"/>
                    <a:pt x="1689493" y="44576"/>
                    <a:pt x="166585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2397086" y="2229719"/>
              <a:ext cx="1654800" cy="1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2314054" y="1766740"/>
              <a:ext cx="1822805" cy="326440"/>
            </a:xfrm>
            <a:custGeom>
              <a:avLst/>
              <a:gdLst/>
              <a:ahLst/>
              <a:cxnLst/>
              <a:rect l="l" t="t" r="r" b="b"/>
              <a:pathLst>
                <a:path w="1822805" h="326440" extrusionOk="0">
                  <a:moveTo>
                    <a:pt x="116947" y="326440"/>
                  </a:moveTo>
                  <a:cubicBezTo>
                    <a:pt x="45904" y="326440"/>
                    <a:pt x="0" y="271786"/>
                    <a:pt x="0" y="187191"/>
                  </a:cubicBezTo>
                  <a:lnTo>
                    <a:pt x="0" y="139249"/>
                  </a:lnTo>
                  <a:cubicBezTo>
                    <a:pt x="0" y="54654"/>
                    <a:pt x="45904" y="0"/>
                    <a:pt x="116947" y="0"/>
                  </a:cubicBezTo>
                  <a:lnTo>
                    <a:pt x="1705844" y="0"/>
                  </a:lnTo>
                  <a:cubicBezTo>
                    <a:pt x="1776901" y="0"/>
                    <a:pt x="1822805" y="54654"/>
                    <a:pt x="1822805" y="139249"/>
                  </a:cubicBezTo>
                  <a:lnTo>
                    <a:pt x="1822805" y="187191"/>
                  </a:lnTo>
                  <a:cubicBezTo>
                    <a:pt x="1822805" y="271786"/>
                    <a:pt x="1776901" y="326440"/>
                    <a:pt x="1705844" y="3264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2291763" y="1744451"/>
              <a:ext cx="1867382" cy="371024"/>
            </a:xfrm>
            <a:custGeom>
              <a:avLst/>
              <a:gdLst/>
              <a:ahLst/>
              <a:cxnLst/>
              <a:rect l="l" t="t" r="r" b="b"/>
              <a:pathLst>
                <a:path w="1867382" h="371024" extrusionOk="0">
                  <a:moveTo>
                    <a:pt x="1728139" y="0"/>
                  </a:moveTo>
                  <a:lnTo>
                    <a:pt x="139236" y="0"/>
                  </a:lnTo>
                  <a:cubicBezTo>
                    <a:pt x="55956" y="0"/>
                    <a:pt x="0" y="64916"/>
                    <a:pt x="0" y="161531"/>
                  </a:cubicBezTo>
                  <a:lnTo>
                    <a:pt x="0" y="209486"/>
                  </a:lnTo>
                  <a:cubicBezTo>
                    <a:pt x="0" y="306108"/>
                    <a:pt x="55956" y="371024"/>
                    <a:pt x="139236" y="371024"/>
                  </a:cubicBezTo>
                  <a:lnTo>
                    <a:pt x="1728139" y="371024"/>
                  </a:lnTo>
                  <a:cubicBezTo>
                    <a:pt x="1811426" y="371024"/>
                    <a:pt x="1867382" y="306108"/>
                    <a:pt x="1867382" y="209486"/>
                  </a:cubicBezTo>
                  <a:lnTo>
                    <a:pt x="1867382" y="161531"/>
                  </a:lnTo>
                  <a:cubicBezTo>
                    <a:pt x="1867382" y="64916"/>
                    <a:pt x="1811426" y="0"/>
                    <a:pt x="1728139" y="0"/>
                  </a:cubicBezTo>
                  <a:close/>
                  <a:moveTo>
                    <a:pt x="1728139" y="44576"/>
                  </a:moveTo>
                  <a:cubicBezTo>
                    <a:pt x="1792465" y="44576"/>
                    <a:pt x="1822805" y="97205"/>
                    <a:pt x="1822805" y="161531"/>
                  </a:cubicBezTo>
                  <a:lnTo>
                    <a:pt x="1822805" y="209486"/>
                  </a:lnTo>
                  <a:cubicBezTo>
                    <a:pt x="1822805" y="273818"/>
                    <a:pt x="1792465" y="326447"/>
                    <a:pt x="1728139" y="326447"/>
                  </a:cubicBezTo>
                  <a:lnTo>
                    <a:pt x="139236" y="326447"/>
                  </a:lnTo>
                  <a:cubicBezTo>
                    <a:pt x="74910" y="326447"/>
                    <a:pt x="44570" y="273818"/>
                    <a:pt x="44570" y="209486"/>
                  </a:cubicBezTo>
                  <a:lnTo>
                    <a:pt x="44570" y="161531"/>
                  </a:lnTo>
                  <a:cubicBezTo>
                    <a:pt x="44570" y="97205"/>
                    <a:pt x="74910" y="44576"/>
                    <a:pt x="139236" y="44576"/>
                  </a:cubicBezTo>
                  <a:lnTo>
                    <a:pt x="1728139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2319954" y="2617391"/>
              <a:ext cx="1811000" cy="247764"/>
            </a:xfrm>
            <a:custGeom>
              <a:avLst/>
              <a:gdLst/>
              <a:ahLst/>
              <a:cxnLst/>
              <a:rect l="l" t="t" r="r" b="b"/>
              <a:pathLst>
                <a:path w="1811000" h="247764" extrusionOk="0">
                  <a:moveTo>
                    <a:pt x="97212" y="247764"/>
                  </a:moveTo>
                  <a:cubicBezTo>
                    <a:pt x="43605" y="247764"/>
                    <a:pt x="0" y="204146"/>
                    <a:pt x="0" y="150539"/>
                  </a:cubicBezTo>
                  <a:lnTo>
                    <a:pt x="0" y="97224"/>
                  </a:lnTo>
                  <a:cubicBezTo>
                    <a:pt x="0" y="43618"/>
                    <a:pt x="43605" y="0"/>
                    <a:pt x="97212" y="0"/>
                  </a:cubicBezTo>
                  <a:lnTo>
                    <a:pt x="1713788" y="0"/>
                  </a:lnTo>
                  <a:cubicBezTo>
                    <a:pt x="1767395" y="0"/>
                    <a:pt x="1811000" y="43618"/>
                    <a:pt x="1811000" y="97224"/>
                  </a:cubicBezTo>
                  <a:lnTo>
                    <a:pt x="1811000" y="150539"/>
                  </a:lnTo>
                  <a:cubicBezTo>
                    <a:pt x="1811000" y="204146"/>
                    <a:pt x="1767395" y="247764"/>
                    <a:pt x="1713788" y="2477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2297661" y="2595106"/>
              <a:ext cx="1855584" cy="292334"/>
            </a:xfrm>
            <a:custGeom>
              <a:avLst/>
              <a:gdLst/>
              <a:ahLst/>
              <a:cxnLst/>
              <a:rect l="l" t="t" r="r" b="b"/>
              <a:pathLst>
                <a:path w="1855584" h="292334" extrusionOk="0">
                  <a:moveTo>
                    <a:pt x="1736077" y="0"/>
                  </a:moveTo>
                  <a:lnTo>
                    <a:pt x="119507" y="0"/>
                  </a:lnTo>
                  <a:cubicBezTo>
                    <a:pt x="53613" y="0"/>
                    <a:pt x="0" y="53606"/>
                    <a:pt x="0" y="119507"/>
                  </a:cubicBezTo>
                  <a:lnTo>
                    <a:pt x="0" y="172827"/>
                  </a:lnTo>
                  <a:cubicBezTo>
                    <a:pt x="0" y="238721"/>
                    <a:pt x="53613" y="292334"/>
                    <a:pt x="119507" y="292334"/>
                  </a:cubicBezTo>
                  <a:lnTo>
                    <a:pt x="1736077" y="292334"/>
                  </a:lnTo>
                  <a:cubicBezTo>
                    <a:pt x="1801977" y="292334"/>
                    <a:pt x="1855584" y="238721"/>
                    <a:pt x="1855584" y="172827"/>
                  </a:cubicBezTo>
                  <a:lnTo>
                    <a:pt x="1855584" y="119507"/>
                  </a:lnTo>
                  <a:cubicBezTo>
                    <a:pt x="1855584" y="53606"/>
                    <a:pt x="1801977" y="0"/>
                    <a:pt x="1736077" y="0"/>
                  </a:cubicBezTo>
                  <a:close/>
                  <a:moveTo>
                    <a:pt x="1736077" y="44576"/>
                  </a:moveTo>
                  <a:cubicBezTo>
                    <a:pt x="1777288" y="44576"/>
                    <a:pt x="1811013" y="78295"/>
                    <a:pt x="1811013" y="119507"/>
                  </a:cubicBezTo>
                  <a:lnTo>
                    <a:pt x="1811013" y="172827"/>
                  </a:lnTo>
                  <a:cubicBezTo>
                    <a:pt x="1811013" y="214039"/>
                    <a:pt x="1777288" y="247757"/>
                    <a:pt x="1736077" y="247757"/>
                  </a:cubicBezTo>
                  <a:lnTo>
                    <a:pt x="119507" y="247757"/>
                  </a:lnTo>
                  <a:cubicBezTo>
                    <a:pt x="78295" y="247757"/>
                    <a:pt x="44577" y="214039"/>
                    <a:pt x="44577" y="172827"/>
                  </a:cubicBezTo>
                  <a:lnTo>
                    <a:pt x="44577" y="119507"/>
                  </a:lnTo>
                  <a:cubicBezTo>
                    <a:pt x="44577" y="78295"/>
                    <a:pt x="78295" y="44576"/>
                    <a:pt x="119507" y="44576"/>
                  </a:cubicBezTo>
                  <a:lnTo>
                    <a:pt x="1736077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2806708" y="1947364"/>
              <a:ext cx="837488" cy="837488"/>
            </a:xfrm>
            <a:custGeom>
              <a:avLst/>
              <a:gdLst/>
              <a:ahLst/>
              <a:cxnLst/>
              <a:rect l="l" t="t" r="r" b="b"/>
              <a:pathLst>
                <a:path w="837488" h="837488" extrusionOk="0">
                  <a:moveTo>
                    <a:pt x="418744" y="837488"/>
                  </a:moveTo>
                  <a:cubicBezTo>
                    <a:pt x="187845" y="837488"/>
                    <a:pt x="0" y="649643"/>
                    <a:pt x="0" y="418744"/>
                  </a:cubicBezTo>
                  <a:cubicBezTo>
                    <a:pt x="0" y="187845"/>
                    <a:pt x="187845" y="0"/>
                    <a:pt x="418744" y="0"/>
                  </a:cubicBezTo>
                  <a:cubicBezTo>
                    <a:pt x="649636" y="0"/>
                    <a:pt x="837488" y="187845"/>
                    <a:pt x="837488" y="418744"/>
                  </a:cubicBezTo>
                  <a:cubicBezTo>
                    <a:pt x="837488" y="649643"/>
                    <a:pt x="649636" y="837488"/>
                    <a:pt x="418744" y="837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2784419" y="1925076"/>
              <a:ext cx="882065" cy="882065"/>
            </a:xfrm>
            <a:custGeom>
              <a:avLst/>
              <a:gdLst/>
              <a:ahLst/>
              <a:cxnLst/>
              <a:rect l="l" t="t" r="r" b="b"/>
              <a:pathLst>
                <a:path w="882065" h="882065" extrusionOk="0">
                  <a:moveTo>
                    <a:pt x="441032" y="0"/>
                  </a:moveTo>
                  <a:cubicBezTo>
                    <a:pt x="197846" y="0"/>
                    <a:pt x="0" y="197846"/>
                    <a:pt x="0" y="441032"/>
                  </a:cubicBezTo>
                  <a:cubicBezTo>
                    <a:pt x="0" y="684218"/>
                    <a:pt x="197846" y="882065"/>
                    <a:pt x="441032" y="882065"/>
                  </a:cubicBezTo>
                  <a:cubicBezTo>
                    <a:pt x="684218" y="882065"/>
                    <a:pt x="882065" y="684218"/>
                    <a:pt x="882065" y="441032"/>
                  </a:cubicBezTo>
                  <a:cubicBezTo>
                    <a:pt x="882065" y="197846"/>
                    <a:pt x="684218" y="0"/>
                    <a:pt x="441032" y="0"/>
                  </a:cubicBezTo>
                  <a:close/>
                  <a:moveTo>
                    <a:pt x="441032" y="44576"/>
                  </a:moveTo>
                  <a:cubicBezTo>
                    <a:pt x="659987" y="44576"/>
                    <a:pt x="837495" y="222078"/>
                    <a:pt x="837495" y="441032"/>
                  </a:cubicBezTo>
                  <a:cubicBezTo>
                    <a:pt x="837495" y="659993"/>
                    <a:pt x="659987" y="837488"/>
                    <a:pt x="441032" y="837488"/>
                  </a:cubicBezTo>
                  <a:cubicBezTo>
                    <a:pt x="222078" y="837488"/>
                    <a:pt x="44577" y="659993"/>
                    <a:pt x="44577" y="441032"/>
                  </a:cubicBezTo>
                  <a:cubicBezTo>
                    <a:pt x="44577" y="222078"/>
                    <a:pt x="222078" y="44576"/>
                    <a:pt x="44103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2912253" y="2052914"/>
              <a:ext cx="626395" cy="626395"/>
            </a:xfrm>
            <a:custGeom>
              <a:avLst/>
              <a:gdLst/>
              <a:ahLst/>
              <a:cxnLst/>
              <a:rect l="l" t="t" r="r" b="b"/>
              <a:pathLst>
                <a:path w="626395" h="626395" extrusionOk="0">
                  <a:moveTo>
                    <a:pt x="626395" y="313194"/>
                  </a:moveTo>
                  <a:cubicBezTo>
                    <a:pt x="626395" y="486168"/>
                    <a:pt x="486175" y="626395"/>
                    <a:pt x="313201" y="626395"/>
                  </a:cubicBezTo>
                  <a:cubicBezTo>
                    <a:pt x="140227" y="626395"/>
                    <a:pt x="0" y="486168"/>
                    <a:pt x="0" y="313194"/>
                  </a:cubicBezTo>
                  <a:cubicBezTo>
                    <a:pt x="0" y="140220"/>
                    <a:pt x="140227" y="0"/>
                    <a:pt x="313201" y="0"/>
                  </a:cubicBezTo>
                  <a:cubicBezTo>
                    <a:pt x="486175" y="0"/>
                    <a:pt x="626395" y="140220"/>
                    <a:pt x="626395" y="313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2982141" y="2110405"/>
              <a:ext cx="271310" cy="286486"/>
            </a:xfrm>
            <a:custGeom>
              <a:avLst/>
              <a:gdLst/>
              <a:ahLst/>
              <a:cxnLst/>
              <a:rect l="l" t="t" r="r" b="b"/>
              <a:pathLst>
                <a:path w="271310" h="286486" extrusionOk="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2336337" y="1789028"/>
              <a:ext cx="1778234" cy="140239"/>
            </a:xfrm>
            <a:custGeom>
              <a:avLst/>
              <a:gdLst/>
              <a:ahLst/>
              <a:cxnLst/>
              <a:rect l="l" t="t" r="r" b="b"/>
              <a:pathLst>
                <a:path w="1778234" h="140239" extrusionOk="0">
                  <a:moveTo>
                    <a:pt x="1680514" y="0"/>
                  </a:moveTo>
                  <a:lnTo>
                    <a:pt x="97720" y="0"/>
                  </a:lnTo>
                  <a:cubicBezTo>
                    <a:pt x="31718" y="0"/>
                    <a:pt x="0" y="51288"/>
                    <a:pt x="0" y="113982"/>
                  </a:cubicBezTo>
                  <a:lnTo>
                    <a:pt x="0" y="140239"/>
                  </a:lnTo>
                  <a:lnTo>
                    <a:pt x="1778234" y="140239"/>
                  </a:lnTo>
                  <a:lnTo>
                    <a:pt x="1778234" y="113982"/>
                  </a:lnTo>
                  <a:cubicBezTo>
                    <a:pt x="1778234" y="51288"/>
                    <a:pt x="1746523" y="0"/>
                    <a:pt x="1680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3745503" y="1711953"/>
              <a:ext cx="215449" cy="111436"/>
            </a:xfrm>
            <a:custGeom>
              <a:avLst/>
              <a:gdLst/>
              <a:ahLst/>
              <a:cxnLst/>
              <a:rect l="l" t="t" r="r" b="b"/>
              <a:pathLst>
                <a:path w="215449" h="111436" extrusionOk="0">
                  <a:moveTo>
                    <a:pt x="184340" y="111436"/>
                  </a:moveTo>
                  <a:lnTo>
                    <a:pt x="31108" y="111436"/>
                  </a:lnTo>
                  <a:cubicBezTo>
                    <a:pt x="14001" y="111436"/>
                    <a:pt x="0" y="97434"/>
                    <a:pt x="0" y="80327"/>
                  </a:cubicBezTo>
                  <a:lnTo>
                    <a:pt x="0" y="31102"/>
                  </a:lnTo>
                  <a:cubicBezTo>
                    <a:pt x="0" y="13995"/>
                    <a:pt x="14001" y="0"/>
                    <a:pt x="31108" y="0"/>
                  </a:cubicBezTo>
                  <a:lnTo>
                    <a:pt x="184340" y="0"/>
                  </a:lnTo>
                  <a:cubicBezTo>
                    <a:pt x="201447" y="0"/>
                    <a:pt x="215449" y="13995"/>
                    <a:pt x="215449" y="31102"/>
                  </a:cubicBezTo>
                  <a:lnTo>
                    <a:pt x="215449" y="80327"/>
                  </a:lnTo>
                  <a:cubicBezTo>
                    <a:pt x="215449" y="97434"/>
                    <a:pt x="201447" y="111436"/>
                    <a:pt x="184340" y="1114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2564245" y="1894894"/>
              <a:ext cx="105867" cy="105867"/>
            </a:xfrm>
            <a:custGeom>
              <a:avLst/>
              <a:gdLst/>
              <a:ahLst/>
              <a:cxnLst/>
              <a:rect l="l" t="t" r="r" b="b"/>
              <a:pathLst>
                <a:path w="105867" h="105867" extrusionOk="0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2992004" y="2429937"/>
              <a:ext cx="113271" cy="118281"/>
            </a:xfrm>
            <a:custGeom>
              <a:avLst/>
              <a:gdLst/>
              <a:ahLst/>
              <a:cxnLst/>
              <a:rect l="l" t="t" r="r" b="b"/>
              <a:pathLst>
                <a:path w="113271" h="118281" extrusionOk="0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1124" name="Google Shape;112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0075" y="2502500"/>
            <a:ext cx="2595649" cy="2595649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5" name="Google Shape;1125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7312" y="1862230"/>
            <a:ext cx="875488" cy="126964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6" name="Google Shape;1126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101" y="3920050"/>
            <a:ext cx="1001975" cy="105230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1"/>
          <p:cNvSpPr txBox="1">
            <a:spLocks noGrp="1"/>
          </p:cNvSpPr>
          <p:nvPr>
            <p:ph type="title"/>
          </p:nvPr>
        </p:nvSpPr>
        <p:spPr>
          <a:xfrm>
            <a:off x="1206500" y="100000"/>
            <a:ext cx="6939600" cy="576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Vremenski uvjeti- praćenje vremena</a:t>
            </a:r>
            <a:endParaRPr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2" name="Google Shape;1132;p41"/>
          <p:cNvSpPr/>
          <p:nvPr/>
        </p:nvSpPr>
        <p:spPr>
          <a:xfrm>
            <a:off x="6970088" y="1319591"/>
            <a:ext cx="1544100" cy="154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3" name="Google Shape;11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650" y="738000"/>
            <a:ext cx="8390150" cy="401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41"/>
          <p:cNvSpPr txBox="1"/>
          <p:nvPr/>
        </p:nvSpPr>
        <p:spPr>
          <a:xfrm>
            <a:off x="3311075" y="4757525"/>
            <a:ext cx="21318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Tablica vremenskih uvjeta</a:t>
            </a:r>
            <a:endParaRPr sz="1300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42"/>
          <p:cNvSpPr txBox="1">
            <a:spLocks noGrp="1"/>
          </p:cNvSpPr>
          <p:nvPr>
            <p:ph type="body" idx="1"/>
          </p:nvPr>
        </p:nvSpPr>
        <p:spPr>
          <a:xfrm>
            <a:off x="2093850" y="54450"/>
            <a:ext cx="3884100" cy="526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Posjetite nas- putujemo</a:t>
            </a:r>
            <a:endParaRPr sz="2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grpSp>
        <p:nvGrpSpPr>
          <p:cNvPr id="1140" name="Google Shape;1140;p42"/>
          <p:cNvGrpSpPr/>
          <p:nvPr/>
        </p:nvGrpSpPr>
        <p:grpSpPr>
          <a:xfrm>
            <a:off x="8392551" y="54459"/>
            <a:ext cx="751450" cy="660865"/>
            <a:chOff x="5736195" y="2619046"/>
            <a:chExt cx="1794721" cy="1821569"/>
          </a:xfrm>
        </p:grpSpPr>
        <p:sp>
          <p:nvSpPr>
            <p:cNvPr id="1141" name="Google Shape;1141;p42"/>
            <p:cNvSpPr/>
            <p:nvPr/>
          </p:nvSpPr>
          <p:spPr>
            <a:xfrm>
              <a:off x="5817083" y="2700392"/>
              <a:ext cx="1713833" cy="1740223"/>
            </a:xfrm>
            <a:custGeom>
              <a:avLst/>
              <a:gdLst/>
              <a:ahLst/>
              <a:cxnLst/>
              <a:rect l="l" t="t" r="r" b="b"/>
              <a:pathLst>
                <a:path w="1713833" h="1740223" extrusionOk="0">
                  <a:moveTo>
                    <a:pt x="1558410" y="563213"/>
                  </a:moveTo>
                  <a:cubicBezTo>
                    <a:pt x="1589373" y="543039"/>
                    <a:pt x="1621008" y="524363"/>
                    <a:pt x="1644542" y="495160"/>
                  </a:cubicBezTo>
                  <a:cubicBezTo>
                    <a:pt x="1713833" y="409162"/>
                    <a:pt x="1679975" y="306203"/>
                    <a:pt x="1609305" y="235127"/>
                  </a:cubicBezTo>
                  <a:cubicBezTo>
                    <a:pt x="1517713" y="143021"/>
                    <a:pt x="1422787" y="161182"/>
                    <a:pt x="1318533" y="190373"/>
                  </a:cubicBezTo>
                  <a:cubicBezTo>
                    <a:pt x="1264208" y="139661"/>
                    <a:pt x="1203871" y="99561"/>
                    <a:pt x="1120743" y="119056"/>
                  </a:cubicBezTo>
                  <a:cubicBezTo>
                    <a:pt x="1062393" y="132740"/>
                    <a:pt x="1021949" y="166763"/>
                    <a:pt x="998905" y="209530"/>
                  </a:cubicBezTo>
                  <a:cubicBezTo>
                    <a:pt x="959230" y="187763"/>
                    <a:pt x="914666" y="178295"/>
                    <a:pt x="860558" y="193567"/>
                  </a:cubicBezTo>
                  <a:cubicBezTo>
                    <a:pt x="789597" y="213588"/>
                    <a:pt x="746963" y="264960"/>
                    <a:pt x="731926" y="324396"/>
                  </a:cubicBezTo>
                  <a:cubicBezTo>
                    <a:pt x="573919" y="176110"/>
                    <a:pt x="340525" y="0"/>
                    <a:pt x="147091" y="99028"/>
                  </a:cubicBezTo>
                  <a:cubicBezTo>
                    <a:pt x="128625" y="104286"/>
                    <a:pt x="111880" y="114179"/>
                    <a:pt x="99561" y="129590"/>
                  </a:cubicBezTo>
                  <a:cubicBezTo>
                    <a:pt x="84067" y="141839"/>
                    <a:pt x="74142" y="158273"/>
                    <a:pt x="68789" y="176390"/>
                  </a:cubicBezTo>
                  <a:cubicBezTo>
                    <a:pt x="0" y="306851"/>
                    <a:pt x="65011" y="444182"/>
                    <a:pt x="141401" y="570541"/>
                  </a:cubicBezTo>
                  <a:cubicBezTo>
                    <a:pt x="180092" y="634549"/>
                    <a:pt x="226606" y="692169"/>
                    <a:pt x="276409" y="747064"/>
                  </a:cubicBezTo>
                  <a:cubicBezTo>
                    <a:pt x="238779" y="769550"/>
                    <a:pt x="208635" y="805859"/>
                    <a:pt x="194824" y="856634"/>
                  </a:cubicBezTo>
                  <a:cubicBezTo>
                    <a:pt x="180638" y="908761"/>
                    <a:pt x="190201" y="952525"/>
                    <a:pt x="211474" y="991692"/>
                  </a:cubicBezTo>
                  <a:cubicBezTo>
                    <a:pt x="170414" y="1013282"/>
                    <a:pt x="137172" y="1050899"/>
                    <a:pt x="122180" y="1105992"/>
                  </a:cubicBezTo>
                  <a:cubicBezTo>
                    <a:pt x="99009" y="1191177"/>
                    <a:pt x="138944" y="1254309"/>
                    <a:pt x="190582" y="1311040"/>
                  </a:cubicBezTo>
                  <a:cubicBezTo>
                    <a:pt x="161982" y="1407464"/>
                    <a:pt x="140430" y="1501432"/>
                    <a:pt x="218700" y="1587449"/>
                  </a:cubicBezTo>
                  <a:cubicBezTo>
                    <a:pt x="324618" y="1703832"/>
                    <a:pt x="461295" y="1703228"/>
                    <a:pt x="550703" y="1571288"/>
                  </a:cubicBezTo>
                  <a:cubicBezTo>
                    <a:pt x="631145" y="1452575"/>
                    <a:pt x="709434" y="1332331"/>
                    <a:pt x="787984" y="1212303"/>
                  </a:cubicBezTo>
                  <a:lnTo>
                    <a:pt x="943787" y="1343215"/>
                  </a:lnTo>
                  <a:cubicBezTo>
                    <a:pt x="933850" y="1376527"/>
                    <a:pt x="925379" y="1410347"/>
                    <a:pt x="923791" y="1444155"/>
                  </a:cubicBezTo>
                  <a:cubicBezTo>
                    <a:pt x="919518" y="1535315"/>
                    <a:pt x="977569" y="1609725"/>
                    <a:pt x="1042466" y="1666894"/>
                  </a:cubicBezTo>
                  <a:cubicBezTo>
                    <a:pt x="1125708" y="1740223"/>
                    <a:pt x="1232598" y="1725479"/>
                    <a:pt x="1298422" y="1637791"/>
                  </a:cubicBezTo>
                  <a:cubicBezTo>
                    <a:pt x="1311211" y="1620742"/>
                    <a:pt x="1323695" y="1603451"/>
                    <a:pt x="1336179" y="1586160"/>
                  </a:cubicBezTo>
                  <a:cubicBezTo>
                    <a:pt x="1388643" y="1593119"/>
                    <a:pt x="1440287" y="1584274"/>
                    <a:pt x="1485068" y="1544853"/>
                  </a:cubicBezTo>
                  <a:cubicBezTo>
                    <a:pt x="1539805" y="1496669"/>
                    <a:pt x="1555584" y="1437468"/>
                    <a:pt x="1548504" y="1374870"/>
                  </a:cubicBezTo>
                  <a:cubicBezTo>
                    <a:pt x="1566068" y="1362348"/>
                    <a:pt x="1583626" y="1349825"/>
                    <a:pt x="1600930" y="1336979"/>
                  </a:cubicBezTo>
                  <a:cubicBezTo>
                    <a:pt x="1689563" y="1271206"/>
                    <a:pt x="1703774" y="1163294"/>
                    <a:pt x="1630025" y="1079722"/>
                  </a:cubicBezTo>
                  <a:cubicBezTo>
                    <a:pt x="1572926" y="1015009"/>
                    <a:pt x="1500352" y="958259"/>
                    <a:pt x="1409426" y="961263"/>
                  </a:cubicBezTo>
                  <a:cubicBezTo>
                    <a:pt x="1375702" y="962380"/>
                    <a:pt x="1341735" y="970724"/>
                    <a:pt x="1308303" y="980566"/>
                  </a:cubicBezTo>
                  <a:cubicBezTo>
                    <a:pt x="1262627" y="925569"/>
                    <a:pt x="1216952" y="870565"/>
                    <a:pt x="1171276" y="815568"/>
                  </a:cubicBezTo>
                  <a:cubicBezTo>
                    <a:pt x="1300321" y="731450"/>
                    <a:pt x="1429372" y="647325"/>
                    <a:pt x="1558410" y="563213"/>
                  </a:cubicBezTo>
                  <a:close/>
                  <a:moveTo>
                    <a:pt x="1069441" y="1520316"/>
                  </a:moveTo>
                  <a:cubicBezTo>
                    <a:pt x="1069841" y="1520825"/>
                    <a:pt x="1070311" y="1521288"/>
                    <a:pt x="1070724" y="1521790"/>
                  </a:cubicBezTo>
                  <a:cubicBezTo>
                    <a:pt x="1063701" y="1523549"/>
                    <a:pt x="1060189" y="1523072"/>
                    <a:pt x="1069441" y="15203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5736195" y="2619046"/>
              <a:ext cx="1713839" cy="1740230"/>
            </a:xfrm>
            <a:custGeom>
              <a:avLst/>
              <a:gdLst/>
              <a:ahLst/>
              <a:cxnLst/>
              <a:rect l="l" t="t" r="r" b="b"/>
              <a:pathLst>
                <a:path w="1713839" h="1740230" extrusionOk="0">
                  <a:moveTo>
                    <a:pt x="1558416" y="563219"/>
                  </a:moveTo>
                  <a:cubicBezTo>
                    <a:pt x="1589373" y="543045"/>
                    <a:pt x="1621008" y="524370"/>
                    <a:pt x="1644542" y="495166"/>
                  </a:cubicBezTo>
                  <a:cubicBezTo>
                    <a:pt x="1713839" y="409168"/>
                    <a:pt x="1679981" y="306209"/>
                    <a:pt x="1609312" y="235127"/>
                  </a:cubicBezTo>
                  <a:cubicBezTo>
                    <a:pt x="1517719" y="143021"/>
                    <a:pt x="1422793" y="161182"/>
                    <a:pt x="1318533" y="190379"/>
                  </a:cubicBezTo>
                  <a:cubicBezTo>
                    <a:pt x="1264208" y="139668"/>
                    <a:pt x="1203877" y="99567"/>
                    <a:pt x="1120749" y="119062"/>
                  </a:cubicBezTo>
                  <a:cubicBezTo>
                    <a:pt x="1062399" y="132746"/>
                    <a:pt x="1021956" y="166770"/>
                    <a:pt x="998912" y="209537"/>
                  </a:cubicBezTo>
                  <a:cubicBezTo>
                    <a:pt x="959237" y="187769"/>
                    <a:pt x="914673" y="178301"/>
                    <a:pt x="860564" y="193567"/>
                  </a:cubicBezTo>
                  <a:cubicBezTo>
                    <a:pt x="789603" y="213588"/>
                    <a:pt x="746963" y="264966"/>
                    <a:pt x="731926" y="324396"/>
                  </a:cubicBezTo>
                  <a:cubicBezTo>
                    <a:pt x="573919" y="176117"/>
                    <a:pt x="340531" y="0"/>
                    <a:pt x="147091" y="99034"/>
                  </a:cubicBezTo>
                  <a:cubicBezTo>
                    <a:pt x="128625" y="104292"/>
                    <a:pt x="111887" y="114185"/>
                    <a:pt x="99561" y="129590"/>
                  </a:cubicBezTo>
                  <a:cubicBezTo>
                    <a:pt x="84074" y="141839"/>
                    <a:pt x="74148" y="158273"/>
                    <a:pt x="68795" y="176390"/>
                  </a:cubicBezTo>
                  <a:cubicBezTo>
                    <a:pt x="0" y="306857"/>
                    <a:pt x="65017" y="444188"/>
                    <a:pt x="141408" y="570547"/>
                  </a:cubicBezTo>
                  <a:cubicBezTo>
                    <a:pt x="180098" y="634555"/>
                    <a:pt x="226612" y="692175"/>
                    <a:pt x="276415" y="747071"/>
                  </a:cubicBezTo>
                  <a:cubicBezTo>
                    <a:pt x="238779" y="769550"/>
                    <a:pt x="208635" y="805865"/>
                    <a:pt x="194830" y="856640"/>
                  </a:cubicBezTo>
                  <a:cubicBezTo>
                    <a:pt x="180644" y="908767"/>
                    <a:pt x="190201" y="952525"/>
                    <a:pt x="211480" y="991692"/>
                  </a:cubicBezTo>
                  <a:cubicBezTo>
                    <a:pt x="170414" y="1013282"/>
                    <a:pt x="137179" y="1050899"/>
                    <a:pt x="122186" y="1105998"/>
                  </a:cubicBezTo>
                  <a:cubicBezTo>
                    <a:pt x="99009" y="1191183"/>
                    <a:pt x="138950" y="1254315"/>
                    <a:pt x="190588" y="1311046"/>
                  </a:cubicBezTo>
                  <a:cubicBezTo>
                    <a:pt x="161988" y="1407471"/>
                    <a:pt x="140430" y="1501438"/>
                    <a:pt x="218706" y="1587455"/>
                  </a:cubicBezTo>
                  <a:cubicBezTo>
                    <a:pt x="324618" y="1703838"/>
                    <a:pt x="461302" y="1703235"/>
                    <a:pt x="550703" y="1571294"/>
                  </a:cubicBezTo>
                  <a:cubicBezTo>
                    <a:pt x="631151" y="1452581"/>
                    <a:pt x="709441" y="1332331"/>
                    <a:pt x="787990" y="1212310"/>
                  </a:cubicBezTo>
                  <a:cubicBezTo>
                    <a:pt x="839920" y="1255947"/>
                    <a:pt x="891851" y="1299584"/>
                    <a:pt x="943787" y="1343215"/>
                  </a:cubicBezTo>
                  <a:cubicBezTo>
                    <a:pt x="933850" y="1376527"/>
                    <a:pt x="925379" y="1410347"/>
                    <a:pt x="923798" y="1444161"/>
                  </a:cubicBezTo>
                  <a:cubicBezTo>
                    <a:pt x="919518" y="1535315"/>
                    <a:pt x="977576" y="1609725"/>
                    <a:pt x="1042466" y="1666894"/>
                  </a:cubicBezTo>
                  <a:cubicBezTo>
                    <a:pt x="1125715" y="1740230"/>
                    <a:pt x="1232598" y="1725485"/>
                    <a:pt x="1298422" y="1637798"/>
                  </a:cubicBezTo>
                  <a:cubicBezTo>
                    <a:pt x="1311217" y="1620748"/>
                    <a:pt x="1323701" y="1603457"/>
                    <a:pt x="1336179" y="1586160"/>
                  </a:cubicBezTo>
                  <a:cubicBezTo>
                    <a:pt x="1388643" y="1593126"/>
                    <a:pt x="1440287" y="1584274"/>
                    <a:pt x="1485068" y="1544859"/>
                  </a:cubicBezTo>
                  <a:cubicBezTo>
                    <a:pt x="1539805" y="1496675"/>
                    <a:pt x="1555591" y="1437474"/>
                    <a:pt x="1548511" y="1374876"/>
                  </a:cubicBezTo>
                  <a:cubicBezTo>
                    <a:pt x="1566075" y="1362354"/>
                    <a:pt x="1583632" y="1349825"/>
                    <a:pt x="1600936" y="1336986"/>
                  </a:cubicBezTo>
                  <a:cubicBezTo>
                    <a:pt x="1689569" y="1271212"/>
                    <a:pt x="1703774" y="1163294"/>
                    <a:pt x="1630032" y="1079728"/>
                  </a:cubicBezTo>
                  <a:cubicBezTo>
                    <a:pt x="1572926" y="1015009"/>
                    <a:pt x="1500352" y="958265"/>
                    <a:pt x="1409433" y="961269"/>
                  </a:cubicBezTo>
                  <a:cubicBezTo>
                    <a:pt x="1375708" y="962386"/>
                    <a:pt x="1341742" y="970730"/>
                    <a:pt x="1308303" y="980573"/>
                  </a:cubicBezTo>
                  <a:cubicBezTo>
                    <a:pt x="1262634" y="925576"/>
                    <a:pt x="1216952" y="870572"/>
                    <a:pt x="1171282" y="815574"/>
                  </a:cubicBezTo>
                  <a:cubicBezTo>
                    <a:pt x="1300321" y="731456"/>
                    <a:pt x="1429372" y="647331"/>
                    <a:pt x="1558416" y="563219"/>
                  </a:cubicBezTo>
                  <a:close/>
                  <a:moveTo>
                    <a:pt x="1069447" y="1520316"/>
                  </a:moveTo>
                  <a:cubicBezTo>
                    <a:pt x="1069848" y="1520825"/>
                    <a:pt x="1070317" y="1521294"/>
                    <a:pt x="1070730" y="1521796"/>
                  </a:cubicBezTo>
                  <a:cubicBezTo>
                    <a:pt x="1063707" y="1523549"/>
                    <a:pt x="1060189" y="1523079"/>
                    <a:pt x="1069447" y="15203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6063808" y="3474262"/>
              <a:ext cx="229990" cy="230612"/>
            </a:xfrm>
            <a:custGeom>
              <a:avLst/>
              <a:gdLst/>
              <a:ahLst/>
              <a:cxnLst/>
              <a:rect l="l" t="t" r="r" b="b"/>
              <a:pathLst>
                <a:path w="229990" h="230612" extrusionOk="0">
                  <a:moveTo>
                    <a:pt x="229990" y="162991"/>
                  </a:moveTo>
                  <a:lnTo>
                    <a:pt x="161982" y="230612"/>
                  </a:lnTo>
                  <a:lnTo>
                    <a:pt x="18675" y="86493"/>
                  </a:lnTo>
                  <a:cubicBezTo>
                    <a:pt x="0" y="67710"/>
                    <a:pt x="82" y="37350"/>
                    <a:pt x="18865" y="18675"/>
                  </a:cubicBezTo>
                  <a:cubicBezTo>
                    <a:pt x="37642" y="0"/>
                    <a:pt x="68002" y="88"/>
                    <a:pt x="86683" y="18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44" name="Google Shape;1144;p42"/>
            <p:cNvSpPr/>
            <p:nvPr/>
          </p:nvSpPr>
          <p:spPr>
            <a:xfrm>
              <a:off x="6045748" y="3449333"/>
              <a:ext cx="280193" cy="287705"/>
            </a:xfrm>
            <a:custGeom>
              <a:avLst/>
              <a:gdLst/>
              <a:ahLst/>
              <a:cxnLst/>
              <a:rect l="l" t="t" r="r" b="b"/>
              <a:pathLst>
                <a:path w="280193" h="287705" extrusionOk="0">
                  <a:moveTo>
                    <a:pt x="179952" y="287705"/>
                  </a:moveTo>
                  <a:lnTo>
                    <a:pt x="20618" y="127444"/>
                  </a:lnTo>
                  <a:cubicBezTo>
                    <a:pt x="7302" y="114065"/>
                    <a:pt x="0" y="96285"/>
                    <a:pt x="50" y="77406"/>
                  </a:cubicBezTo>
                  <a:cubicBezTo>
                    <a:pt x="101" y="58527"/>
                    <a:pt x="7512" y="40798"/>
                    <a:pt x="20904" y="27476"/>
                  </a:cubicBezTo>
                  <a:cubicBezTo>
                    <a:pt x="48552" y="0"/>
                    <a:pt x="93389" y="139"/>
                    <a:pt x="120853" y="27768"/>
                  </a:cubicBezTo>
                  <a:lnTo>
                    <a:pt x="280193" y="188004"/>
                  </a:lnTo>
                  <a:close/>
                  <a:moveTo>
                    <a:pt x="70796" y="52400"/>
                  </a:moveTo>
                  <a:cubicBezTo>
                    <a:pt x="64344" y="52381"/>
                    <a:pt x="57886" y="54825"/>
                    <a:pt x="52952" y="59721"/>
                  </a:cubicBezTo>
                  <a:cubicBezTo>
                    <a:pt x="48177" y="64471"/>
                    <a:pt x="45535" y="70796"/>
                    <a:pt x="45523" y="77539"/>
                  </a:cubicBezTo>
                  <a:cubicBezTo>
                    <a:pt x="45504" y="84277"/>
                    <a:pt x="48107" y="90614"/>
                    <a:pt x="52857" y="95389"/>
                  </a:cubicBezTo>
                  <a:lnTo>
                    <a:pt x="180143" y="223392"/>
                  </a:lnTo>
                  <a:lnTo>
                    <a:pt x="215900" y="187826"/>
                  </a:lnTo>
                  <a:lnTo>
                    <a:pt x="88614" y="59823"/>
                  </a:lnTo>
                  <a:cubicBezTo>
                    <a:pt x="83712" y="54895"/>
                    <a:pt x="77266" y="52419"/>
                    <a:pt x="70796" y="524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45" name="Google Shape;1145;p42"/>
            <p:cNvSpPr/>
            <p:nvPr/>
          </p:nvSpPr>
          <p:spPr>
            <a:xfrm>
              <a:off x="5991167" y="3723617"/>
              <a:ext cx="229990" cy="230612"/>
            </a:xfrm>
            <a:custGeom>
              <a:avLst/>
              <a:gdLst/>
              <a:ahLst/>
              <a:cxnLst/>
              <a:rect l="l" t="t" r="r" b="b"/>
              <a:pathLst>
                <a:path w="229990" h="230612" extrusionOk="0">
                  <a:moveTo>
                    <a:pt x="229990" y="162991"/>
                  </a:moveTo>
                  <a:lnTo>
                    <a:pt x="161988" y="230612"/>
                  </a:lnTo>
                  <a:lnTo>
                    <a:pt x="18675" y="86486"/>
                  </a:lnTo>
                  <a:cubicBezTo>
                    <a:pt x="0" y="67710"/>
                    <a:pt x="88" y="37350"/>
                    <a:pt x="18865" y="18675"/>
                  </a:cubicBezTo>
                  <a:cubicBezTo>
                    <a:pt x="37642" y="0"/>
                    <a:pt x="68002" y="88"/>
                    <a:pt x="86683" y="188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5973114" y="3705553"/>
              <a:ext cx="280187" cy="280828"/>
            </a:xfrm>
            <a:custGeom>
              <a:avLst/>
              <a:gdLst/>
              <a:ahLst/>
              <a:cxnLst/>
              <a:rect l="l" t="t" r="r" b="b"/>
              <a:pathLst>
                <a:path w="280187" h="280828" extrusionOk="0">
                  <a:moveTo>
                    <a:pt x="179952" y="280828"/>
                  </a:moveTo>
                  <a:lnTo>
                    <a:pt x="20618" y="120580"/>
                  </a:lnTo>
                  <a:cubicBezTo>
                    <a:pt x="7302" y="107200"/>
                    <a:pt x="0" y="89420"/>
                    <a:pt x="44" y="70542"/>
                  </a:cubicBezTo>
                  <a:cubicBezTo>
                    <a:pt x="101" y="51657"/>
                    <a:pt x="7505" y="33928"/>
                    <a:pt x="20897" y="20612"/>
                  </a:cubicBezTo>
                  <a:cubicBezTo>
                    <a:pt x="34283" y="7308"/>
                    <a:pt x="52050" y="0"/>
                    <a:pt x="70929" y="57"/>
                  </a:cubicBezTo>
                  <a:cubicBezTo>
                    <a:pt x="89808" y="107"/>
                    <a:pt x="107537" y="7518"/>
                    <a:pt x="120846" y="20904"/>
                  </a:cubicBezTo>
                  <a:lnTo>
                    <a:pt x="280187" y="181146"/>
                  </a:lnTo>
                  <a:close/>
                  <a:moveTo>
                    <a:pt x="70796" y="45523"/>
                  </a:moveTo>
                  <a:cubicBezTo>
                    <a:pt x="64071" y="45504"/>
                    <a:pt x="57727" y="48107"/>
                    <a:pt x="52952" y="52857"/>
                  </a:cubicBezTo>
                  <a:cubicBezTo>
                    <a:pt x="48171" y="57607"/>
                    <a:pt x="45535" y="63938"/>
                    <a:pt x="45516" y="70675"/>
                  </a:cubicBezTo>
                  <a:cubicBezTo>
                    <a:pt x="45497" y="77400"/>
                    <a:pt x="48101" y="83743"/>
                    <a:pt x="52851" y="88519"/>
                  </a:cubicBezTo>
                  <a:lnTo>
                    <a:pt x="180136" y="216522"/>
                  </a:lnTo>
                  <a:lnTo>
                    <a:pt x="215893" y="180962"/>
                  </a:lnTo>
                  <a:lnTo>
                    <a:pt x="88614" y="52959"/>
                  </a:lnTo>
                  <a:cubicBezTo>
                    <a:pt x="83858" y="48183"/>
                    <a:pt x="77533" y="45542"/>
                    <a:pt x="70796" y="455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6037544" y="3278404"/>
              <a:ext cx="497103" cy="880122"/>
            </a:xfrm>
            <a:custGeom>
              <a:avLst/>
              <a:gdLst/>
              <a:ahLst/>
              <a:cxnLst/>
              <a:rect l="l" t="t" r="r" b="b"/>
              <a:pathLst>
                <a:path w="497103" h="880122" extrusionOk="0">
                  <a:moveTo>
                    <a:pt x="495166" y="277533"/>
                  </a:moveTo>
                  <a:lnTo>
                    <a:pt x="111334" y="859174"/>
                  </a:lnTo>
                  <a:cubicBezTo>
                    <a:pt x="99218" y="877525"/>
                    <a:pt x="73298" y="880122"/>
                    <a:pt x="57791" y="864520"/>
                  </a:cubicBezTo>
                  <a:lnTo>
                    <a:pt x="12160" y="818629"/>
                  </a:lnTo>
                  <a:cubicBezTo>
                    <a:pt x="3365" y="809783"/>
                    <a:pt x="0" y="796912"/>
                    <a:pt x="3333" y="784898"/>
                  </a:cubicBezTo>
                  <a:lnTo>
                    <a:pt x="219132" y="7277"/>
                  </a:lnTo>
                  <a:cubicBezTo>
                    <a:pt x="220656" y="1797"/>
                    <a:pt x="227526" y="0"/>
                    <a:pt x="231533" y="4038"/>
                  </a:cubicBezTo>
                  <a:lnTo>
                    <a:pt x="494233" y="268217"/>
                  </a:lnTo>
                  <a:cubicBezTo>
                    <a:pt x="496709" y="270713"/>
                    <a:pt x="497103" y="274599"/>
                    <a:pt x="495166" y="277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6013476" y="3255775"/>
              <a:ext cx="546030" cy="920127"/>
            </a:xfrm>
            <a:custGeom>
              <a:avLst/>
              <a:gdLst/>
              <a:ahLst/>
              <a:cxnLst/>
              <a:rect l="l" t="t" r="r" b="b"/>
              <a:pathLst>
                <a:path w="546030" h="920127" extrusionOk="0">
                  <a:moveTo>
                    <a:pt x="106210" y="920121"/>
                  </a:moveTo>
                  <a:cubicBezTo>
                    <a:pt x="91059" y="920076"/>
                    <a:pt x="76568" y="914069"/>
                    <a:pt x="65728" y="903192"/>
                  </a:cubicBezTo>
                  <a:lnTo>
                    <a:pt x="20097" y="857288"/>
                  </a:lnTo>
                  <a:cubicBezTo>
                    <a:pt x="5575" y="842683"/>
                    <a:pt x="0" y="821283"/>
                    <a:pt x="5499" y="801446"/>
                  </a:cubicBezTo>
                  <a:lnTo>
                    <a:pt x="221291" y="23831"/>
                  </a:lnTo>
                  <a:cubicBezTo>
                    <a:pt x="224154" y="13519"/>
                    <a:pt x="232352" y="5441"/>
                    <a:pt x="242709" y="2730"/>
                  </a:cubicBezTo>
                  <a:cubicBezTo>
                    <a:pt x="253047" y="0"/>
                    <a:pt x="264172" y="3047"/>
                    <a:pt x="271716" y="10617"/>
                  </a:cubicBezTo>
                  <a:lnTo>
                    <a:pt x="534409" y="274821"/>
                  </a:lnTo>
                  <a:cubicBezTo>
                    <a:pt x="544429" y="284886"/>
                    <a:pt x="546030" y="300812"/>
                    <a:pt x="538213" y="312667"/>
                  </a:cubicBezTo>
                  <a:lnTo>
                    <a:pt x="538200" y="312680"/>
                  </a:lnTo>
                  <a:lnTo>
                    <a:pt x="154374" y="894321"/>
                  </a:lnTo>
                  <a:cubicBezTo>
                    <a:pt x="144811" y="908799"/>
                    <a:pt x="129438" y="918102"/>
                    <a:pt x="112166" y="919835"/>
                  </a:cubicBezTo>
                  <a:cubicBezTo>
                    <a:pt x="110178" y="920026"/>
                    <a:pt x="108197" y="920127"/>
                    <a:pt x="106210" y="920121"/>
                  </a:cubicBezTo>
                  <a:close/>
                  <a:moveTo>
                    <a:pt x="258051" y="61366"/>
                  </a:moveTo>
                  <a:lnTo>
                    <a:pt x="49301" y="813606"/>
                  </a:lnTo>
                  <a:cubicBezTo>
                    <a:pt x="48158" y="817746"/>
                    <a:pt x="49326" y="822197"/>
                    <a:pt x="52355" y="825233"/>
                  </a:cubicBezTo>
                  <a:lnTo>
                    <a:pt x="97967" y="871124"/>
                  </a:lnTo>
                  <a:cubicBezTo>
                    <a:pt x="101485" y="874636"/>
                    <a:pt x="105524" y="874788"/>
                    <a:pt x="107645" y="874585"/>
                  </a:cubicBezTo>
                  <a:cubicBezTo>
                    <a:pt x="109759" y="874369"/>
                    <a:pt x="113696" y="873404"/>
                    <a:pt x="116439" y="869276"/>
                  </a:cubicBezTo>
                  <a:lnTo>
                    <a:pt x="493395" y="298049"/>
                  </a:lnTo>
                  <a:close/>
                  <a:moveTo>
                    <a:pt x="500246" y="287654"/>
                  </a:moveTo>
                  <a:cubicBezTo>
                    <a:pt x="500246" y="287654"/>
                    <a:pt x="500227" y="287667"/>
                    <a:pt x="500227" y="287680"/>
                  </a:cubicBezTo>
                  <a:lnTo>
                    <a:pt x="500259" y="2876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6597146" y="2943927"/>
              <a:ext cx="229997" cy="230612"/>
            </a:xfrm>
            <a:custGeom>
              <a:avLst/>
              <a:gdLst/>
              <a:ahLst/>
              <a:cxnLst/>
              <a:rect l="l" t="t" r="r" b="b"/>
              <a:pathLst>
                <a:path w="229997" h="230612" extrusionOk="0">
                  <a:moveTo>
                    <a:pt x="161988" y="230612"/>
                  </a:moveTo>
                  <a:lnTo>
                    <a:pt x="229997" y="162991"/>
                  </a:lnTo>
                  <a:lnTo>
                    <a:pt x="86683" y="18865"/>
                  </a:lnTo>
                  <a:cubicBezTo>
                    <a:pt x="68008" y="82"/>
                    <a:pt x="37649" y="0"/>
                    <a:pt x="18872" y="18675"/>
                  </a:cubicBezTo>
                  <a:cubicBezTo>
                    <a:pt x="88" y="37344"/>
                    <a:pt x="0" y="67710"/>
                    <a:pt x="18681" y="86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6572221" y="2919002"/>
              <a:ext cx="287070" cy="287680"/>
            </a:xfrm>
            <a:custGeom>
              <a:avLst/>
              <a:gdLst/>
              <a:ahLst/>
              <a:cxnLst/>
              <a:rect l="l" t="t" r="r" b="b"/>
              <a:pathLst>
                <a:path w="287070" h="287680" extrusionOk="0">
                  <a:moveTo>
                    <a:pt x="186817" y="287680"/>
                  </a:moveTo>
                  <a:lnTo>
                    <a:pt x="27482" y="127438"/>
                  </a:lnTo>
                  <a:cubicBezTo>
                    <a:pt x="0" y="99802"/>
                    <a:pt x="120" y="54959"/>
                    <a:pt x="27762" y="27476"/>
                  </a:cubicBezTo>
                  <a:cubicBezTo>
                    <a:pt x="55397" y="0"/>
                    <a:pt x="100247" y="126"/>
                    <a:pt x="127730" y="27762"/>
                  </a:cubicBezTo>
                  <a:lnTo>
                    <a:pt x="287070" y="188004"/>
                  </a:lnTo>
                  <a:close/>
                  <a:moveTo>
                    <a:pt x="77673" y="52400"/>
                  </a:moveTo>
                  <a:cubicBezTo>
                    <a:pt x="71221" y="52381"/>
                    <a:pt x="64744" y="54825"/>
                    <a:pt x="59817" y="59721"/>
                  </a:cubicBezTo>
                  <a:cubicBezTo>
                    <a:pt x="49961" y="69526"/>
                    <a:pt x="49917" y="85521"/>
                    <a:pt x="59721" y="95383"/>
                  </a:cubicBezTo>
                  <a:lnTo>
                    <a:pt x="187001" y="223386"/>
                  </a:lnTo>
                  <a:lnTo>
                    <a:pt x="222770" y="187826"/>
                  </a:lnTo>
                  <a:lnTo>
                    <a:pt x="95491" y="59816"/>
                  </a:lnTo>
                  <a:cubicBezTo>
                    <a:pt x="90589" y="54895"/>
                    <a:pt x="84143" y="52419"/>
                    <a:pt x="77673" y="524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1" name="Google Shape;1151;p42"/>
            <p:cNvSpPr/>
            <p:nvPr/>
          </p:nvSpPr>
          <p:spPr>
            <a:xfrm>
              <a:off x="6846910" y="2872701"/>
              <a:ext cx="229990" cy="230612"/>
            </a:xfrm>
            <a:custGeom>
              <a:avLst/>
              <a:gdLst/>
              <a:ahLst/>
              <a:cxnLst/>
              <a:rect l="l" t="t" r="r" b="b"/>
              <a:pathLst>
                <a:path w="229990" h="230612" extrusionOk="0">
                  <a:moveTo>
                    <a:pt x="161982" y="230612"/>
                  </a:moveTo>
                  <a:lnTo>
                    <a:pt x="229990" y="162991"/>
                  </a:lnTo>
                  <a:lnTo>
                    <a:pt x="86683" y="18865"/>
                  </a:lnTo>
                  <a:cubicBezTo>
                    <a:pt x="68008" y="82"/>
                    <a:pt x="37642" y="0"/>
                    <a:pt x="18865" y="18675"/>
                  </a:cubicBezTo>
                  <a:cubicBezTo>
                    <a:pt x="88" y="37344"/>
                    <a:pt x="0" y="67710"/>
                    <a:pt x="18675" y="86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2" name="Google Shape;1152;p42"/>
            <p:cNvSpPr/>
            <p:nvPr/>
          </p:nvSpPr>
          <p:spPr>
            <a:xfrm>
              <a:off x="6821985" y="2847769"/>
              <a:ext cx="287070" cy="287686"/>
            </a:xfrm>
            <a:custGeom>
              <a:avLst/>
              <a:gdLst/>
              <a:ahLst/>
              <a:cxnLst/>
              <a:rect l="l" t="t" r="r" b="b"/>
              <a:pathLst>
                <a:path w="287070" h="287686" extrusionOk="0">
                  <a:moveTo>
                    <a:pt x="186810" y="287686"/>
                  </a:moveTo>
                  <a:lnTo>
                    <a:pt x="27476" y="127438"/>
                  </a:lnTo>
                  <a:cubicBezTo>
                    <a:pt x="0" y="99809"/>
                    <a:pt x="120" y="54965"/>
                    <a:pt x="27762" y="27482"/>
                  </a:cubicBezTo>
                  <a:cubicBezTo>
                    <a:pt x="55397" y="0"/>
                    <a:pt x="100247" y="133"/>
                    <a:pt x="127723" y="27768"/>
                  </a:cubicBezTo>
                  <a:lnTo>
                    <a:pt x="287070" y="188010"/>
                  </a:lnTo>
                  <a:close/>
                  <a:moveTo>
                    <a:pt x="77673" y="52406"/>
                  </a:moveTo>
                  <a:cubicBezTo>
                    <a:pt x="71215" y="52387"/>
                    <a:pt x="64744" y="54825"/>
                    <a:pt x="59817" y="59721"/>
                  </a:cubicBezTo>
                  <a:cubicBezTo>
                    <a:pt x="49961" y="69532"/>
                    <a:pt x="49917" y="85528"/>
                    <a:pt x="59715" y="95389"/>
                  </a:cubicBezTo>
                  <a:lnTo>
                    <a:pt x="187001" y="223393"/>
                  </a:lnTo>
                  <a:lnTo>
                    <a:pt x="222770" y="187826"/>
                  </a:lnTo>
                  <a:lnTo>
                    <a:pt x="95491" y="59823"/>
                  </a:lnTo>
                  <a:cubicBezTo>
                    <a:pt x="90589" y="54902"/>
                    <a:pt x="84131" y="52425"/>
                    <a:pt x="77673" y="52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6400451" y="2920761"/>
              <a:ext cx="880979" cy="494144"/>
            </a:xfrm>
            <a:custGeom>
              <a:avLst/>
              <a:gdLst/>
              <a:ahLst/>
              <a:cxnLst/>
              <a:rect l="l" t="t" r="r" b="b"/>
              <a:pathLst>
                <a:path w="880979" h="494144" extrusionOk="0">
                  <a:moveTo>
                    <a:pt x="276015" y="492226"/>
                  </a:moveTo>
                  <a:lnTo>
                    <a:pt x="859815" y="111690"/>
                  </a:lnTo>
                  <a:cubicBezTo>
                    <a:pt x="878243" y="99682"/>
                    <a:pt x="880979" y="73774"/>
                    <a:pt x="865473" y="58178"/>
                  </a:cubicBezTo>
                  <a:lnTo>
                    <a:pt x="819835" y="12287"/>
                  </a:lnTo>
                  <a:cubicBezTo>
                    <a:pt x="811047" y="3441"/>
                    <a:pt x="798182" y="0"/>
                    <a:pt x="786155" y="3270"/>
                  </a:cubicBezTo>
                  <a:lnTo>
                    <a:pt x="7327" y="214668"/>
                  </a:lnTo>
                  <a:cubicBezTo>
                    <a:pt x="1835" y="216153"/>
                    <a:pt x="0" y="223018"/>
                    <a:pt x="4013" y="227056"/>
                  </a:cubicBezTo>
                  <a:lnTo>
                    <a:pt x="266706" y="491242"/>
                  </a:lnTo>
                  <a:cubicBezTo>
                    <a:pt x="269189" y="493731"/>
                    <a:pt x="273075" y="494144"/>
                    <a:pt x="276015" y="4922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6377832" y="2896696"/>
              <a:ext cx="922413" cy="540213"/>
            </a:xfrm>
            <a:custGeom>
              <a:avLst/>
              <a:gdLst/>
              <a:ahLst/>
              <a:cxnLst/>
              <a:rect l="l" t="t" r="r" b="b"/>
              <a:pathLst>
                <a:path w="922413" h="540213" extrusionOk="0">
                  <a:moveTo>
                    <a:pt x="294551" y="540194"/>
                  </a:moveTo>
                  <a:cubicBezTo>
                    <a:pt x="286715" y="540175"/>
                    <a:pt x="278968" y="537140"/>
                    <a:pt x="273183" y="531317"/>
                  </a:cubicBezTo>
                  <a:lnTo>
                    <a:pt x="10515" y="267144"/>
                  </a:lnTo>
                  <a:cubicBezTo>
                    <a:pt x="2978" y="259581"/>
                    <a:pt x="0" y="248437"/>
                    <a:pt x="2768" y="238093"/>
                  </a:cubicBezTo>
                  <a:cubicBezTo>
                    <a:pt x="5537" y="227749"/>
                    <a:pt x="13684" y="219582"/>
                    <a:pt x="24022" y="216788"/>
                  </a:cubicBezTo>
                  <a:lnTo>
                    <a:pt x="802811" y="5397"/>
                  </a:lnTo>
                  <a:cubicBezTo>
                    <a:pt x="822680" y="0"/>
                    <a:pt x="844073" y="5721"/>
                    <a:pt x="858583" y="20319"/>
                  </a:cubicBezTo>
                  <a:lnTo>
                    <a:pt x="904214" y="66217"/>
                  </a:lnTo>
                  <a:cubicBezTo>
                    <a:pt x="916451" y="78524"/>
                    <a:pt x="922413" y="95478"/>
                    <a:pt x="920584" y="112737"/>
                  </a:cubicBezTo>
                  <a:cubicBezTo>
                    <a:pt x="918756" y="130003"/>
                    <a:pt x="909377" y="145326"/>
                    <a:pt x="894848" y="154800"/>
                  </a:cubicBezTo>
                  <a:lnTo>
                    <a:pt x="311016" y="535362"/>
                  </a:lnTo>
                  <a:cubicBezTo>
                    <a:pt x="305993" y="538619"/>
                    <a:pt x="300247" y="540213"/>
                    <a:pt x="294551" y="540194"/>
                  </a:cubicBezTo>
                  <a:close/>
                  <a:moveTo>
                    <a:pt x="61334" y="253771"/>
                  </a:moveTo>
                  <a:lnTo>
                    <a:pt x="296672" y="490442"/>
                  </a:lnTo>
                  <a:lnTo>
                    <a:pt x="870032" y="116706"/>
                  </a:lnTo>
                  <a:cubicBezTo>
                    <a:pt x="874166" y="114007"/>
                    <a:pt x="875150" y="110064"/>
                    <a:pt x="875379" y="107956"/>
                  </a:cubicBezTo>
                  <a:cubicBezTo>
                    <a:pt x="875595" y="105841"/>
                    <a:pt x="875461" y="101777"/>
                    <a:pt x="871975" y="98278"/>
                  </a:cubicBezTo>
                  <a:lnTo>
                    <a:pt x="826344" y="52381"/>
                  </a:lnTo>
                  <a:cubicBezTo>
                    <a:pt x="823315" y="49339"/>
                    <a:pt x="818864" y="48158"/>
                    <a:pt x="814717" y="49275"/>
                  </a:cubicBezTo>
                  <a:close/>
                  <a:moveTo>
                    <a:pt x="286277" y="497204"/>
                  </a:moveTo>
                  <a:cubicBezTo>
                    <a:pt x="286277" y="497217"/>
                    <a:pt x="286264" y="497217"/>
                    <a:pt x="286264" y="4972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5" name="Google Shape;1155;p42"/>
            <p:cNvSpPr/>
            <p:nvPr/>
          </p:nvSpPr>
          <p:spPr>
            <a:xfrm>
              <a:off x="5892615" y="2806214"/>
              <a:ext cx="1260055" cy="1266647"/>
            </a:xfrm>
            <a:custGeom>
              <a:avLst/>
              <a:gdLst/>
              <a:ahLst/>
              <a:cxnLst/>
              <a:rect l="l" t="t" r="r" b="b"/>
              <a:pathLst>
                <a:path w="1260055" h="1266647" extrusionOk="0">
                  <a:moveTo>
                    <a:pt x="134054" y="26276"/>
                  </a:moveTo>
                  <a:cubicBezTo>
                    <a:pt x="66548" y="0"/>
                    <a:pt x="0" y="66173"/>
                    <a:pt x="25895" y="133826"/>
                  </a:cubicBezTo>
                  <a:cubicBezTo>
                    <a:pt x="79578" y="274066"/>
                    <a:pt x="136759" y="375786"/>
                    <a:pt x="267696" y="507460"/>
                  </a:cubicBezTo>
                  <a:lnTo>
                    <a:pt x="413232" y="653821"/>
                  </a:lnTo>
                  <a:lnTo>
                    <a:pt x="1033672" y="1175023"/>
                  </a:lnTo>
                  <a:cubicBezTo>
                    <a:pt x="1080509" y="1214367"/>
                    <a:pt x="1135576" y="1242688"/>
                    <a:pt x="1194822" y="1257884"/>
                  </a:cubicBezTo>
                  <a:cubicBezTo>
                    <a:pt x="1228959" y="1266647"/>
                    <a:pt x="1260055" y="1235729"/>
                    <a:pt x="1251489" y="1201540"/>
                  </a:cubicBezTo>
                  <a:cubicBezTo>
                    <a:pt x="1236624" y="1142206"/>
                    <a:pt x="1208620" y="1086980"/>
                    <a:pt x="1169536" y="1039926"/>
                  </a:cubicBezTo>
                  <a:lnTo>
                    <a:pt x="651852" y="416547"/>
                  </a:lnTo>
                  <a:lnTo>
                    <a:pt x="506323" y="270186"/>
                  </a:lnTo>
                  <a:cubicBezTo>
                    <a:pt x="375380" y="138506"/>
                    <a:pt x="273989" y="80746"/>
                    <a:pt x="134054" y="26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5882041" y="2795816"/>
              <a:ext cx="1290104" cy="1292580"/>
            </a:xfrm>
            <a:custGeom>
              <a:avLst/>
              <a:gdLst/>
              <a:ahLst/>
              <a:cxnLst/>
              <a:rect l="l" t="t" r="r" b="b"/>
              <a:pathLst>
                <a:path w="1290104" h="1292580" extrusionOk="0">
                  <a:moveTo>
                    <a:pt x="1217002" y="1292529"/>
                  </a:moveTo>
                  <a:cubicBezTo>
                    <a:pt x="1211275" y="1292510"/>
                    <a:pt x="1205496" y="1291786"/>
                    <a:pt x="1199749" y="1290307"/>
                  </a:cubicBezTo>
                  <a:cubicBezTo>
                    <a:pt x="1137570" y="1274349"/>
                    <a:pt x="1078750" y="1244098"/>
                    <a:pt x="1029620" y="1202836"/>
                  </a:cubicBezTo>
                  <a:lnTo>
                    <a:pt x="407676" y="680250"/>
                  </a:lnTo>
                  <a:lnTo>
                    <a:pt x="262153" y="533888"/>
                  </a:lnTo>
                  <a:cubicBezTo>
                    <a:pt x="124967" y="395941"/>
                    <a:pt x="67735" y="289528"/>
                    <a:pt x="15233" y="152342"/>
                  </a:cubicBezTo>
                  <a:cubicBezTo>
                    <a:pt x="0" y="112522"/>
                    <a:pt x="9302" y="69132"/>
                    <a:pt x="39509" y="39096"/>
                  </a:cubicBezTo>
                  <a:cubicBezTo>
                    <a:pt x="69697" y="9061"/>
                    <a:pt x="113144" y="0"/>
                    <a:pt x="152876" y="15493"/>
                  </a:cubicBezTo>
                  <a:cubicBezTo>
                    <a:pt x="289756" y="68764"/>
                    <a:pt x="395846" y="126606"/>
                    <a:pt x="533018" y="264553"/>
                  </a:cubicBezTo>
                  <a:lnTo>
                    <a:pt x="679913" y="412419"/>
                  </a:lnTo>
                  <a:lnTo>
                    <a:pt x="1197603" y="1035799"/>
                  </a:lnTo>
                  <a:cubicBezTo>
                    <a:pt x="1238611" y="1085183"/>
                    <a:pt x="1268520" y="1144174"/>
                    <a:pt x="1284122" y="1206411"/>
                  </a:cubicBezTo>
                  <a:cubicBezTo>
                    <a:pt x="1290104" y="1230318"/>
                    <a:pt x="1283239" y="1254956"/>
                    <a:pt x="1265770" y="1272336"/>
                  </a:cubicBezTo>
                  <a:cubicBezTo>
                    <a:pt x="1252499" y="1285525"/>
                    <a:pt x="1235074" y="1292580"/>
                    <a:pt x="1217002" y="1292529"/>
                  </a:cubicBezTo>
                  <a:close/>
                  <a:moveTo>
                    <a:pt x="439191" y="647465"/>
                  </a:moveTo>
                  <a:lnTo>
                    <a:pt x="1058881" y="1168018"/>
                  </a:lnTo>
                  <a:cubicBezTo>
                    <a:pt x="1102810" y="1204931"/>
                    <a:pt x="1155426" y="1231988"/>
                    <a:pt x="1211052" y="1246263"/>
                  </a:cubicBezTo>
                  <a:cubicBezTo>
                    <a:pt x="1222883" y="1249299"/>
                    <a:pt x="1230833" y="1242961"/>
                    <a:pt x="1233716" y="1240097"/>
                  </a:cubicBezTo>
                  <a:cubicBezTo>
                    <a:pt x="1236592" y="1237227"/>
                    <a:pt x="1242968" y="1229290"/>
                    <a:pt x="1240008" y="1217466"/>
                  </a:cubicBezTo>
                  <a:cubicBezTo>
                    <a:pt x="1226064" y="1161789"/>
                    <a:pt x="1199305" y="1109021"/>
                    <a:pt x="1162621" y="1064844"/>
                  </a:cubicBezTo>
                  <a:lnTo>
                    <a:pt x="645585" y="442252"/>
                  </a:lnTo>
                  <a:lnTo>
                    <a:pt x="500780" y="296614"/>
                  </a:lnTo>
                  <a:cubicBezTo>
                    <a:pt x="369271" y="164369"/>
                    <a:pt x="267588" y="108934"/>
                    <a:pt x="136385" y="57861"/>
                  </a:cubicBezTo>
                  <a:cubicBezTo>
                    <a:pt x="113309" y="48888"/>
                    <a:pt x="89077" y="53917"/>
                    <a:pt x="71558" y="71348"/>
                  </a:cubicBezTo>
                  <a:cubicBezTo>
                    <a:pt x="54032" y="88773"/>
                    <a:pt x="48856" y="112966"/>
                    <a:pt x="57702" y="136093"/>
                  </a:cubicBezTo>
                  <a:cubicBezTo>
                    <a:pt x="108026" y="267588"/>
                    <a:pt x="162883" y="369582"/>
                    <a:pt x="294386" y="5018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6798810" y="3719202"/>
              <a:ext cx="475843" cy="474338"/>
            </a:xfrm>
            <a:custGeom>
              <a:avLst/>
              <a:gdLst/>
              <a:ahLst/>
              <a:cxnLst/>
              <a:rect l="l" t="t" r="r" b="b"/>
              <a:pathLst>
                <a:path w="475843" h="474338" extrusionOk="0">
                  <a:moveTo>
                    <a:pt x="465645" y="111918"/>
                  </a:moveTo>
                  <a:lnTo>
                    <a:pt x="265772" y="255104"/>
                  </a:lnTo>
                  <a:cubicBezTo>
                    <a:pt x="261874" y="257898"/>
                    <a:pt x="258444" y="261302"/>
                    <a:pt x="255631" y="265195"/>
                  </a:cubicBezTo>
                  <a:lnTo>
                    <a:pt x="111315" y="464248"/>
                  </a:lnTo>
                  <a:cubicBezTo>
                    <a:pt x="104743" y="473316"/>
                    <a:pt x="91617" y="474338"/>
                    <a:pt x="83718" y="466394"/>
                  </a:cubicBezTo>
                  <a:lnTo>
                    <a:pt x="30829" y="413200"/>
                  </a:lnTo>
                  <a:cubicBezTo>
                    <a:pt x="8451" y="390696"/>
                    <a:pt x="0" y="357847"/>
                    <a:pt x="8737" y="327336"/>
                  </a:cubicBezTo>
                  <a:lnTo>
                    <a:pt x="73609" y="100825"/>
                  </a:lnTo>
                  <a:cubicBezTo>
                    <a:pt x="77590" y="86912"/>
                    <a:pt x="88499" y="76060"/>
                    <a:pt x="102438" y="72155"/>
                  </a:cubicBezTo>
                  <a:lnTo>
                    <a:pt x="329310" y="8566"/>
                  </a:lnTo>
                  <a:cubicBezTo>
                    <a:pt x="359873" y="0"/>
                    <a:pt x="392677" y="8636"/>
                    <a:pt x="415055" y="31140"/>
                  </a:cubicBezTo>
                  <a:lnTo>
                    <a:pt x="467950" y="84334"/>
                  </a:lnTo>
                  <a:cubicBezTo>
                    <a:pt x="475843" y="92278"/>
                    <a:pt x="474751" y="105403"/>
                    <a:pt x="465645" y="1119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6774694" y="3695123"/>
              <a:ext cx="520947" cy="518566"/>
            </a:xfrm>
            <a:custGeom>
              <a:avLst/>
              <a:gdLst/>
              <a:ahLst/>
              <a:cxnLst/>
              <a:rect l="l" t="t" r="r" b="b"/>
              <a:pathLst>
                <a:path w="520947" h="518566" extrusionOk="0">
                  <a:moveTo>
                    <a:pt x="120586" y="518566"/>
                  </a:moveTo>
                  <a:cubicBezTo>
                    <a:pt x="109778" y="518534"/>
                    <a:pt x="99402" y="514229"/>
                    <a:pt x="91713" y="506501"/>
                  </a:cubicBezTo>
                  <a:lnTo>
                    <a:pt x="38830" y="453313"/>
                  </a:lnTo>
                  <a:cubicBezTo>
                    <a:pt x="10648" y="424999"/>
                    <a:pt x="0" y="383546"/>
                    <a:pt x="10998" y="345154"/>
                  </a:cubicBezTo>
                  <a:lnTo>
                    <a:pt x="75863" y="118649"/>
                  </a:lnTo>
                  <a:cubicBezTo>
                    <a:pt x="82080" y="96970"/>
                    <a:pt x="98736" y="80416"/>
                    <a:pt x="120421" y="74339"/>
                  </a:cubicBezTo>
                  <a:lnTo>
                    <a:pt x="347294" y="10750"/>
                  </a:lnTo>
                  <a:cubicBezTo>
                    <a:pt x="385749" y="0"/>
                    <a:pt x="427145" y="10871"/>
                    <a:pt x="455288" y="39192"/>
                  </a:cubicBezTo>
                  <a:lnTo>
                    <a:pt x="508190" y="92392"/>
                  </a:lnTo>
                  <a:cubicBezTo>
                    <a:pt x="516661" y="100901"/>
                    <a:pt x="520947" y="112649"/>
                    <a:pt x="519937" y="124625"/>
                  </a:cubicBezTo>
                  <a:cubicBezTo>
                    <a:pt x="518941" y="136601"/>
                    <a:pt x="512768" y="147485"/>
                    <a:pt x="502996" y="154476"/>
                  </a:cubicBezTo>
                  <a:lnTo>
                    <a:pt x="303129" y="297662"/>
                  </a:lnTo>
                  <a:cubicBezTo>
                    <a:pt x="301199" y="299040"/>
                    <a:pt x="299523" y="300716"/>
                    <a:pt x="298126" y="302634"/>
                  </a:cubicBezTo>
                  <a:lnTo>
                    <a:pt x="153828" y="501675"/>
                  </a:lnTo>
                  <a:cubicBezTo>
                    <a:pt x="146786" y="511397"/>
                    <a:pt x="135877" y="517512"/>
                    <a:pt x="123894" y="518445"/>
                  </a:cubicBezTo>
                  <a:cubicBezTo>
                    <a:pt x="122789" y="518528"/>
                    <a:pt x="121678" y="518566"/>
                    <a:pt x="120586" y="518566"/>
                  </a:cubicBezTo>
                  <a:close/>
                  <a:moveTo>
                    <a:pt x="377221" y="52127"/>
                  </a:moveTo>
                  <a:cubicBezTo>
                    <a:pt x="371328" y="52114"/>
                    <a:pt x="365398" y="52901"/>
                    <a:pt x="359575" y="54533"/>
                  </a:cubicBezTo>
                  <a:lnTo>
                    <a:pt x="132695" y="118129"/>
                  </a:lnTo>
                  <a:cubicBezTo>
                    <a:pt x="126314" y="119913"/>
                    <a:pt x="121405" y="124790"/>
                    <a:pt x="119576" y="131171"/>
                  </a:cubicBezTo>
                  <a:lnTo>
                    <a:pt x="54717" y="357670"/>
                  </a:lnTo>
                  <a:cubicBezTo>
                    <a:pt x="48240" y="380244"/>
                    <a:pt x="54508" y="404609"/>
                    <a:pt x="71069" y="421246"/>
                  </a:cubicBezTo>
                  <a:lnTo>
                    <a:pt x="120173" y="470636"/>
                  </a:lnTo>
                  <a:lnTo>
                    <a:pt x="261334" y="275926"/>
                  </a:lnTo>
                  <a:cubicBezTo>
                    <a:pt x="265614" y="270033"/>
                    <a:pt x="270763" y="264922"/>
                    <a:pt x="276650" y="260705"/>
                  </a:cubicBezTo>
                  <a:lnTo>
                    <a:pt x="472154" y="120637"/>
                  </a:lnTo>
                  <a:lnTo>
                    <a:pt x="423056" y="71253"/>
                  </a:lnTo>
                  <a:cubicBezTo>
                    <a:pt x="410756" y="58889"/>
                    <a:pt x="394201" y="52177"/>
                    <a:pt x="377221" y="521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6352447" y="3164671"/>
              <a:ext cx="305784" cy="334733"/>
            </a:xfrm>
            <a:custGeom>
              <a:avLst/>
              <a:gdLst/>
              <a:ahLst/>
              <a:cxnLst/>
              <a:rect l="l" t="t" r="r" b="b"/>
              <a:pathLst>
                <a:path w="305784" h="334733" extrusionOk="0">
                  <a:moveTo>
                    <a:pt x="10115" y="8382"/>
                  </a:moveTo>
                  <a:lnTo>
                    <a:pt x="10115" y="8382"/>
                  </a:lnTo>
                  <a:cubicBezTo>
                    <a:pt x="19456" y="0"/>
                    <a:pt x="33826" y="768"/>
                    <a:pt x="42221" y="10102"/>
                  </a:cubicBezTo>
                  <a:lnTo>
                    <a:pt x="297389" y="294239"/>
                  </a:lnTo>
                  <a:cubicBezTo>
                    <a:pt x="305784" y="303574"/>
                    <a:pt x="305003" y="317950"/>
                    <a:pt x="295668" y="326339"/>
                  </a:cubicBezTo>
                  <a:cubicBezTo>
                    <a:pt x="286321" y="334733"/>
                    <a:pt x="271945" y="333959"/>
                    <a:pt x="263563" y="324618"/>
                  </a:cubicBezTo>
                  <a:lnTo>
                    <a:pt x="8394" y="40493"/>
                  </a:lnTo>
                  <a:cubicBezTo>
                    <a:pt x="0" y="31146"/>
                    <a:pt x="774" y="16770"/>
                    <a:pt x="10115" y="8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6219501" y="3016630"/>
              <a:ext cx="120021" cy="127895"/>
            </a:xfrm>
            <a:custGeom>
              <a:avLst/>
              <a:gdLst/>
              <a:ahLst/>
              <a:cxnLst/>
              <a:rect l="l" t="t" r="r" b="b"/>
              <a:pathLst>
                <a:path w="120021" h="127895" extrusionOk="0">
                  <a:moveTo>
                    <a:pt x="10115" y="8388"/>
                  </a:moveTo>
                  <a:lnTo>
                    <a:pt x="10115" y="8388"/>
                  </a:lnTo>
                  <a:cubicBezTo>
                    <a:pt x="19456" y="0"/>
                    <a:pt x="33826" y="774"/>
                    <a:pt x="42221" y="10109"/>
                  </a:cubicBezTo>
                  <a:lnTo>
                    <a:pt x="111626" y="87401"/>
                  </a:lnTo>
                  <a:cubicBezTo>
                    <a:pt x="120021" y="96742"/>
                    <a:pt x="119252" y="111118"/>
                    <a:pt x="109905" y="119507"/>
                  </a:cubicBezTo>
                  <a:cubicBezTo>
                    <a:pt x="100564" y="127895"/>
                    <a:pt x="86188" y="127126"/>
                    <a:pt x="77800" y="117786"/>
                  </a:cubicBezTo>
                  <a:lnTo>
                    <a:pt x="8394" y="40493"/>
                  </a:lnTo>
                  <a:cubicBezTo>
                    <a:pt x="0" y="31153"/>
                    <a:pt x="768" y="16776"/>
                    <a:pt x="10115" y="83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1161" name="Google Shape;1161;p42"/>
          <p:cNvGrpSpPr/>
          <p:nvPr/>
        </p:nvGrpSpPr>
        <p:grpSpPr>
          <a:xfrm>
            <a:off x="100" y="4237947"/>
            <a:ext cx="905503" cy="905495"/>
            <a:chOff x="1840123" y="2107341"/>
            <a:chExt cx="3257205" cy="3161643"/>
          </a:xfrm>
        </p:grpSpPr>
        <p:sp>
          <p:nvSpPr>
            <p:cNvPr id="1162" name="Google Shape;1162;p42"/>
            <p:cNvSpPr/>
            <p:nvPr/>
          </p:nvSpPr>
          <p:spPr>
            <a:xfrm>
              <a:off x="1981237" y="2249255"/>
              <a:ext cx="3116091" cy="3019729"/>
            </a:xfrm>
            <a:custGeom>
              <a:avLst/>
              <a:gdLst/>
              <a:ahLst/>
              <a:cxnLst/>
              <a:rect l="l" t="t" r="r" b="b"/>
              <a:pathLst>
                <a:path w="3116091" h="3019729" extrusionOk="0">
                  <a:moveTo>
                    <a:pt x="1607870" y="1187"/>
                  </a:moveTo>
                  <a:cubicBezTo>
                    <a:pt x="1599545" y="425"/>
                    <a:pt x="1590967" y="38"/>
                    <a:pt x="1582064" y="158"/>
                  </a:cubicBezTo>
                  <a:cubicBezTo>
                    <a:pt x="1573422" y="0"/>
                    <a:pt x="1565071" y="279"/>
                    <a:pt x="1556969" y="952"/>
                  </a:cubicBezTo>
                  <a:cubicBezTo>
                    <a:pt x="953789" y="18656"/>
                    <a:pt x="419080" y="393998"/>
                    <a:pt x="209175" y="963695"/>
                  </a:cubicBezTo>
                  <a:cubicBezTo>
                    <a:pt x="0" y="1531404"/>
                    <a:pt x="186321" y="2198903"/>
                    <a:pt x="656075" y="2578627"/>
                  </a:cubicBezTo>
                  <a:cubicBezTo>
                    <a:pt x="1128642" y="2960636"/>
                    <a:pt x="1806111" y="3019729"/>
                    <a:pt x="2329446" y="2700801"/>
                  </a:cubicBezTo>
                  <a:cubicBezTo>
                    <a:pt x="2851899" y="2382412"/>
                    <a:pt x="3116091" y="1769979"/>
                    <a:pt x="3004616" y="1171340"/>
                  </a:cubicBezTo>
                  <a:cubicBezTo>
                    <a:pt x="2879953" y="501897"/>
                    <a:pt x="2275446" y="25260"/>
                    <a:pt x="1607870" y="11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1840123" y="2107341"/>
              <a:ext cx="3116097" cy="3019729"/>
            </a:xfrm>
            <a:custGeom>
              <a:avLst/>
              <a:gdLst/>
              <a:ahLst/>
              <a:cxnLst/>
              <a:rect l="l" t="t" r="r" b="b"/>
              <a:pathLst>
                <a:path w="3116097" h="3019729" extrusionOk="0">
                  <a:moveTo>
                    <a:pt x="1607877" y="1187"/>
                  </a:moveTo>
                  <a:cubicBezTo>
                    <a:pt x="1599545" y="425"/>
                    <a:pt x="1590973" y="44"/>
                    <a:pt x="1582070" y="158"/>
                  </a:cubicBezTo>
                  <a:cubicBezTo>
                    <a:pt x="1573422" y="0"/>
                    <a:pt x="1565071" y="279"/>
                    <a:pt x="1556975" y="952"/>
                  </a:cubicBezTo>
                  <a:cubicBezTo>
                    <a:pt x="953789" y="18656"/>
                    <a:pt x="419080" y="394004"/>
                    <a:pt x="209175" y="963695"/>
                  </a:cubicBezTo>
                  <a:cubicBezTo>
                    <a:pt x="0" y="1531404"/>
                    <a:pt x="186321" y="2198903"/>
                    <a:pt x="656075" y="2578627"/>
                  </a:cubicBezTo>
                  <a:cubicBezTo>
                    <a:pt x="1128642" y="2960636"/>
                    <a:pt x="1806111" y="3019729"/>
                    <a:pt x="2329446" y="2700807"/>
                  </a:cubicBezTo>
                  <a:cubicBezTo>
                    <a:pt x="2851899" y="2382412"/>
                    <a:pt x="3116097" y="1769979"/>
                    <a:pt x="3004616" y="1171346"/>
                  </a:cubicBezTo>
                  <a:cubicBezTo>
                    <a:pt x="2879953" y="501897"/>
                    <a:pt x="2275446" y="25266"/>
                    <a:pt x="1607877" y="1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2213096" y="2357548"/>
              <a:ext cx="2409971" cy="2409964"/>
            </a:xfrm>
            <a:custGeom>
              <a:avLst/>
              <a:gdLst/>
              <a:ahLst/>
              <a:cxnLst/>
              <a:rect l="l" t="t" r="r" b="b"/>
              <a:pathLst>
                <a:path w="2409971" h="2409964" extrusionOk="0">
                  <a:moveTo>
                    <a:pt x="2408091" y="1208385"/>
                  </a:moveTo>
                  <a:cubicBezTo>
                    <a:pt x="2406211" y="1872843"/>
                    <a:pt x="1866049" y="2409964"/>
                    <a:pt x="1201585" y="2408085"/>
                  </a:cubicBezTo>
                  <a:cubicBezTo>
                    <a:pt x="537127" y="2406205"/>
                    <a:pt x="0" y="1866036"/>
                    <a:pt x="1879" y="1201585"/>
                  </a:cubicBezTo>
                  <a:cubicBezTo>
                    <a:pt x="3759" y="537127"/>
                    <a:pt x="543934" y="0"/>
                    <a:pt x="1208385" y="1879"/>
                  </a:cubicBezTo>
                  <a:cubicBezTo>
                    <a:pt x="1872843" y="3759"/>
                    <a:pt x="2409971" y="543928"/>
                    <a:pt x="2408091" y="12083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2173394" y="2317830"/>
              <a:ext cx="2489390" cy="2489409"/>
            </a:xfrm>
            <a:custGeom>
              <a:avLst/>
              <a:gdLst/>
              <a:ahLst/>
              <a:cxnLst/>
              <a:rect l="l" t="t" r="r" b="b"/>
              <a:pathLst>
                <a:path w="2489390" h="2489409" extrusionOk="0">
                  <a:moveTo>
                    <a:pt x="1241170" y="2487472"/>
                  </a:moveTo>
                  <a:cubicBezTo>
                    <a:pt x="555923" y="2485536"/>
                    <a:pt x="0" y="1926456"/>
                    <a:pt x="1930" y="1241183"/>
                  </a:cubicBezTo>
                  <a:cubicBezTo>
                    <a:pt x="3867" y="555929"/>
                    <a:pt x="562946" y="0"/>
                    <a:pt x="1248194" y="1936"/>
                  </a:cubicBezTo>
                  <a:cubicBezTo>
                    <a:pt x="1933467" y="3873"/>
                    <a:pt x="2489390" y="562952"/>
                    <a:pt x="2487453" y="1248206"/>
                  </a:cubicBezTo>
                  <a:cubicBezTo>
                    <a:pt x="2485517" y="1933479"/>
                    <a:pt x="1926437" y="2489409"/>
                    <a:pt x="1241170" y="2487472"/>
                  </a:cubicBezTo>
                  <a:close/>
                  <a:moveTo>
                    <a:pt x="1247971" y="81260"/>
                  </a:moveTo>
                  <a:cubicBezTo>
                    <a:pt x="606469" y="79451"/>
                    <a:pt x="83077" y="599897"/>
                    <a:pt x="81260" y="1241412"/>
                  </a:cubicBezTo>
                  <a:cubicBezTo>
                    <a:pt x="79444" y="1882940"/>
                    <a:pt x="599890" y="2406332"/>
                    <a:pt x="1241393" y="2408142"/>
                  </a:cubicBezTo>
                  <a:cubicBezTo>
                    <a:pt x="1882914" y="2409964"/>
                    <a:pt x="2406313" y="1889518"/>
                    <a:pt x="2408129" y="1247984"/>
                  </a:cubicBezTo>
                  <a:cubicBezTo>
                    <a:pt x="2409939" y="606475"/>
                    <a:pt x="1889493" y="83077"/>
                    <a:pt x="1247971" y="812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2478263" y="2622704"/>
              <a:ext cx="1879644" cy="1879650"/>
            </a:xfrm>
            <a:custGeom>
              <a:avLst/>
              <a:gdLst/>
              <a:ahLst/>
              <a:cxnLst/>
              <a:rect l="l" t="t" r="r" b="b"/>
              <a:pathLst>
                <a:path w="1879644" h="1879650" extrusionOk="0">
                  <a:moveTo>
                    <a:pt x="1878183" y="942479"/>
                  </a:moveTo>
                  <a:cubicBezTo>
                    <a:pt x="1876717" y="1460722"/>
                    <a:pt x="1455413" y="1879650"/>
                    <a:pt x="937171" y="1878183"/>
                  </a:cubicBezTo>
                  <a:cubicBezTo>
                    <a:pt x="418922" y="1876723"/>
                    <a:pt x="0" y="1455413"/>
                    <a:pt x="1460" y="937177"/>
                  </a:cubicBezTo>
                  <a:cubicBezTo>
                    <a:pt x="2927" y="418934"/>
                    <a:pt x="424230" y="0"/>
                    <a:pt x="942473" y="1473"/>
                  </a:cubicBezTo>
                  <a:cubicBezTo>
                    <a:pt x="1460715" y="2933"/>
                    <a:pt x="1879644" y="424237"/>
                    <a:pt x="1878183" y="9424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067756" y="2752596"/>
              <a:ext cx="352558" cy="152171"/>
            </a:xfrm>
            <a:custGeom>
              <a:avLst/>
              <a:gdLst/>
              <a:ahLst/>
              <a:cxnLst/>
              <a:rect l="l" t="t" r="r" b="b"/>
              <a:pathLst>
                <a:path w="352558" h="152171" extrusionOk="0">
                  <a:moveTo>
                    <a:pt x="306939" y="1276"/>
                  </a:moveTo>
                  <a:cubicBezTo>
                    <a:pt x="211924" y="6210"/>
                    <a:pt x="120173" y="27438"/>
                    <a:pt x="33121" y="64623"/>
                  </a:cubicBezTo>
                  <a:cubicBezTo>
                    <a:pt x="10394" y="74333"/>
                    <a:pt x="0" y="100742"/>
                    <a:pt x="10966" y="122891"/>
                  </a:cubicBezTo>
                  <a:lnTo>
                    <a:pt x="10972" y="122904"/>
                  </a:lnTo>
                  <a:cubicBezTo>
                    <a:pt x="20796" y="142786"/>
                    <a:pt x="44475" y="152171"/>
                    <a:pt x="64852" y="143408"/>
                  </a:cubicBezTo>
                  <a:cubicBezTo>
                    <a:pt x="143694" y="109512"/>
                    <a:pt x="226904" y="90265"/>
                    <a:pt x="313131" y="85985"/>
                  </a:cubicBezTo>
                  <a:cubicBezTo>
                    <a:pt x="335292" y="84886"/>
                    <a:pt x="352425" y="66008"/>
                    <a:pt x="352488" y="43814"/>
                  </a:cubicBezTo>
                  <a:lnTo>
                    <a:pt x="352488" y="43808"/>
                  </a:lnTo>
                  <a:cubicBezTo>
                    <a:pt x="352558" y="19107"/>
                    <a:pt x="331609" y="0"/>
                    <a:pt x="306939" y="12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3717904" y="2829611"/>
              <a:ext cx="510108" cy="735158"/>
            </a:xfrm>
            <a:custGeom>
              <a:avLst/>
              <a:gdLst/>
              <a:ahLst/>
              <a:cxnLst/>
              <a:rect l="l" t="t" r="r" b="b"/>
              <a:pathLst>
                <a:path w="510108" h="735158" extrusionOk="0">
                  <a:moveTo>
                    <a:pt x="67811" y="11201"/>
                  </a:moveTo>
                  <a:cubicBezTo>
                    <a:pt x="45834" y="0"/>
                    <a:pt x="18929" y="9061"/>
                    <a:pt x="8972" y="31635"/>
                  </a:cubicBezTo>
                  <a:cubicBezTo>
                    <a:pt x="0" y="51968"/>
                    <a:pt x="8083" y="76117"/>
                    <a:pt x="27914" y="86169"/>
                  </a:cubicBezTo>
                  <a:cubicBezTo>
                    <a:pt x="259518" y="203625"/>
                    <a:pt x="410800" y="436333"/>
                    <a:pt x="424084" y="695642"/>
                  </a:cubicBezTo>
                  <a:cubicBezTo>
                    <a:pt x="425221" y="717835"/>
                    <a:pt x="443998" y="735018"/>
                    <a:pt x="466223" y="735088"/>
                  </a:cubicBezTo>
                  <a:cubicBezTo>
                    <a:pt x="490899" y="735158"/>
                    <a:pt x="510108" y="714248"/>
                    <a:pt x="508793" y="689610"/>
                  </a:cubicBezTo>
                  <a:cubicBezTo>
                    <a:pt x="493420" y="401161"/>
                    <a:pt x="325208" y="142392"/>
                    <a:pt x="67811" y="112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2438537" y="2582989"/>
              <a:ext cx="1959102" cy="1959095"/>
            </a:xfrm>
            <a:custGeom>
              <a:avLst/>
              <a:gdLst/>
              <a:ahLst/>
              <a:cxnLst/>
              <a:rect l="l" t="t" r="r" b="b"/>
              <a:pathLst>
                <a:path w="1959102" h="1959095" extrusionOk="0">
                  <a:moveTo>
                    <a:pt x="976769" y="1957571"/>
                  </a:moveTo>
                  <a:cubicBezTo>
                    <a:pt x="437495" y="1956047"/>
                    <a:pt x="0" y="1516062"/>
                    <a:pt x="1517" y="976776"/>
                  </a:cubicBezTo>
                  <a:cubicBezTo>
                    <a:pt x="3041" y="437489"/>
                    <a:pt x="443026" y="0"/>
                    <a:pt x="982300" y="1524"/>
                  </a:cubicBezTo>
                  <a:cubicBezTo>
                    <a:pt x="1521599" y="3048"/>
                    <a:pt x="1959102" y="443014"/>
                    <a:pt x="1957577" y="982306"/>
                  </a:cubicBezTo>
                  <a:cubicBezTo>
                    <a:pt x="1956060" y="1521593"/>
                    <a:pt x="1516075" y="1959095"/>
                    <a:pt x="976769" y="1957571"/>
                  </a:cubicBezTo>
                  <a:close/>
                  <a:moveTo>
                    <a:pt x="982078" y="80848"/>
                  </a:moveTo>
                  <a:cubicBezTo>
                    <a:pt x="486549" y="79444"/>
                    <a:pt x="82245" y="481456"/>
                    <a:pt x="80841" y="976998"/>
                  </a:cubicBezTo>
                  <a:cubicBezTo>
                    <a:pt x="79451" y="1472539"/>
                    <a:pt x="481469" y="1876844"/>
                    <a:pt x="976998" y="1878247"/>
                  </a:cubicBezTo>
                  <a:cubicBezTo>
                    <a:pt x="1472552" y="1879644"/>
                    <a:pt x="1876850" y="1477619"/>
                    <a:pt x="1878253" y="982084"/>
                  </a:cubicBezTo>
                  <a:cubicBezTo>
                    <a:pt x="1879657" y="486543"/>
                    <a:pt x="1477632" y="82251"/>
                    <a:pt x="982078" y="808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2647037" y="2787195"/>
              <a:ext cx="1542091" cy="1550670"/>
            </a:xfrm>
            <a:custGeom>
              <a:avLst/>
              <a:gdLst/>
              <a:ahLst/>
              <a:cxnLst/>
              <a:rect l="l" t="t" r="r" b="b"/>
              <a:pathLst>
                <a:path w="1542091" h="1550670" extrusionOk="0">
                  <a:moveTo>
                    <a:pt x="8248" y="27082"/>
                  </a:moveTo>
                  <a:lnTo>
                    <a:pt x="612146" y="933342"/>
                  </a:lnTo>
                  <a:lnTo>
                    <a:pt x="1514976" y="1542357"/>
                  </a:lnTo>
                  <a:cubicBezTo>
                    <a:pt x="1527302" y="1550670"/>
                    <a:pt x="1542091" y="1535957"/>
                    <a:pt x="1533848" y="1523587"/>
                  </a:cubicBezTo>
                  <a:lnTo>
                    <a:pt x="929951" y="617327"/>
                  </a:lnTo>
                  <a:lnTo>
                    <a:pt x="27120" y="8318"/>
                  </a:lnTo>
                  <a:cubicBezTo>
                    <a:pt x="14795" y="0"/>
                    <a:pt x="0" y="14712"/>
                    <a:pt x="8248" y="270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07992" y="2748245"/>
              <a:ext cx="1620189" cy="1623472"/>
            </a:xfrm>
            <a:custGeom>
              <a:avLst/>
              <a:gdLst/>
              <a:ahLst/>
              <a:cxnLst/>
              <a:rect l="l" t="t" r="r" b="b"/>
              <a:pathLst>
                <a:path w="1620189" h="1623472" extrusionOk="0">
                  <a:moveTo>
                    <a:pt x="1561572" y="1623440"/>
                  </a:moveTo>
                  <a:cubicBezTo>
                    <a:pt x="1551324" y="1623409"/>
                    <a:pt x="1540979" y="1620354"/>
                    <a:pt x="1531829" y="1614163"/>
                  </a:cubicBezTo>
                  <a:lnTo>
                    <a:pt x="622522" y="1000798"/>
                  </a:lnTo>
                  <a:lnTo>
                    <a:pt x="14274" y="87998"/>
                  </a:lnTo>
                  <a:cubicBezTo>
                    <a:pt x="0" y="66567"/>
                    <a:pt x="2793" y="38900"/>
                    <a:pt x="21075" y="20751"/>
                  </a:cubicBezTo>
                  <a:cubicBezTo>
                    <a:pt x="39300" y="2622"/>
                    <a:pt x="66992" y="0"/>
                    <a:pt x="88334" y="14382"/>
                  </a:cubicBezTo>
                  <a:lnTo>
                    <a:pt x="997667" y="627767"/>
                  </a:lnTo>
                  <a:lnTo>
                    <a:pt x="1605889" y="1540541"/>
                  </a:lnTo>
                  <a:cubicBezTo>
                    <a:pt x="1620189" y="1561966"/>
                    <a:pt x="1617395" y="1589633"/>
                    <a:pt x="1599139" y="1607807"/>
                  </a:cubicBezTo>
                  <a:cubicBezTo>
                    <a:pt x="1588706" y="1618176"/>
                    <a:pt x="1575212" y="1623472"/>
                    <a:pt x="1561572" y="1623440"/>
                  </a:cubicBezTo>
                  <a:close/>
                  <a:moveTo>
                    <a:pt x="679856" y="943787"/>
                  </a:moveTo>
                  <a:lnTo>
                    <a:pt x="1466481" y="1474406"/>
                  </a:lnTo>
                  <a:lnTo>
                    <a:pt x="940333" y="684777"/>
                  </a:lnTo>
                  <a:lnTo>
                    <a:pt x="153657" y="154120"/>
                  </a:lnTo>
                  <a:close/>
                  <a:moveTo>
                    <a:pt x="80295" y="44030"/>
                  </a:moveTo>
                  <a:lnTo>
                    <a:pt x="80321" y="44094"/>
                  </a:lnTo>
                  <a:cubicBezTo>
                    <a:pt x="80321" y="44094"/>
                    <a:pt x="80321" y="44068"/>
                    <a:pt x="80295" y="440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2647037" y="2787195"/>
              <a:ext cx="1542091" cy="1550670"/>
            </a:xfrm>
            <a:custGeom>
              <a:avLst/>
              <a:gdLst/>
              <a:ahLst/>
              <a:cxnLst/>
              <a:rect l="l" t="t" r="r" b="b"/>
              <a:pathLst>
                <a:path w="1542091" h="1550670" extrusionOk="0">
                  <a:moveTo>
                    <a:pt x="8248" y="27082"/>
                  </a:moveTo>
                  <a:lnTo>
                    <a:pt x="612146" y="933342"/>
                  </a:lnTo>
                  <a:lnTo>
                    <a:pt x="1514976" y="1542357"/>
                  </a:lnTo>
                  <a:cubicBezTo>
                    <a:pt x="1527302" y="1550670"/>
                    <a:pt x="1542091" y="1535957"/>
                    <a:pt x="1533848" y="1523587"/>
                  </a:cubicBezTo>
                  <a:lnTo>
                    <a:pt x="929951" y="617327"/>
                  </a:lnTo>
                  <a:lnTo>
                    <a:pt x="27120" y="8318"/>
                  </a:lnTo>
                  <a:cubicBezTo>
                    <a:pt x="14795" y="0"/>
                    <a:pt x="0" y="14712"/>
                    <a:pt x="8248" y="270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3" name="Google Shape;1173;p42"/>
            <p:cNvSpPr/>
            <p:nvPr/>
          </p:nvSpPr>
          <p:spPr>
            <a:xfrm>
              <a:off x="2607992" y="2748245"/>
              <a:ext cx="1620189" cy="1623472"/>
            </a:xfrm>
            <a:custGeom>
              <a:avLst/>
              <a:gdLst/>
              <a:ahLst/>
              <a:cxnLst/>
              <a:rect l="l" t="t" r="r" b="b"/>
              <a:pathLst>
                <a:path w="1620189" h="1623472" extrusionOk="0">
                  <a:moveTo>
                    <a:pt x="1561572" y="1623440"/>
                  </a:moveTo>
                  <a:cubicBezTo>
                    <a:pt x="1551324" y="1623409"/>
                    <a:pt x="1540979" y="1620354"/>
                    <a:pt x="1531829" y="1614163"/>
                  </a:cubicBezTo>
                  <a:lnTo>
                    <a:pt x="622522" y="1000798"/>
                  </a:lnTo>
                  <a:lnTo>
                    <a:pt x="14274" y="87998"/>
                  </a:lnTo>
                  <a:cubicBezTo>
                    <a:pt x="0" y="66567"/>
                    <a:pt x="2793" y="38900"/>
                    <a:pt x="21075" y="20751"/>
                  </a:cubicBezTo>
                  <a:cubicBezTo>
                    <a:pt x="39300" y="2622"/>
                    <a:pt x="66992" y="0"/>
                    <a:pt x="88334" y="14382"/>
                  </a:cubicBezTo>
                  <a:lnTo>
                    <a:pt x="997667" y="627767"/>
                  </a:lnTo>
                  <a:lnTo>
                    <a:pt x="1605889" y="1540541"/>
                  </a:lnTo>
                  <a:cubicBezTo>
                    <a:pt x="1620189" y="1561966"/>
                    <a:pt x="1617395" y="1589633"/>
                    <a:pt x="1599139" y="1607807"/>
                  </a:cubicBezTo>
                  <a:cubicBezTo>
                    <a:pt x="1588706" y="1618176"/>
                    <a:pt x="1575212" y="1623472"/>
                    <a:pt x="1561572" y="1623440"/>
                  </a:cubicBezTo>
                  <a:close/>
                  <a:moveTo>
                    <a:pt x="679856" y="943787"/>
                  </a:moveTo>
                  <a:lnTo>
                    <a:pt x="940333" y="684777"/>
                  </a:lnTo>
                  <a:lnTo>
                    <a:pt x="153657" y="154120"/>
                  </a:lnTo>
                  <a:close/>
                  <a:moveTo>
                    <a:pt x="80295" y="44030"/>
                  </a:moveTo>
                  <a:lnTo>
                    <a:pt x="80321" y="44094"/>
                  </a:lnTo>
                  <a:cubicBezTo>
                    <a:pt x="80321" y="44094"/>
                    <a:pt x="80321" y="44068"/>
                    <a:pt x="80295" y="440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4" name="Google Shape;1174;p42"/>
            <p:cNvSpPr/>
            <p:nvPr/>
          </p:nvSpPr>
          <p:spPr>
            <a:xfrm>
              <a:off x="3259180" y="3404521"/>
              <a:ext cx="317811" cy="316014"/>
            </a:xfrm>
            <a:custGeom>
              <a:avLst/>
              <a:gdLst/>
              <a:ahLst/>
              <a:cxnLst/>
              <a:rect l="l" t="t" r="r" b="b"/>
              <a:pathLst>
                <a:path w="317811" h="316014" extrusionOk="0">
                  <a:moveTo>
                    <a:pt x="0" y="316014"/>
                  </a:moveTo>
                  <a:lnTo>
                    <a:pt x="317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3231217" y="3376395"/>
              <a:ext cx="373741" cy="372262"/>
            </a:xfrm>
            <a:custGeom>
              <a:avLst/>
              <a:gdLst/>
              <a:ahLst/>
              <a:cxnLst/>
              <a:rect l="l" t="t" r="r" b="b"/>
              <a:pathLst>
                <a:path w="373741" h="372262" extrusionOk="0">
                  <a:moveTo>
                    <a:pt x="55924" y="372262"/>
                  </a:moveTo>
                  <a:lnTo>
                    <a:pt x="0" y="316026"/>
                  </a:lnTo>
                  <a:lnTo>
                    <a:pt x="317811" y="0"/>
                  </a:lnTo>
                  <a:lnTo>
                    <a:pt x="373741" y="562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2633562" y="3425156"/>
              <a:ext cx="193128" cy="254088"/>
            </a:xfrm>
            <a:custGeom>
              <a:avLst/>
              <a:gdLst/>
              <a:ahLst/>
              <a:cxnLst/>
              <a:rect l="l" t="t" r="r" b="b"/>
              <a:pathLst>
                <a:path w="193128" h="254088" extrusionOk="0">
                  <a:moveTo>
                    <a:pt x="97148" y="118751"/>
                  </a:moveTo>
                  <a:lnTo>
                    <a:pt x="82251" y="253860"/>
                  </a:lnTo>
                  <a:lnTo>
                    <a:pt x="27558" y="253707"/>
                  </a:lnTo>
                  <a:lnTo>
                    <a:pt x="0" y="0"/>
                  </a:lnTo>
                  <a:lnTo>
                    <a:pt x="38760" y="107"/>
                  </a:lnTo>
                  <a:lnTo>
                    <a:pt x="59575" y="200158"/>
                  </a:lnTo>
                  <a:lnTo>
                    <a:pt x="79349" y="222"/>
                  </a:lnTo>
                  <a:lnTo>
                    <a:pt x="117754" y="336"/>
                  </a:lnTo>
                  <a:lnTo>
                    <a:pt x="137115" y="201828"/>
                  </a:lnTo>
                  <a:lnTo>
                    <a:pt x="158343" y="444"/>
                  </a:lnTo>
                  <a:lnTo>
                    <a:pt x="193128" y="546"/>
                  </a:lnTo>
                  <a:lnTo>
                    <a:pt x="164134" y="254088"/>
                  </a:lnTo>
                  <a:lnTo>
                    <a:pt x="111251" y="2539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4111146" y="3429344"/>
              <a:ext cx="109404" cy="253942"/>
            </a:xfrm>
            <a:custGeom>
              <a:avLst/>
              <a:gdLst/>
              <a:ahLst/>
              <a:cxnLst/>
              <a:rect l="l" t="t" r="r" b="b"/>
              <a:pathLst>
                <a:path w="109404" h="253942" extrusionOk="0">
                  <a:moveTo>
                    <a:pt x="40259" y="106997"/>
                  </a:moveTo>
                  <a:lnTo>
                    <a:pt x="94976" y="107143"/>
                  </a:lnTo>
                  <a:lnTo>
                    <a:pt x="94875" y="143376"/>
                  </a:lnTo>
                  <a:lnTo>
                    <a:pt x="40151" y="143224"/>
                  </a:lnTo>
                  <a:lnTo>
                    <a:pt x="39941" y="217512"/>
                  </a:lnTo>
                  <a:lnTo>
                    <a:pt x="108788" y="217709"/>
                  </a:lnTo>
                  <a:lnTo>
                    <a:pt x="108680" y="253942"/>
                  </a:lnTo>
                  <a:lnTo>
                    <a:pt x="0" y="253631"/>
                  </a:lnTo>
                  <a:lnTo>
                    <a:pt x="711" y="0"/>
                  </a:lnTo>
                  <a:lnTo>
                    <a:pt x="109404" y="311"/>
                  </a:lnTo>
                  <a:lnTo>
                    <a:pt x="109296" y="36537"/>
                  </a:lnTo>
                  <a:lnTo>
                    <a:pt x="40455" y="363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3367400" y="2737093"/>
              <a:ext cx="127171" cy="253980"/>
            </a:xfrm>
            <a:custGeom>
              <a:avLst/>
              <a:gdLst/>
              <a:ahLst/>
              <a:cxnLst/>
              <a:rect l="l" t="t" r="r" b="b"/>
              <a:pathLst>
                <a:path w="127171" h="253980" extrusionOk="0">
                  <a:moveTo>
                    <a:pt x="36385" y="70021"/>
                  </a:moveTo>
                  <a:lnTo>
                    <a:pt x="35864" y="253720"/>
                  </a:lnTo>
                  <a:lnTo>
                    <a:pt x="0" y="253619"/>
                  </a:lnTo>
                  <a:lnTo>
                    <a:pt x="717" y="0"/>
                  </a:lnTo>
                  <a:lnTo>
                    <a:pt x="50711" y="133"/>
                  </a:lnTo>
                  <a:lnTo>
                    <a:pt x="91236" y="152063"/>
                  </a:lnTo>
                  <a:lnTo>
                    <a:pt x="91662" y="254"/>
                  </a:lnTo>
                  <a:lnTo>
                    <a:pt x="127171" y="349"/>
                  </a:lnTo>
                  <a:lnTo>
                    <a:pt x="126453" y="253980"/>
                  </a:lnTo>
                  <a:lnTo>
                    <a:pt x="85496" y="253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3367357" y="4114537"/>
              <a:ext cx="119176" cy="259638"/>
            </a:xfrm>
            <a:custGeom>
              <a:avLst/>
              <a:gdLst/>
              <a:ahLst/>
              <a:cxnLst/>
              <a:rect l="l" t="t" r="r" b="b"/>
              <a:pathLst>
                <a:path w="119176" h="259638" extrusionOk="0">
                  <a:moveTo>
                    <a:pt x="60464" y="114"/>
                  </a:moveTo>
                  <a:cubicBezTo>
                    <a:pt x="99225" y="228"/>
                    <a:pt x="119094" y="23469"/>
                    <a:pt x="118979" y="64033"/>
                  </a:cubicBezTo>
                  <a:lnTo>
                    <a:pt x="118960" y="72015"/>
                  </a:lnTo>
                  <a:lnTo>
                    <a:pt x="81254" y="71913"/>
                  </a:lnTo>
                  <a:lnTo>
                    <a:pt x="81286" y="61398"/>
                  </a:lnTo>
                  <a:cubicBezTo>
                    <a:pt x="81337" y="43300"/>
                    <a:pt x="74123" y="36385"/>
                    <a:pt x="61448" y="36347"/>
                  </a:cubicBezTo>
                  <a:cubicBezTo>
                    <a:pt x="48768" y="36309"/>
                    <a:pt x="41497" y="43186"/>
                    <a:pt x="41446" y="61290"/>
                  </a:cubicBezTo>
                  <a:cubicBezTo>
                    <a:pt x="41294" y="113474"/>
                    <a:pt x="119176" y="123482"/>
                    <a:pt x="118973" y="195935"/>
                  </a:cubicBezTo>
                  <a:cubicBezTo>
                    <a:pt x="118852" y="236505"/>
                    <a:pt x="98494" y="259638"/>
                    <a:pt x="59347" y="259530"/>
                  </a:cubicBezTo>
                  <a:cubicBezTo>
                    <a:pt x="20224" y="259416"/>
                    <a:pt x="0" y="236169"/>
                    <a:pt x="107" y="195599"/>
                  </a:cubicBezTo>
                  <a:lnTo>
                    <a:pt x="158" y="180003"/>
                  </a:lnTo>
                  <a:lnTo>
                    <a:pt x="37852" y="180117"/>
                  </a:lnTo>
                  <a:lnTo>
                    <a:pt x="37807" y="198234"/>
                  </a:lnTo>
                  <a:cubicBezTo>
                    <a:pt x="37750" y="216369"/>
                    <a:pt x="45688" y="222897"/>
                    <a:pt x="58369" y="222929"/>
                  </a:cubicBezTo>
                  <a:cubicBezTo>
                    <a:pt x="71069" y="222967"/>
                    <a:pt x="79044" y="216484"/>
                    <a:pt x="79095" y="198354"/>
                  </a:cubicBezTo>
                  <a:cubicBezTo>
                    <a:pt x="79241" y="146170"/>
                    <a:pt x="1358" y="136188"/>
                    <a:pt x="1568" y="63709"/>
                  </a:cubicBezTo>
                  <a:cubicBezTo>
                    <a:pt x="1682" y="23139"/>
                    <a:pt x="21685" y="0"/>
                    <a:pt x="60464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3319072" y="2364935"/>
              <a:ext cx="204743" cy="202253"/>
            </a:xfrm>
            <a:custGeom>
              <a:avLst/>
              <a:gdLst/>
              <a:ahLst/>
              <a:cxnLst/>
              <a:rect l="l" t="t" r="r" b="b"/>
              <a:pathLst>
                <a:path w="204743" h="202253" extrusionOk="0">
                  <a:moveTo>
                    <a:pt x="91763" y="193897"/>
                  </a:moveTo>
                  <a:lnTo>
                    <a:pt x="3835" y="16789"/>
                  </a:lnTo>
                  <a:cubicBezTo>
                    <a:pt x="0" y="9067"/>
                    <a:pt x="5638" y="0"/>
                    <a:pt x="14262" y="25"/>
                  </a:cubicBezTo>
                  <a:lnTo>
                    <a:pt x="190531" y="527"/>
                  </a:lnTo>
                  <a:cubicBezTo>
                    <a:pt x="199161" y="546"/>
                    <a:pt x="204743" y="9639"/>
                    <a:pt x="200863" y="17348"/>
                  </a:cubicBezTo>
                  <a:lnTo>
                    <a:pt x="111937" y="193960"/>
                  </a:lnTo>
                  <a:cubicBezTo>
                    <a:pt x="107759" y="202253"/>
                    <a:pt x="95891" y="202222"/>
                    <a:pt x="91763" y="1938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3279408" y="2325252"/>
              <a:ext cx="283997" cy="279558"/>
            </a:xfrm>
            <a:custGeom>
              <a:avLst/>
              <a:gdLst/>
              <a:ahLst/>
              <a:cxnLst/>
              <a:rect l="l" t="t" r="r" b="b"/>
              <a:pathLst>
                <a:path w="283997" h="279558" extrusionOk="0">
                  <a:moveTo>
                    <a:pt x="141376" y="279507"/>
                  </a:moveTo>
                  <a:cubicBezTo>
                    <a:pt x="121983" y="279450"/>
                    <a:pt x="104552" y="268604"/>
                    <a:pt x="95904" y="251218"/>
                  </a:cubicBezTo>
                  <a:lnTo>
                    <a:pt x="7962" y="74123"/>
                  </a:lnTo>
                  <a:cubicBezTo>
                    <a:pt x="0" y="58038"/>
                    <a:pt x="908" y="39395"/>
                    <a:pt x="10375" y="24218"/>
                  </a:cubicBezTo>
                  <a:cubicBezTo>
                    <a:pt x="19818" y="9029"/>
                    <a:pt x="36163" y="0"/>
                    <a:pt x="54032" y="50"/>
                  </a:cubicBezTo>
                  <a:lnTo>
                    <a:pt x="230295" y="546"/>
                  </a:lnTo>
                  <a:cubicBezTo>
                    <a:pt x="248215" y="603"/>
                    <a:pt x="264509" y="9747"/>
                    <a:pt x="273862" y="25012"/>
                  </a:cubicBezTo>
                  <a:cubicBezTo>
                    <a:pt x="283222" y="40284"/>
                    <a:pt x="283997" y="58927"/>
                    <a:pt x="275913" y="74929"/>
                  </a:cubicBezTo>
                  <a:lnTo>
                    <a:pt x="187026" y="251472"/>
                  </a:lnTo>
                  <a:cubicBezTo>
                    <a:pt x="178276" y="268814"/>
                    <a:pt x="160788" y="279558"/>
                    <a:pt x="141376" y="279507"/>
                  </a:cubicBezTo>
                  <a:close/>
                  <a:moveTo>
                    <a:pt x="99199" y="79508"/>
                  </a:moveTo>
                  <a:lnTo>
                    <a:pt x="141700" y="165087"/>
                  </a:lnTo>
                  <a:lnTo>
                    <a:pt x="184677" y="79749"/>
                  </a:lnTo>
                  <a:close/>
                  <a:moveTo>
                    <a:pt x="205085" y="39198"/>
                  </a:moveTo>
                  <a:cubicBezTo>
                    <a:pt x="205085" y="39223"/>
                    <a:pt x="205060" y="39236"/>
                    <a:pt x="205060" y="39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3312355" y="4555867"/>
              <a:ext cx="204749" cy="202247"/>
            </a:xfrm>
            <a:custGeom>
              <a:avLst/>
              <a:gdLst/>
              <a:ahLst/>
              <a:cxnLst/>
              <a:rect l="l" t="t" r="r" b="b"/>
              <a:pathLst>
                <a:path w="204749" h="202247" extrusionOk="0">
                  <a:moveTo>
                    <a:pt x="112985" y="8350"/>
                  </a:moveTo>
                  <a:lnTo>
                    <a:pt x="200913" y="185458"/>
                  </a:lnTo>
                  <a:cubicBezTo>
                    <a:pt x="204749" y="193179"/>
                    <a:pt x="199110" y="202247"/>
                    <a:pt x="190480" y="202222"/>
                  </a:cubicBezTo>
                  <a:lnTo>
                    <a:pt x="14211" y="201726"/>
                  </a:lnTo>
                  <a:cubicBezTo>
                    <a:pt x="5587" y="201701"/>
                    <a:pt x="0" y="192608"/>
                    <a:pt x="3879" y="184899"/>
                  </a:cubicBezTo>
                  <a:lnTo>
                    <a:pt x="92805" y="8293"/>
                  </a:lnTo>
                  <a:cubicBezTo>
                    <a:pt x="96989" y="0"/>
                    <a:pt x="108851" y="25"/>
                    <a:pt x="112985" y="83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3" name="Google Shape;1183;p42"/>
            <p:cNvSpPr/>
            <p:nvPr/>
          </p:nvSpPr>
          <p:spPr>
            <a:xfrm>
              <a:off x="3272753" y="4518228"/>
              <a:ext cx="283991" cy="279577"/>
            </a:xfrm>
            <a:custGeom>
              <a:avLst/>
              <a:gdLst/>
              <a:ahLst/>
              <a:cxnLst/>
              <a:rect l="l" t="t" r="r" b="b"/>
              <a:pathLst>
                <a:path w="283991" h="279577" extrusionOk="0">
                  <a:moveTo>
                    <a:pt x="229958" y="279526"/>
                  </a:moveTo>
                  <a:lnTo>
                    <a:pt x="53695" y="279025"/>
                  </a:lnTo>
                  <a:cubicBezTo>
                    <a:pt x="35833" y="278974"/>
                    <a:pt x="19538" y="269849"/>
                    <a:pt x="10179" y="254615"/>
                  </a:cubicBezTo>
                  <a:cubicBezTo>
                    <a:pt x="793" y="239382"/>
                    <a:pt x="0" y="220732"/>
                    <a:pt x="8020" y="204743"/>
                  </a:cubicBezTo>
                  <a:lnTo>
                    <a:pt x="96989" y="28086"/>
                  </a:lnTo>
                  <a:cubicBezTo>
                    <a:pt x="105740" y="10750"/>
                    <a:pt x="123228" y="0"/>
                    <a:pt x="142620" y="57"/>
                  </a:cubicBezTo>
                  <a:cubicBezTo>
                    <a:pt x="162039" y="114"/>
                    <a:pt x="179463" y="10960"/>
                    <a:pt x="188112" y="28346"/>
                  </a:cubicBezTo>
                  <a:lnTo>
                    <a:pt x="276034" y="205454"/>
                  </a:lnTo>
                  <a:cubicBezTo>
                    <a:pt x="283991" y="221443"/>
                    <a:pt x="283108" y="240093"/>
                    <a:pt x="273672" y="255308"/>
                  </a:cubicBezTo>
                  <a:cubicBezTo>
                    <a:pt x="264229" y="270516"/>
                    <a:pt x="247884" y="279577"/>
                    <a:pt x="229958" y="279526"/>
                  </a:cubicBezTo>
                  <a:close/>
                  <a:moveTo>
                    <a:pt x="99320" y="199828"/>
                  </a:moveTo>
                  <a:lnTo>
                    <a:pt x="184791" y="200069"/>
                  </a:lnTo>
                  <a:lnTo>
                    <a:pt x="142297" y="114477"/>
                  </a:lnTo>
                  <a:close/>
                  <a:moveTo>
                    <a:pt x="204977" y="240715"/>
                  </a:moveTo>
                  <a:cubicBezTo>
                    <a:pt x="204977" y="240728"/>
                    <a:pt x="205003" y="240753"/>
                    <a:pt x="205003" y="2407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4412421" y="3462512"/>
              <a:ext cx="202253" cy="204743"/>
            </a:xfrm>
            <a:custGeom>
              <a:avLst/>
              <a:gdLst/>
              <a:ahLst/>
              <a:cxnLst/>
              <a:rect l="l" t="t" r="r" b="b"/>
              <a:pathLst>
                <a:path w="202253" h="204743" extrusionOk="0">
                  <a:moveTo>
                    <a:pt x="8356" y="91763"/>
                  </a:moveTo>
                  <a:lnTo>
                    <a:pt x="185464" y="3829"/>
                  </a:lnTo>
                  <a:cubicBezTo>
                    <a:pt x="193186" y="0"/>
                    <a:pt x="202253" y="5638"/>
                    <a:pt x="202228" y="14262"/>
                  </a:cubicBezTo>
                  <a:lnTo>
                    <a:pt x="201726" y="190531"/>
                  </a:lnTo>
                  <a:cubicBezTo>
                    <a:pt x="201707" y="199155"/>
                    <a:pt x="192614" y="204743"/>
                    <a:pt x="184905" y="200863"/>
                  </a:cubicBezTo>
                  <a:lnTo>
                    <a:pt x="8299" y="111937"/>
                  </a:lnTo>
                  <a:cubicBezTo>
                    <a:pt x="0" y="107759"/>
                    <a:pt x="31" y="95891"/>
                    <a:pt x="8356" y="917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5" name="Google Shape;1185;p42"/>
            <p:cNvSpPr/>
            <p:nvPr/>
          </p:nvSpPr>
          <p:spPr>
            <a:xfrm>
              <a:off x="4374817" y="3422870"/>
              <a:ext cx="279539" cy="281482"/>
            </a:xfrm>
            <a:custGeom>
              <a:avLst/>
              <a:gdLst/>
              <a:ahLst/>
              <a:cxnLst/>
              <a:rect l="l" t="t" r="r" b="b"/>
              <a:pathLst>
                <a:path w="279539" h="281482" extrusionOk="0">
                  <a:moveTo>
                    <a:pt x="227615" y="281457"/>
                  </a:moveTo>
                  <a:cubicBezTo>
                    <a:pt x="219817" y="281432"/>
                    <a:pt x="211994" y="279615"/>
                    <a:pt x="204730" y="275964"/>
                  </a:cubicBezTo>
                  <a:lnTo>
                    <a:pt x="28067" y="187013"/>
                  </a:lnTo>
                  <a:cubicBezTo>
                    <a:pt x="10718" y="178276"/>
                    <a:pt x="0" y="160788"/>
                    <a:pt x="50" y="141357"/>
                  </a:cubicBezTo>
                  <a:cubicBezTo>
                    <a:pt x="107" y="121939"/>
                    <a:pt x="10922" y="104508"/>
                    <a:pt x="28321" y="95872"/>
                  </a:cubicBezTo>
                  <a:lnTo>
                    <a:pt x="205435" y="7937"/>
                  </a:lnTo>
                  <a:cubicBezTo>
                    <a:pt x="221513" y="0"/>
                    <a:pt x="240131" y="888"/>
                    <a:pt x="255295" y="10331"/>
                  </a:cubicBezTo>
                  <a:cubicBezTo>
                    <a:pt x="270497" y="19786"/>
                    <a:pt x="279539" y="36106"/>
                    <a:pt x="279488" y="54013"/>
                  </a:cubicBezTo>
                  <a:lnTo>
                    <a:pt x="278993" y="230289"/>
                  </a:lnTo>
                  <a:cubicBezTo>
                    <a:pt x="278936" y="248177"/>
                    <a:pt x="269811" y="264439"/>
                    <a:pt x="254596" y="273812"/>
                  </a:cubicBezTo>
                  <a:cubicBezTo>
                    <a:pt x="246291" y="278923"/>
                    <a:pt x="236962" y="281482"/>
                    <a:pt x="227615" y="281457"/>
                  </a:cubicBezTo>
                  <a:close/>
                  <a:moveTo>
                    <a:pt x="114446" y="141681"/>
                  </a:moveTo>
                  <a:lnTo>
                    <a:pt x="199790" y="184658"/>
                  </a:lnTo>
                  <a:lnTo>
                    <a:pt x="200037" y="9919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2221503" y="3455801"/>
              <a:ext cx="202247" cy="204736"/>
            </a:xfrm>
            <a:custGeom>
              <a:avLst/>
              <a:gdLst/>
              <a:ahLst/>
              <a:cxnLst/>
              <a:rect l="l" t="t" r="r" b="b"/>
              <a:pathLst>
                <a:path w="202247" h="204736" extrusionOk="0">
                  <a:moveTo>
                    <a:pt x="193890" y="112972"/>
                  </a:moveTo>
                  <a:lnTo>
                    <a:pt x="16783" y="200907"/>
                  </a:lnTo>
                  <a:cubicBezTo>
                    <a:pt x="9061" y="204736"/>
                    <a:pt x="0" y="199104"/>
                    <a:pt x="19" y="190474"/>
                  </a:cubicBezTo>
                  <a:lnTo>
                    <a:pt x="520" y="14204"/>
                  </a:lnTo>
                  <a:cubicBezTo>
                    <a:pt x="546" y="5581"/>
                    <a:pt x="9632" y="0"/>
                    <a:pt x="17341" y="3873"/>
                  </a:cubicBezTo>
                  <a:lnTo>
                    <a:pt x="193948" y="92805"/>
                  </a:lnTo>
                  <a:cubicBezTo>
                    <a:pt x="202247" y="96977"/>
                    <a:pt x="202222" y="108845"/>
                    <a:pt x="193890" y="1129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81823" y="3416204"/>
              <a:ext cx="279571" cy="281444"/>
            </a:xfrm>
            <a:custGeom>
              <a:avLst/>
              <a:gdLst/>
              <a:ahLst/>
              <a:cxnLst/>
              <a:rect l="l" t="t" r="r" b="b"/>
              <a:pathLst>
                <a:path w="279571" h="281444" extrusionOk="0">
                  <a:moveTo>
                    <a:pt x="51111" y="281419"/>
                  </a:moveTo>
                  <a:cubicBezTo>
                    <a:pt x="41763" y="281393"/>
                    <a:pt x="32473" y="278771"/>
                    <a:pt x="24199" y="273621"/>
                  </a:cubicBezTo>
                  <a:cubicBezTo>
                    <a:pt x="9042" y="264172"/>
                    <a:pt x="0" y="247853"/>
                    <a:pt x="50" y="229965"/>
                  </a:cubicBezTo>
                  <a:lnTo>
                    <a:pt x="546" y="53689"/>
                  </a:lnTo>
                  <a:cubicBezTo>
                    <a:pt x="596" y="35782"/>
                    <a:pt x="9734" y="19513"/>
                    <a:pt x="24993" y="10147"/>
                  </a:cubicBezTo>
                  <a:cubicBezTo>
                    <a:pt x="40201" y="787"/>
                    <a:pt x="58851" y="0"/>
                    <a:pt x="74860" y="8039"/>
                  </a:cubicBezTo>
                  <a:lnTo>
                    <a:pt x="251472" y="96970"/>
                  </a:lnTo>
                  <a:cubicBezTo>
                    <a:pt x="268820" y="105708"/>
                    <a:pt x="279571" y="123196"/>
                    <a:pt x="279514" y="142608"/>
                  </a:cubicBezTo>
                  <a:cubicBezTo>
                    <a:pt x="279457" y="162045"/>
                    <a:pt x="268617" y="179470"/>
                    <a:pt x="251212" y="188106"/>
                  </a:cubicBezTo>
                  <a:lnTo>
                    <a:pt x="74104" y="276034"/>
                  </a:lnTo>
                  <a:cubicBezTo>
                    <a:pt x="66789" y="279654"/>
                    <a:pt x="58934" y="281444"/>
                    <a:pt x="51111" y="281419"/>
                  </a:cubicBezTo>
                  <a:close/>
                  <a:moveTo>
                    <a:pt x="79743" y="99326"/>
                  </a:moveTo>
                  <a:lnTo>
                    <a:pt x="79501" y="184785"/>
                  </a:lnTo>
                  <a:lnTo>
                    <a:pt x="165093" y="14230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4180974" y="2713062"/>
              <a:ext cx="87483" cy="86995"/>
            </a:xfrm>
            <a:custGeom>
              <a:avLst/>
              <a:gdLst/>
              <a:ahLst/>
              <a:cxnLst/>
              <a:rect l="l" t="t" r="r" b="b"/>
              <a:pathLst>
                <a:path w="87483" h="86995" extrusionOk="0">
                  <a:moveTo>
                    <a:pt x="87483" y="0"/>
                  </a:moveTo>
                  <a:lnTo>
                    <a:pt x="0" y="869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4152997" y="2684937"/>
              <a:ext cx="143421" cy="143243"/>
            </a:xfrm>
            <a:custGeom>
              <a:avLst/>
              <a:gdLst/>
              <a:ahLst/>
              <a:cxnLst/>
              <a:rect l="l" t="t" r="r" b="b"/>
              <a:pathLst>
                <a:path w="143421" h="143243" extrusionOk="0">
                  <a:moveTo>
                    <a:pt x="55924" y="143243"/>
                  </a:moveTo>
                  <a:lnTo>
                    <a:pt x="0" y="86995"/>
                  </a:lnTo>
                  <a:lnTo>
                    <a:pt x="87502" y="0"/>
                  </a:lnTo>
                  <a:lnTo>
                    <a:pt x="143421" y="562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90" name="Google Shape;1190;p42"/>
            <p:cNvSpPr/>
            <p:nvPr/>
          </p:nvSpPr>
          <p:spPr>
            <a:xfrm>
              <a:off x="2567733" y="4317212"/>
              <a:ext cx="87483" cy="86988"/>
            </a:xfrm>
            <a:custGeom>
              <a:avLst/>
              <a:gdLst/>
              <a:ahLst/>
              <a:cxnLst/>
              <a:rect l="l" t="t" r="r" b="b"/>
              <a:pathLst>
                <a:path w="87483" h="86988" extrusionOk="0">
                  <a:moveTo>
                    <a:pt x="87483" y="0"/>
                  </a:moveTo>
                  <a:lnTo>
                    <a:pt x="0" y="869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91" name="Google Shape;1191;p42"/>
            <p:cNvSpPr/>
            <p:nvPr/>
          </p:nvSpPr>
          <p:spPr>
            <a:xfrm>
              <a:off x="2539768" y="4289094"/>
              <a:ext cx="143408" cy="143236"/>
            </a:xfrm>
            <a:custGeom>
              <a:avLst/>
              <a:gdLst/>
              <a:ahLst/>
              <a:cxnLst/>
              <a:rect l="l" t="t" r="r" b="b"/>
              <a:pathLst>
                <a:path w="143408" h="143236" extrusionOk="0">
                  <a:moveTo>
                    <a:pt x="55930" y="143236"/>
                  </a:moveTo>
                  <a:lnTo>
                    <a:pt x="0" y="86995"/>
                  </a:lnTo>
                  <a:lnTo>
                    <a:pt x="87483" y="0"/>
                  </a:lnTo>
                  <a:lnTo>
                    <a:pt x="143408" y="562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92" name="Google Shape;1192;p42"/>
            <p:cNvSpPr/>
            <p:nvPr/>
          </p:nvSpPr>
          <p:spPr>
            <a:xfrm>
              <a:off x="4176670" y="4321512"/>
              <a:ext cx="86995" cy="87483"/>
            </a:xfrm>
            <a:custGeom>
              <a:avLst/>
              <a:gdLst/>
              <a:ahLst/>
              <a:cxnLst/>
              <a:rect l="l" t="t" r="r" b="b"/>
              <a:pathLst>
                <a:path w="86995" h="87483" extrusionOk="0">
                  <a:moveTo>
                    <a:pt x="86995" y="8748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93" name="Google Shape;1193;p42"/>
            <p:cNvSpPr/>
            <p:nvPr/>
          </p:nvSpPr>
          <p:spPr>
            <a:xfrm>
              <a:off x="4148535" y="4293555"/>
              <a:ext cx="143249" cy="143414"/>
            </a:xfrm>
            <a:custGeom>
              <a:avLst/>
              <a:gdLst/>
              <a:ahLst/>
              <a:cxnLst/>
              <a:rect l="l" t="t" r="r" b="b"/>
              <a:pathLst>
                <a:path w="143249" h="143414" extrusionOk="0">
                  <a:moveTo>
                    <a:pt x="87007" y="143414"/>
                  </a:moveTo>
                  <a:lnTo>
                    <a:pt x="0" y="55924"/>
                  </a:lnTo>
                  <a:lnTo>
                    <a:pt x="56241" y="0"/>
                  </a:lnTo>
                  <a:lnTo>
                    <a:pt x="143249" y="874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2572526" y="2708271"/>
              <a:ext cx="86994" cy="87483"/>
            </a:xfrm>
            <a:custGeom>
              <a:avLst/>
              <a:gdLst/>
              <a:ahLst/>
              <a:cxnLst/>
              <a:rect l="l" t="t" r="r" b="b"/>
              <a:pathLst>
                <a:path w="86994" h="87483" extrusionOk="0">
                  <a:moveTo>
                    <a:pt x="86994" y="8748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95" name="Google Shape;1195;p42"/>
            <p:cNvSpPr/>
            <p:nvPr/>
          </p:nvSpPr>
          <p:spPr>
            <a:xfrm>
              <a:off x="2544410" y="2680301"/>
              <a:ext cx="143224" cy="143414"/>
            </a:xfrm>
            <a:custGeom>
              <a:avLst/>
              <a:gdLst/>
              <a:ahLst/>
              <a:cxnLst/>
              <a:rect l="l" t="t" r="r" b="b"/>
              <a:pathLst>
                <a:path w="143224" h="143414" extrusionOk="0">
                  <a:moveTo>
                    <a:pt x="86982" y="143414"/>
                  </a:moveTo>
                  <a:lnTo>
                    <a:pt x="0" y="55930"/>
                  </a:lnTo>
                  <a:lnTo>
                    <a:pt x="56241" y="0"/>
                  </a:lnTo>
                  <a:lnTo>
                    <a:pt x="143224" y="874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1196" name="Google Shape;1196;p42"/>
          <p:cNvGrpSpPr/>
          <p:nvPr/>
        </p:nvGrpSpPr>
        <p:grpSpPr>
          <a:xfrm rot="258976">
            <a:off x="5613714" y="2223138"/>
            <a:ext cx="979709" cy="697235"/>
            <a:chOff x="1174151" y="2373534"/>
            <a:chExt cx="2162307" cy="1877156"/>
          </a:xfrm>
        </p:grpSpPr>
        <p:sp>
          <p:nvSpPr>
            <p:cNvPr id="1197" name="Google Shape;1197;p42"/>
            <p:cNvSpPr/>
            <p:nvPr/>
          </p:nvSpPr>
          <p:spPr>
            <a:xfrm>
              <a:off x="1255976" y="2455355"/>
              <a:ext cx="2080482" cy="1795335"/>
            </a:xfrm>
            <a:custGeom>
              <a:avLst/>
              <a:gdLst/>
              <a:ahLst/>
              <a:cxnLst/>
              <a:rect l="l" t="t" r="r" b="b"/>
              <a:pathLst>
                <a:path w="2080482" h="1795335" extrusionOk="0">
                  <a:moveTo>
                    <a:pt x="1955203" y="1346892"/>
                  </a:moveTo>
                  <a:cubicBezTo>
                    <a:pt x="1876234" y="1147940"/>
                    <a:pt x="1797278" y="948975"/>
                    <a:pt x="1718310" y="750023"/>
                  </a:cubicBezTo>
                  <a:cubicBezTo>
                    <a:pt x="1741487" y="684561"/>
                    <a:pt x="1723186" y="605955"/>
                    <a:pt x="1671135" y="556113"/>
                  </a:cubicBezTo>
                  <a:cubicBezTo>
                    <a:pt x="1659045" y="544537"/>
                    <a:pt x="1633277" y="516591"/>
                    <a:pt x="1624761" y="514267"/>
                  </a:cubicBezTo>
                  <a:cubicBezTo>
                    <a:pt x="1583277" y="409676"/>
                    <a:pt x="1542129" y="304939"/>
                    <a:pt x="1500212" y="200520"/>
                  </a:cubicBezTo>
                  <a:cubicBezTo>
                    <a:pt x="1475219" y="138252"/>
                    <a:pt x="1445304" y="84531"/>
                    <a:pt x="1383379" y="51809"/>
                  </a:cubicBezTo>
                  <a:cubicBezTo>
                    <a:pt x="1285335" y="0"/>
                    <a:pt x="1153991" y="36233"/>
                    <a:pt x="1097089" y="131679"/>
                  </a:cubicBezTo>
                  <a:cubicBezTo>
                    <a:pt x="1081106" y="158489"/>
                    <a:pt x="1067555" y="187432"/>
                    <a:pt x="1055141" y="217220"/>
                  </a:cubicBezTo>
                  <a:cubicBezTo>
                    <a:pt x="1035532" y="208597"/>
                    <a:pt x="1014869" y="202272"/>
                    <a:pt x="993419" y="198570"/>
                  </a:cubicBezTo>
                  <a:cubicBezTo>
                    <a:pt x="917911" y="100685"/>
                    <a:pt x="792327" y="47536"/>
                    <a:pt x="667454" y="69710"/>
                  </a:cubicBezTo>
                  <a:cubicBezTo>
                    <a:pt x="543229" y="91776"/>
                    <a:pt x="456679" y="176517"/>
                    <a:pt x="414051" y="285013"/>
                  </a:cubicBezTo>
                  <a:cubicBezTo>
                    <a:pt x="314032" y="323316"/>
                    <a:pt x="244462" y="425107"/>
                    <a:pt x="263766" y="539622"/>
                  </a:cubicBezTo>
                  <a:cubicBezTo>
                    <a:pt x="272713" y="592677"/>
                    <a:pt x="296024" y="635596"/>
                    <a:pt x="328974" y="668045"/>
                  </a:cubicBezTo>
                  <a:cubicBezTo>
                    <a:pt x="307771" y="682961"/>
                    <a:pt x="288207" y="701287"/>
                    <a:pt x="270744" y="722871"/>
                  </a:cubicBezTo>
                  <a:cubicBezTo>
                    <a:pt x="81127" y="776827"/>
                    <a:pt x="0" y="1043870"/>
                    <a:pt x="196583" y="1164621"/>
                  </a:cubicBezTo>
                  <a:cubicBezTo>
                    <a:pt x="280720" y="1216317"/>
                    <a:pt x="397300" y="1206417"/>
                    <a:pt x="497719" y="1203039"/>
                  </a:cubicBezTo>
                  <a:cubicBezTo>
                    <a:pt x="530491" y="1231201"/>
                    <a:pt x="563949" y="1259846"/>
                    <a:pt x="600132" y="1280750"/>
                  </a:cubicBezTo>
                  <a:cubicBezTo>
                    <a:pt x="610457" y="1286719"/>
                    <a:pt x="621372" y="1291259"/>
                    <a:pt x="632650" y="1294847"/>
                  </a:cubicBezTo>
                  <a:cubicBezTo>
                    <a:pt x="615308" y="1338541"/>
                    <a:pt x="597966" y="1382236"/>
                    <a:pt x="580624" y="1425930"/>
                  </a:cubicBezTo>
                  <a:cubicBezTo>
                    <a:pt x="534460" y="1542243"/>
                    <a:pt x="453085" y="1716633"/>
                    <a:pt x="629704" y="1775815"/>
                  </a:cubicBezTo>
                  <a:cubicBezTo>
                    <a:pt x="687978" y="1795335"/>
                    <a:pt x="761834" y="1785327"/>
                    <a:pt x="821766" y="1785327"/>
                  </a:cubicBezTo>
                  <a:lnTo>
                    <a:pt x="1178572" y="1785327"/>
                  </a:lnTo>
                  <a:lnTo>
                    <a:pt x="1848135" y="1785327"/>
                  </a:lnTo>
                  <a:cubicBezTo>
                    <a:pt x="1970214" y="1785327"/>
                    <a:pt x="2080482" y="1702485"/>
                    <a:pt x="2042350" y="1566468"/>
                  </a:cubicBezTo>
                  <a:cubicBezTo>
                    <a:pt x="2021484" y="1492034"/>
                    <a:pt x="1983689" y="1418672"/>
                    <a:pt x="1955203" y="1346892"/>
                  </a:cubicBezTo>
                  <a:close/>
                  <a:moveTo>
                    <a:pt x="765308" y="741013"/>
                  </a:moveTo>
                  <a:cubicBezTo>
                    <a:pt x="765498" y="745832"/>
                    <a:pt x="765733" y="750639"/>
                    <a:pt x="766032" y="755427"/>
                  </a:cubicBezTo>
                  <a:cubicBezTo>
                    <a:pt x="761142" y="755453"/>
                    <a:pt x="756246" y="755453"/>
                    <a:pt x="751363" y="755535"/>
                  </a:cubicBezTo>
                  <a:cubicBezTo>
                    <a:pt x="748328" y="750671"/>
                    <a:pt x="745248" y="745858"/>
                    <a:pt x="741978" y="741235"/>
                  </a:cubicBezTo>
                  <a:cubicBezTo>
                    <a:pt x="749757" y="741159"/>
                    <a:pt x="757529" y="741095"/>
                    <a:pt x="765308" y="7410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98" name="Google Shape;1198;p42"/>
            <p:cNvSpPr/>
            <p:nvPr/>
          </p:nvSpPr>
          <p:spPr>
            <a:xfrm>
              <a:off x="1174151" y="2373534"/>
              <a:ext cx="2080488" cy="1795341"/>
            </a:xfrm>
            <a:custGeom>
              <a:avLst/>
              <a:gdLst/>
              <a:ahLst/>
              <a:cxnLst/>
              <a:rect l="l" t="t" r="r" b="b"/>
              <a:pathLst>
                <a:path w="2080488" h="1795341" extrusionOk="0">
                  <a:moveTo>
                    <a:pt x="1955209" y="1346898"/>
                  </a:moveTo>
                  <a:cubicBezTo>
                    <a:pt x="1876240" y="1147940"/>
                    <a:pt x="1797284" y="948982"/>
                    <a:pt x="1718316" y="750023"/>
                  </a:cubicBezTo>
                  <a:cubicBezTo>
                    <a:pt x="1741493" y="684561"/>
                    <a:pt x="1723193" y="605955"/>
                    <a:pt x="1671142" y="556113"/>
                  </a:cubicBezTo>
                  <a:cubicBezTo>
                    <a:pt x="1659045" y="544537"/>
                    <a:pt x="1633283" y="516591"/>
                    <a:pt x="1624761" y="514273"/>
                  </a:cubicBezTo>
                  <a:cubicBezTo>
                    <a:pt x="1583283" y="409676"/>
                    <a:pt x="1542135" y="304939"/>
                    <a:pt x="1500212" y="200520"/>
                  </a:cubicBezTo>
                  <a:cubicBezTo>
                    <a:pt x="1475219" y="138258"/>
                    <a:pt x="1445310" y="84531"/>
                    <a:pt x="1383385" y="51809"/>
                  </a:cubicBezTo>
                  <a:cubicBezTo>
                    <a:pt x="1285341" y="0"/>
                    <a:pt x="1153998" y="36233"/>
                    <a:pt x="1097095" y="131679"/>
                  </a:cubicBezTo>
                  <a:cubicBezTo>
                    <a:pt x="1081112" y="158489"/>
                    <a:pt x="1067562" y="187432"/>
                    <a:pt x="1055141" y="217220"/>
                  </a:cubicBezTo>
                  <a:cubicBezTo>
                    <a:pt x="1035532" y="208597"/>
                    <a:pt x="1014876" y="202272"/>
                    <a:pt x="993425" y="198570"/>
                  </a:cubicBezTo>
                  <a:cubicBezTo>
                    <a:pt x="917917" y="100691"/>
                    <a:pt x="792333" y="47536"/>
                    <a:pt x="667461" y="69710"/>
                  </a:cubicBezTo>
                  <a:cubicBezTo>
                    <a:pt x="543229" y="91776"/>
                    <a:pt x="456679" y="176517"/>
                    <a:pt x="414058" y="285019"/>
                  </a:cubicBezTo>
                  <a:cubicBezTo>
                    <a:pt x="314039" y="323316"/>
                    <a:pt x="244462" y="425107"/>
                    <a:pt x="263772" y="539622"/>
                  </a:cubicBezTo>
                  <a:cubicBezTo>
                    <a:pt x="272719" y="592677"/>
                    <a:pt x="296024" y="635596"/>
                    <a:pt x="328980" y="668051"/>
                  </a:cubicBezTo>
                  <a:cubicBezTo>
                    <a:pt x="307778" y="682961"/>
                    <a:pt x="288213" y="701293"/>
                    <a:pt x="270744" y="722877"/>
                  </a:cubicBezTo>
                  <a:cubicBezTo>
                    <a:pt x="81133" y="776827"/>
                    <a:pt x="0" y="1043876"/>
                    <a:pt x="196583" y="1164621"/>
                  </a:cubicBezTo>
                  <a:cubicBezTo>
                    <a:pt x="280727" y="1216310"/>
                    <a:pt x="397300" y="1206417"/>
                    <a:pt x="497725" y="1203039"/>
                  </a:cubicBezTo>
                  <a:cubicBezTo>
                    <a:pt x="530498" y="1231207"/>
                    <a:pt x="563956" y="1259846"/>
                    <a:pt x="600132" y="1280756"/>
                  </a:cubicBezTo>
                  <a:cubicBezTo>
                    <a:pt x="610463" y="1286719"/>
                    <a:pt x="621379" y="1291266"/>
                    <a:pt x="632656" y="1294841"/>
                  </a:cubicBezTo>
                  <a:cubicBezTo>
                    <a:pt x="615315" y="1338541"/>
                    <a:pt x="597966" y="1382242"/>
                    <a:pt x="580631" y="1425936"/>
                  </a:cubicBezTo>
                  <a:cubicBezTo>
                    <a:pt x="534460" y="1542243"/>
                    <a:pt x="453091" y="1716627"/>
                    <a:pt x="629710" y="1775809"/>
                  </a:cubicBezTo>
                  <a:cubicBezTo>
                    <a:pt x="687978" y="1795341"/>
                    <a:pt x="761841" y="1785321"/>
                    <a:pt x="821766" y="1785321"/>
                  </a:cubicBezTo>
                  <a:lnTo>
                    <a:pt x="1178579" y="1785321"/>
                  </a:lnTo>
                  <a:lnTo>
                    <a:pt x="1848142" y="1785321"/>
                  </a:lnTo>
                  <a:cubicBezTo>
                    <a:pt x="1970220" y="1785321"/>
                    <a:pt x="2080488" y="1702485"/>
                    <a:pt x="2042356" y="1566475"/>
                  </a:cubicBezTo>
                  <a:cubicBezTo>
                    <a:pt x="2021484" y="1492034"/>
                    <a:pt x="1983695" y="1418666"/>
                    <a:pt x="1955209" y="1346898"/>
                  </a:cubicBezTo>
                  <a:close/>
                  <a:moveTo>
                    <a:pt x="765308" y="741013"/>
                  </a:moveTo>
                  <a:cubicBezTo>
                    <a:pt x="765498" y="745832"/>
                    <a:pt x="765740" y="750639"/>
                    <a:pt x="766038" y="755427"/>
                  </a:cubicBezTo>
                  <a:cubicBezTo>
                    <a:pt x="761149" y="755459"/>
                    <a:pt x="756246" y="755453"/>
                    <a:pt x="751363" y="755535"/>
                  </a:cubicBezTo>
                  <a:cubicBezTo>
                    <a:pt x="748334" y="750671"/>
                    <a:pt x="745255" y="745858"/>
                    <a:pt x="741978" y="741235"/>
                  </a:cubicBezTo>
                  <a:cubicBezTo>
                    <a:pt x="749763" y="741159"/>
                    <a:pt x="757529" y="741095"/>
                    <a:pt x="765308" y="7410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199" name="Google Shape;1199;p42"/>
            <p:cNvSpPr/>
            <p:nvPr/>
          </p:nvSpPr>
          <p:spPr>
            <a:xfrm>
              <a:off x="1569679" y="2582411"/>
              <a:ext cx="681278" cy="385654"/>
            </a:xfrm>
            <a:custGeom>
              <a:avLst/>
              <a:gdLst/>
              <a:ahLst/>
              <a:cxnLst/>
              <a:rect l="l" t="t" r="r" b="b"/>
              <a:pathLst>
                <a:path w="681278" h="385654" extrusionOk="0">
                  <a:moveTo>
                    <a:pt x="567207" y="131305"/>
                  </a:moveTo>
                  <a:cubicBezTo>
                    <a:pt x="553358" y="129743"/>
                    <a:pt x="539940" y="130479"/>
                    <a:pt x="527196" y="133108"/>
                  </a:cubicBezTo>
                  <a:cubicBezTo>
                    <a:pt x="519607" y="134670"/>
                    <a:pt x="511898" y="130613"/>
                    <a:pt x="509092" y="123386"/>
                  </a:cubicBezTo>
                  <a:cubicBezTo>
                    <a:pt x="481012" y="51123"/>
                    <a:pt x="410597" y="0"/>
                    <a:pt x="328282" y="546"/>
                  </a:cubicBezTo>
                  <a:cubicBezTo>
                    <a:pt x="255308" y="1028"/>
                    <a:pt x="189763" y="45796"/>
                    <a:pt x="156940" y="110966"/>
                  </a:cubicBezTo>
                  <a:cubicBezTo>
                    <a:pt x="143052" y="138544"/>
                    <a:pt x="137433" y="165036"/>
                    <a:pt x="137052" y="190309"/>
                  </a:cubicBezTo>
                  <a:cubicBezTo>
                    <a:pt x="136893" y="200793"/>
                    <a:pt x="127635" y="208470"/>
                    <a:pt x="117348" y="206425"/>
                  </a:cubicBezTo>
                  <a:cubicBezTo>
                    <a:pt x="105149" y="203993"/>
                    <a:pt x="92062" y="204031"/>
                    <a:pt x="78543" y="207238"/>
                  </a:cubicBezTo>
                  <a:cubicBezTo>
                    <a:pt x="44767" y="215226"/>
                    <a:pt x="17799" y="243020"/>
                    <a:pt x="11201" y="277094"/>
                  </a:cubicBezTo>
                  <a:cubicBezTo>
                    <a:pt x="0" y="334994"/>
                    <a:pt x="44043" y="385654"/>
                    <a:pt x="99923" y="385654"/>
                  </a:cubicBezTo>
                  <a:lnTo>
                    <a:pt x="329584" y="385654"/>
                  </a:lnTo>
                  <a:lnTo>
                    <a:pt x="552811" y="385654"/>
                  </a:lnTo>
                  <a:cubicBezTo>
                    <a:pt x="623817" y="385654"/>
                    <a:pt x="681278" y="327640"/>
                    <a:pt x="680377" y="256425"/>
                  </a:cubicBezTo>
                  <a:cubicBezTo>
                    <a:pt x="679583" y="193122"/>
                    <a:pt x="630116" y="138391"/>
                    <a:pt x="567207" y="131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1551817" y="2559881"/>
              <a:ext cx="721690" cy="431120"/>
            </a:xfrm>
            <a:custGeom>
              <a:avLst/>
              <a:gdLst/>
              <a:ahLst/>
              <a:cxnLst/>
              <a:rect l="l" t="t" r="r" b="b"/>
              <a:pathLst>
                <a:path w="721690" h="431120" extrusionOk="0">
                  <a:moveTo>
                    <a:pt x="570668" y="431120"/>
                  </a:moveTo>
                  <a:lnTo>
                    <a:pt x="117786" y="431120"/>
                  </a:lnTo>
                  <a:cubicBezTo>
                    <a:pt x="83800" y="431120"/>
                    <a:pt x="51911" y="416077"/>
                    <a:pt x="30264" y="389845"/>
                  </a:cubicBezTo>
                  <a:cubicBezTo>
                    <a:pt x="8629" y="363620"/>
                    <a:pt x="0" y="329145"/>
                    <a:pt x="6553" y="295268"/>
                  </a:cubicBezTo>
                  <a:cubicBezTo>
                    <a:pt x="14763" y="252780"/>
                    <a:pt x="48748" y="217481"/>
                    <a:pt x="91116" y="207448"/>
                  </a:cubicBezTo>
                  <a:cubicBezTo>
                    <a:pt x="104838" y="204203"/>
                    <a:pt x="118649" y="203473"/>
                    <a:pt x="132219" y="205231"/>
                  </a:cubicBezTo>
                  <a:cubicBezTo>
                    <a:pt x="133667" y="177037"/>
                    <a:pt x="141090" y="149466"/>
                    <a:pt x="154317" y="123177"/>
                  </a:cubicBezTo>
                  <a:cubicBezTo>
                    <a:pt x="191687" y="48958"/>
                    <a:pt x="266928" y="660"/>
                    <a:pt x="345992" y="146"/>
                  </a:cubicBezTo>
                  <a:cubicBezTo>
                    <a:pt x="432479" y="0"/>
                    <a:pt x="512514" y="52381"/>
                    <a:pt x="546112" y="132124"/>
                  </a:cubicBezTo>
                  <a:cubicBezTo>
                    <a:pt x="559771" y="129838"/>
                    <a:pt x="573716" y="129482"/>
                    <a:pt x="587648" y="131044"/>
                  </a:cubicBezTo>
                  <a:cubicBezTo>
                    <a:pt x="661581" y="139376"/>
                    <a:pt x="720223" y="204222"/>
                    <a:pt x="721175" y="278669"/>
                  </a:cubicBezTo>
                  <a:cubicBezTo>
                    <a:pt x="721690" y="319246"/>
                    <a:pt x="706278" y="357492"/>
                    <a:pt x="677779" y="386359"/>
                  </a:cubicBezTo>
                  <a:cubicBezTo>
                    <a:pt x="649262" y="415220"/>
                    <a:pt x="611238" y="431120"/>
                    <a:pt x="570668" y="431120"/>
                  </a:cubicBezTo>
                  <a:close/>
                  <a:moveTo>
                    <a:pt x="117786" y="250164"/>
                  </a:moveTo>
                  <a:cubicBezTo>
                    <a:pt x="112452" y="250164"/>
                    <a:pt x="107067" y="250812"/>
                    <a:pt x="101688" y="252075"/>
                  </a:cubicBezTo>
                  <a:cubicBezTo>
                    <a:pt x="76561" y="258025"/>
                    <a:pt x="56432" y="278885"/>
                    <a:pt x="51581" y="303980"/>
                  </a:cubicBezTo>
                  <a:cubicBezTo>
                    <a:pt x="47580" y="324681"/>
                    <a:pt x="52565" y="344804"/>
                    <a:pt x="65646" y="360654"/>
                  </a:cubicBezTo>
                  <a:cubicBezTo>
                    <a:pt x="78543" y="376288"/>
                    <a:pt x="97548" y="385254"/>
                    <a:pt x="117786" y="385254"/>
                  </a:cubicBezTo>
                  <a:lnTo>
                    <a:pt x="570668" y="385254"/>
                  </a:lnTo>
                  <a:cubicBezTo>
                    <a:pt x="598874" y="385254"/>
                    <a:pt x="625316" y="374199"/>
                    <a:pt x="645140" y="354133"/>
                  </a:cubicBezTo>
                  <a:cubicBezTo>
                    <a:pt x="664952" y="334054"/>
                    <a:pt x="675671" y="307466"/>
                    <a:pt x="675316" y="279253"/>
                  </a:cubicBezTo>
                  <a:cubicBezTo>
                    <a:pt x="674655" y="227488"/>
                    <a:pt x="633895" y="182416"/>
                    <a:pt x="582510" y="176625"/>
                  </a:cubicBezTo>
                  <a:cubicBezTo>
                    <a:pt x="571519" y="175380"/>
                    <a:pt x="560444" y="175875"/>
                    <a:pt x="549694" y="178098"/>
                  </a:cubicBezTo>
                  <a:cubicBezTo>
                    <a:pt x="530999" y="181933"/>
                    <a:pt x="512438" y="171894"/>
                    <a:pt x="505574" y="154216"/>
                  </a:cubicBezTo>
                  <a:cubicBezTo>
                    <a:pt x="480377" y="89388"/>
                    <a:pt x="416902" y="46005"/>
                    <a:pt x="347389" y="46005"/>
                  </a:cubicBezTo>
                  <a:cubicBezTo>
                    <a:pt x="347021" y="46005"/>
                    <a:pt x="346659" y="46012"/>
                    <a:pt x="346284" y="46012"/>
                  </a:cubicBezTo>
                  <a:cubicBezTo>
                    <a:pt x="284270" y="46418"/>
                    <a:pt x="224999" y="84804"/>
                    <a:pt x="195281" y="143808"/>
                  </a:cubicBezTo>
                  <a:cubicBezTo>
                    <a:pt x="183908" y="166408"/>
                    <a:pt x="178206" y="189102"/>
                    <a:pt x="177844" y="213175"/>
                  </a:cubicBezTo>
                  <a:cubicBezTo>
                    <a:pt x="177653" y="225082"/>
                    <a:pt x="172307" y="236143"/>
                    <a:pt x="163156" y="243522"/>
                  </a:cubicBezTo>
                  <a:cubicBezTo>
                    <a:pt x="154095" y="250863"/>
                    <a:pt x="142328" y="253733"/>
                    <a:pt x="130740" y="251440"/>
                  </a:cubicBezTo>
                  <a:cubicBezTo>
                    <a:pt x="126472" y="250590"/>
                    <a:pt x="122148" y="250164"/>
                    <a:pt x="117786" y="2501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1" name="Google Shape;1201;p42"/>
            <p:cNvSpPr/>
            <p:nvPr/>
          </p:nvSpPr>
          <p:spPr>
            <a:xfrm>
              <a:off x="1400888" y="3129544"/>
              <a:ext cx="530879" cy="300513"/>
            </a:xfrm>
            <a:custGeom>
              <a:avLst/>
              <a:gdLst/>
              <a:ahLst/>
              <a:cxnLst/>
              <a:rect l="l" t="t" r="r" b="b"/>
              <a:pathLst>
                <a:path w="530879" h="300513" extrusionOk="0">
                  <a:moveTo>
                    <a:pt x="88887" y="102317"/>
                  </a:moveTo>
                  <a:cubicBezTo>
                    <a:pt x="99675" y="101104"/>
                    <a:pt x="110140" y="101676"/>
                    <a:pt x="120059" y="103720"/>
                  </a:cubicBezTo>
                  <a:cubicBezTo>
                    <a:pt x="125984" y="104940"/>
                    <a:pt x="131984" y="101777"/>
                    <a:pt x="134175" y="96145"/>
                  </a:cubicBezTo>
                  <a:cubicBezTo>
                    <a:pt x="156057" y="39839"/>
                    <a:pt x="210927" y="0"/>
                    <a:pt x="275062" y="425"/>
                  </a:cubicBezTo>
                  <a:cubicBezTo>
                    <a:pt x="331927" y="806"/>
                    <a:pt x="383006" y="35680"/>
                    <a:pt x="408584" y="86467"/>
                  </a:cubicBezTo>
                  <a:cubicBezTo>
                    <a:pt x="419404" y="107956"/>
                    <a:pt x="423779" y="128600"/>
                    <a:pt x="424078" y="148291"/>
                  </a:cubicBezTo>
                  <a:cubicBezTo>
                    <a:pt x="424205" y="156464"/>
                    <a:pt x="431412" y="162445"/>
                    <a:pt x="439432" y="160851"/>
                  </a:cubicBezTo>
                  <a:cubicBezTo>
                    <a:pt x="448938" y="158953"/>
                    <a:pt x="459136" y="158991"/>
                    <a:pt x="469671" y="161480"/>
                  </a:cubicBezTo>
                  <a:cubicBezTo>
                    <a:pt x="495985" y="167709"/>
                    <a:pt x="517010" y="189369"/>
                    <a:pt x="522141" y="215925"/>
                  </a:cubicBezTo>
                  <a:cubicBezTo>
                    <a:pt x="530879" y="261042"/>
                    <a:pt x="496550" y="300513"/>
                    <a:pt x="453015" y="300513"/>
                  </a:cubicBezTo>
                  <a:lnTo>
                    <a:pt x="274053" y="300513"/>
                  </a:lnTo>
                  <a:lnTo>
                    <a:pt x="100107" y="300513"/>
                  </a:lnTo>
                  <a:cubicBezTo>
                    <a:pt x="44773" y="300513"/>
                    <a:pt x="0" y="255308"/>
                    <a:pt x="698" y="199815"/>
                  </a:cubicBezTo>
                  <a:cubicBezTo>
                    <a:pt x="1320" y="150488"/>
                    <a:pt x="39858" y="107842"/>
                    <a:pt x="88887" y="1023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2" name="Google Shape;1202;p42"/>
            <p:cNvSpPr/>
            <p:nvPr/>
          </p:nvSpPr>
          <p:spPr>
            <a:xfrm>
              <a:off x="1378240" y="3107035"/>
              <a:ext cx="572719" cy="345948"/>
            </a:xfrm>
            <a:custGeom>
              <a:avLst/>
              <a:gdLst/>
              <a:ahLst/>
              <a:cxnLst/>
              <a:rect l="l" t="t" r="r" b="b"/>
              <a:pathLst>
                <a:path w="572719" h="345948" extrusionOk="0">
                  <a:moveTo>
                    <a:pt x="475653" y="345948"/>
                  </a:moveTo>
                  <a:lnTo>
                    <a:pt x="122751" y="345948"/>
                  </a:lnTo>
                  <a:cubicBezTo>
                    <a:pt x="89776" y="345948"/>
                    <a:pt x="58870" y="333025"/>
                    <a:pt x="35693" y="309568"/>
                  </a:cubicBezTo>
                  <a:cubicBezTo>
                    <a:pt x="12528" y="286105"/>
                    <a:pt x="0" y="255022"/>
                    <a:pt x="419" y="222034"/>
                  </a:cubicBezTo>
                  <a:cubicBezTo>
                    <a:pt x="1168" y="161518"/>
                    <a:pt x="48856" y="108813"/>
                    <a:pt x="108959" y="102031"/>
                  </a:cubicBezTo>
                  <a:lnTo>
                    <a:pt x="108972" y="102031"/>
                  </a:lnTo>
                  <a:cubicBezTo>
                    <a:pt x="118979" y="100907"/>
                    <a:pt x="128968" y="101009"/>
                    <a:pt x="138804" y="102323"/>
                  </a:cubicBezTo>
                  <a:cubicBezTo>
                    <a:pt x="166439" y="40684"/>
                    <a:pt x="228758" y="0"/>
                    <a:pt x="296735" y="0"/>
                  </a:cubicBezTo>
                  <a:lnTo>
                    <a:pt x="297865" y="0"/>
                  </a:lnTo>
                  <a:cubicBezTo>
                    <a:pt x="361353" y="425"/>
                    <a:pt x="421728" y="39147"/>
                    <a:pt x="451726" y="98659"/>
                  </a:cubicBezTo>
                  <a:cubicBezTo>
                    <a:pt x="461518" y="118129"/>
                    <a:pt x="467340" y="138493"/>
                    <a:pt x="469112" y="159315"/>
                  </a:cubicBezTo>
                  <a:cubicBezTo>
                    <a:pt x="478555" y="158629"/>
                    <a:pt x="488105" y="159429"/>
                    <a:pt x="497605" y="161677"/>
                  </a:cubicBezTo>
                  <a:cubicBezTo>
                    <a:pt x="532511" y="169932"/>
                    <a:pt x="560533" y="199034"/>
                    <a:pt x="567308" y="234080"/>
                  </a:cubicBezTo>
                  <a:cubicBezTo>
                    <a:pt x="572719" y="261962"/>
                    <a:pt x="565581" y="290347"/>
                    <a:pt x="547770" y="311937"/>
                  </a:cubicBezTo>
                  <a:cubicBezTo>
                    <a:pt x="529939" y="333559"/>
                    <a:pt x="503650" y="345948"/>
                    <a:pt x="475653" y="345948"/>
                  </a:cubicBezTo>
                  <a:close/>
                  <a:moveTo>
                    <a:pt x="114096" y="147612"/>
                  </a:moveTo>
                  <a:cubicBezTo>
                    <a:pt x="76530" y="151847"/>
                    <a:pt x="46748" y="184785"/>
                    <a:pt x="46285" y="222605"/>
                  </a:cubicBezTo>
                  <a:cubicBezTo>
                    <a:pt x="46012" y="243243"/>
                    <a:pt x="53854" y="262680"/>
                    <a:pt x="68332" y="277342"/>
                  </a:cubicBezTo>
                  <a:cubicBezTo>
                    <a:pt x="82816" y="292011"/>
                    <a:pt x="102133" y="300088"/>
                    <a:pt x="122751" y="300088"/>
                  </a:cubicBezTo>
                  <a:lnTo>
                    <a:pt x="475653" y="300088"/>
                  </a:lnTo>
                  <a:cubicBezTo>
                    <a:pt x="489915" y="300088"/>
                    <a:pt x="503307" y="293770"/>
                    <a:pt x="512387" y="282759"/>
                  </a:cubicBezTo>
                  <a:cubicBezTo>
                    <a:pt x="521595" y="271589"/>
                    <a:pt x="525106" y="257403"/>
                    <a:pt x="522281" y="242792"/>
                  </a:cubicBezTo>
                  <a:cubicBezTo>
                    <a:pt x="518864" y="225145"/>
                    <a:pt x="504710" y="210483"/>
                    <a:pt x="487032" y="206311"/>
                  </a:cubicBezTo>
                  <a:cubicBezTo>
                    <a:pt x="480136" y="204692"/>
                    <a:pt x="473227" y="204520"/>
                    <a:pt x="466566" y="205847"/>
                  </a:cubicBezTo>
                  <a:cubicBezTo>
                    <a:pt x="456056" y="207937"/>
                    <a:pt x="445363" y="205308"/>
                    <a:pt x="437108" y="198647"/>
                  </a:cubicBezTo>
                  <a:cubicBezTo>
                    <a:pt x="428821" y="191935"/>
                    <a:pt x="423970" y="181908"/>
                    <a:pt x="423799" y="171138"/>
                  </a:cubicBezTo>
                  <a:cubicBezTo>
                    <a:pt x="423532" y="153168"/>
                    <a:pt x="419265" y="136201"/>
                    <a:pt x="410756" y="119278"/>
                  </a:cubicBezTo>
                  <a:cubicBezTo>
                    <a:pt x="388435" y="74999"/>
                    <a:pt x="344004" y="46177"/>
                    <a:pt x="297573" y="45866"/>
                  </a:cubicBezTo>
                  <a:lnTo>
                    <a:pt x="296735" y="45866"/>
                  </a:lnTo>
                  <a:cubicBezTo>
                    <a:pt x="244646" y="45866"/>
                    <a:pt x="197072" y="78359"/>
                    <a:pt x="178206" y="126961"/>
                  </a:cubicBezTo>
                  <a:cubicBezTo>
                    <a:pt x="171907" y="143065"/>
                    <a:pt x="155016" y="152196"/>
                    <a:pt x="138068" y="148678"/>
                  </a:cubicBezTo>
                  <a:cubicBezTo>
                    <a:pt x="130251" y="147072"/>
                    <a:pt x="122167" y="146685"/>
                    <a:pt x="114096" y="1476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3" name="Google Shape;1203;p42"/>
            <p:cNvSpPr/>
            <p:nvPr/>
          </p:nvSpPr>
          <p:spPr>
            <a:xfrm>
              <a:off x="1831916" y="2531383"/>
              <a:ext cx="1251680" cy="1481816"/>
            </a:xfrm>
            <a:custGeom>
              <a:avLst/>
              <a:gdLst/>
              <a:ahLst/>
              <a:cxnLst/>
              <a:rect l="l" t="t" r="r" b="b"/>
              <a:pathLst>
                <a:path w="1251680" h="1481816" extrusionOk="0">
                  <a:moveTo>
                    <a:pt x="1226451" y="1481816"/>
                  </a:moveTo>
                  <a:lnTo>
                    <a:pt x="25228" y="1481816"/>
                  </a:lnTo>
                  <a:cubicBezTo>
                    <a:pt x="10255" y="1481816"/>
                    <a:pt x="0" y="1466716"/>
                    <a:pt x="5530" y="1452803"/>
                  </a:cubicBezTo>
                  <a:lnTo>
                    <a:pt x="557625" y="61760"/>
                  </a:lnTo>
                  <a:cubicBezTo>
                    <a:pt x="582136" y="0"/>
                    <a:pt x="669544" y="0"/>
                    <a:pt x="694055" y="61760"/>
                  </a:cubicBezTo>
                  <a:lnTo>
                    <a:pt x="1246155" y="1452803"/>
                  </a:lnTo>
                  <a:cubicBezTo>
                    <a:pt x="1251680" y="1466716"/>
                    <a:pt x="1241425" y="1481816"/>
                    <a:pt x="1226451" y="1481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4" name="Google Shape;1204;p42"/>
            <p:cNvSpPr/>
            <p:nvPr/>
          </p:nvSpPr>
          <p:spPr>
            <a:xfrm>
              <a:off x="1810735" y="2523894"/>
              <a:ext cx="1294041" cy="1512239"/>
            </a:xfrm>
            <a:custGeom>
              <a:avLst/>
              <a:gdLst/>
              <a:ahLst/>
              <a:cxnLst/>
              <a:rect l="l" t="t" r="r" b="b"/>
              <a:pathLst>
                <a:path w="1294041" h="1512239" extrusionOk="0">
                  <a:moveTo>
                    <a:pt x="1247628" y="1512239"/>
                  </a:moveTo>
                  <a:lnTo>
                    <a:pt x="46418" y="1512239"/>
                  </a:lnTo>
                  <a:cubicBezTo>
                    <a:pt x="31769" y="1512239"/>
                    <a:pt x="18129" y="1505007"/>
                    <a:pt x="9899" y="1492897"/>
                  </a:cubicBezTo>
                  <a:cubicBezTo>
                    <a:pt x="1670" y="1480781"/>
                    <a:pt x="0" y="1465433"/>
                    <a:pt x="5391" y="1451819"/>
                  </a:cubicBezTo>
                  <a:lnTo>
                    <a:pt x="557485" y="60788"/>
                  </a:lnTo>
                  <a:cubicBezTo>
                    <a:pt x="572369" y="23298"/>
                    <a:pt x="606678" y="0"/>
                    <a:pt x="647020" y="0"/>
                  </a:cubicBezTo>
                  <a:cubicBezTo>
                    <a:pt x="687362" y="0"/>
                    <a:pt x="721671" y="23298"/>
                    <a:pt x="736555" y="60788"/>
                  </a:cubicBezTo>
                  <a:lnTo>
                    <a:pt x="1288656" y="1451832"/>
                  </a:lnTo>
                  <a:cubicBezTo>
                    <a:pt x="1294041" y="1465433"/>
                    <a:pt x="1292377" y="1480781"/>
                    <a:pt x="1284147" y="1492897"/>
                  </a:cubicBezTo>
                  <a:cubicBezTo>
                    <a:pt x="1275918" y="1505007"/>
                    <a:pt x="1262272" y="1512239"/>
                    <a:pt x="1247628" y="1512239"/>
                  </a:cubicBezTo>
                  <a:close/>
                  <a:moveTo>
                    <a:pt x="48971" y="1466373"/>
                  </a:moveTo>
                  <a:lnTo>
                    <a:pt x="1245069" y="1466373"/>
                  </a:lnTo>
                  <a:lnTo>
                    <a:pt x="693915" y="77711"/>
                  </a:lnTo>
                  <a:cubicBezTo>
                    <a:pt x="684599" y="54228"/>
                    <a:pt x="663575" y="45859"/>
                    <a:pt x="647020" y="45859"/>
                  </a:cubicBezTo>
                  <a:cubicBezTo>
                    <a:pt x="630459" y="45859"/>
                    <a:pt x="609447" y="54228"/>
                    <a:pt x="600125" y="777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5" name="Google Shape;1205;p42"/>
            <p:cNvSpPr/>
            <p:nvPr/>
          </p:nvSpPr>
          <p:spPr>
            <a:xfrm>
              <a:off x="2190915" y="2531387"/>
              <a:ext cx="719537" cy="1200175"/>
            </a:xfrm>
            <a:custGeom>
              <a:avLst/>
              <a:gdLst/>
              <a:ahLst/>
              <a:cxnLst/>
              <a:rect l="l" t="t" r="r" b="b"/>
              <a:pathLst>
                <a:path w="719537" h="1200175" extrusionOk="0">
                  <a:moveTo>
                    <a:pt x="335057" y="61753"/>
                  </a:moveTo>
                  <a:cubicBezTo>
                    <a:pt x="310546" y="0"/>
                    <a:pt x="223138" y="0"/>
                    <a:pt x="198634" y="61753"/>
                  </a:cubicBezTo>
                  <a:lnTo>
                    <a:pt x="0" y="562203"/>
                  </a:lnTo>
                  <a:lnTo>
                    <a:pt x="147440" y="892054"/>
                  </a:lnTo>
                  <a:cubicBezTo>
                    <a:pt x="156800" y="912983"/>
                    <a:pt x="186321" y="913485"/>
                    <a:pt x="196386" y="892886"/>
                  </a:cubicBezTo>
                  <a:lnTo>
                    <a:pt x="247357" y="788511"/>
                  </a:lnTo>
                  <a:cubicBezTo>
                    <a:pt x="256247" y="770312"/>
                    <a:pt x="281241" y="768000"/>
                    <a:pt x="293325" y="784244"/>
                  </a:cubicBezTo>
                  <a:lnTo>
                    <a:pt x="590835" y="1184402"/>
                  </a:lnTo>
                  <a:cubicBezTo>
                    <a:pt x="602564" y="1200175"/>
                    <a:pt x="626668" y="1198549"/>
                    <a:pt x="636168" y="1181354"/>
                  </a:cubicBezTo>
                  <a:lnTo>
                    <a:pt x="719537" y="10304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6" name="Google Shape;1206;p42"/>
            <p:cNvSpPr/>
            <p:nvPr/>
          </p:nvSpPr>
          <p:spPr>
            <a:xfrm>
              <a:off x="2171363" y="2626854"/>
              <a:ext cx="769734" cy="1225734"/>
            </a:xfrm>
            <a:custGeom>
              <a:avLst/>
              <a:gdLst/>
              <a:ahLst/>
              <a:cxnLst/>
              <a:rect l="l" t="t" r="r" b="b"/>
              <a:pathLst>
                <a:path w="769734" h="1225734" extrusionOk="0">
                  <a:moveTo>
                    <a:pt x="637362" y="1225734"/>
                  </a:moveTo>
                  <a:cubicBezTo>
                    <a:pt x="621595" y="1225734"/>
                    <a:pt x="606818" y="1218355"/>
                    <a:pt x="597319" y="1205585"/>
                  </a:cubicBezTo>
                  <a:lnTo>
                    <a:pt x="299808" y="805421"/>
                  </a:lnTo>
                  <a:cubicBezTo>
                    <a:pt x="298913" y="804202"/>
                    <a:pt x="297611" y="803656"/>
                    <a:pt x="296151" y="803795"/>
                  </a:cubicBezTo>
                  <a:cubicBezTo>
                    <a:pt x="294627" y="803929"/>
                    <a:pt x="293522" y="804697"/>
                    <a:pt x="292849" y="806062"/>
                  </a:cubicBezTo>
                  <a:lnTo>
                    <a:pt x="241877" y="910437"/>
                  </a:lnTo>
                  <a:cubicBezTo>
                    <a:pt x="233267" y="928065"/>
                    <a:pt x="215436" y="938180"/>
                    <a:pt x="196132" y="938472"/>
                  </a:cubicBezTo>
                  <a:cubicBezTo>
                    <a:pt x="176530" y="938129"/>
                    <a:pt x="159391" y="926807"/>
                    <a:pt x="151390" y="908894"/>
                  </a:cubicBezTo>
                  <a:lnTo>
                    <a:pt x="0" y="570223"/>
                  </a:lnTo>
                  <a:lnTo>
                    <a:pt x="202196" y="60794"/>
                  </a:lnTo>
                  <a:cubicBezTo>
                    <a:pt x="217081" y="23298"/>
                    <a:pt x="251390" y="0"/>
                    <a:pt x="291731" y="0"/>
                  </a:cubicBezTo>
                  <a:cubicBezTo>
                    <a:pt x="332073" y="0"/>
                    <a:pt x="366375" y="23298"/>
                    <a:pt x="381266" y="60794"/>
                  </a:cubicBezTo>
                  <a:lnTo>
                    <a:pt x="769734" y="1039583"/>
                  </a:lnTo>
                  <a:lnTo>
                    <a:pt x="681126" y="1199940"/>
                  </a:lnTo>
                  <a:cubicBezTo>
                    <a:pt x="672877" y="1214862"/>
                    <a:pt x="657802" y="1224470"/>
                    <a:pt x="640778" y="1225613"/>
                  </a:cubicBezTo>
                  <a:cubicBezTo>
                    <a:pt x="639635" y="1225696"/>
                    <a:pt x="638498" y="1225734"/>
                    <a:pt x="637362" y="1225734"/>
                  </a:cubicBezTo>
                  <a:close/>
                  <a:moveTo>
                    <a:pt x="296646" y="757897"/>
                  </a:moveTo>
                  <a:cubicBezTo>
                    <a:pt x="312394" y="757897"/>
                    <a:pt x="327088" y="765219"/>
                    <a:pt x="336626" y="778052"/>
                  </a:cubicBezTo>
                  <a:lnTo>
                    <a:pt x="634136" y="1178217"/>
                  </a:lnTo>
                  <a:cubicBezTo>
                    <a:pt x="635019" y="1179410"/>
                    <a:pt x="636231" y="1179918"/>
                    <a:pt x="637692" y="1179849"/>
                  </a:cubicBezTo>
                  <a:cubicBezTo>
                    <a:pt x="639152" y="1179760"/>
                    <a:pt x="640270" y="1179048"/>
                    <a:pt x="640975" y="1177759"/>
                  </a:cubicBezTo>
                  <a:lnTo>
                    <a:pt x="719118" y="1036364"/>
                  </a:lnTo>
                  <a:lnTo>
                    <a:pt x="338626" y="77711"/>
                  </a:lnTo>
                  <a:cubicBezTo>
                    <a:pt x="329311" y="54235"/>
                    <a:pt x="308286" y="45866"/>
                    <a:pt x="291731" y="45866"/>
                  </a:cubicBezTo>
                  <a:cubicBezTo>
                    <a:pt x="275170" y="45866"/>
                    <a:pt x="254158" y="54235"/>
                    <a:pt x="244836" y="77711"/>
                  </a:cubicBezTo>
                  <a:lnTo>
                    <a:pt x="49777" y="569163"/>
                  </a:lnTo>
                  <a:lnTo>
                    <a:pt x="193268" y="890187"/>
                  </a:lnTo>
                  <a:cubicBezTo>
                    <a:pt x="193541" y="890784"/>
                    <a:pt x="194329" y="892562"/>
                    <a:pt x="196926" y="892606"/>
                  </a:cubicBezTo>
                  <a:cubicBezTo>
                    <a:pt x="196957" y="892613"/>
                    <a:pt x="196989" y="892613"/>
                    <a:pt x="197021" y="892613"/>
                  </a:cubicBezTo>
                  <a:cubicBezTo>
                    <a:pt x="199555" y="892613"/>
                    <a:pt x="200393" y="890879"/>
                    <a:pt x="200672" y="890314"/>
                  </a:cubicBezTo>
                  <a:lnTo>
                    <a:pt x="251644" y="785939"/>
                  </a:lnTo>
                  <a:cubicBezTo>
                    <a:pt x="259346" y="770140"/>
                    <a:pt x="274415" y="759745"/>
                    <a:pt x="291909" y="758126"/>
                  </a:cubicBezTo>
                  <a:cubicBezTo>
                    <a:pt x="293497" y="757974"/>
                    <a:pt x="295078" y="757897"/>
                    <a:pt x="296646" y="7578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7" name="Google Shape;1207;p42"/>
            <p:cNvSpPr/>
            <p:nvPr/>
          </p:nvSpPr>
          <p:spPr>
            <a:xfrm>
              <a:off x="2140029" y="2844808"/>
              <a:ext cx="188709" cy="1160881"/>
            </a:xfrm>
            <a:custGeom>
              <a:avLst/>
              <a:gdLst/>
              <a:ahLst/>
              <a:cxnLst/>
              <a:rect l="l" t="t" r="r" b="b"/>
              <a:pathLst>
                <a:path w="188709" h="1160881" extrusionOk="0">
                  <a:moveTo>
                    <a:pt x="178657" y="1160881"/>
                  </a:moveTo>
                  <a:lnTo>
                    <a:pt x="10052" y="1160881"/>
                  </a:lnTo>
                  <a:cubicBezTo>
                    <a:pt x="4502" y="1160881"/>
                    <a:pt x="0" y="1156385"/>
                    <a:pt x="0" y="1150835"/>
                  </a:cubicBezTo>
                  <a:lnTo>
                    <a:pt x="0" y="10052"/>
                  </a:lnTo>
                  <a:cubicBezTo>
                    <a:pt x="0" y="4502"/>
                    <a:pt x="4502" y="0"/>
                    <a:pt x="10052" y="0"/>
                  </a:cubicBezTo>
                  <a:lnTo>
                    <a:pt x="178657" y="0"/>
                  </a:lnTo>
                  <a:cubicBezTo>
                    <a:pt x="184207" y="0"/>
                    <a:pt x="188709" y="4502"/>
                    <a:pt x="188709" y="10052"/>
                  </a:cubicBezTo>
                  <a:lnTo>
                    <a:pt x="188709" y="1150835"/>
                  </a:lnTo>
                  <a:cubicBezTo>
                    <a:pt x="188709" y="1156385"/>
                    <a:pt x="184207" y="1160881"/>
                    <a:pt x="178657" y="11608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8" name="Google Shape;1208;p42"/>
            <p:cNvSpPr/>
            <p:nvPr/>
          </p:nvSpPr>
          <p:spPr>
            <a:xfrm>
              <a:off x="2117101" y="2821878"/>
              <a:ext cx="234562" cy="1206741"/>
            </a:xfrm>
            <a:custGeom>
              <a:avLst/>
              <a:gdLst/>
              <a:ahLst/>
              <a:cxnLst/>
              <a:rect l="l" t="t" r="r" b="b"/>
              <a:pathLst>
                <a:path w="234562" h="1206741" extrusionOk="0">
                  <a:moveTo>
                    <a:pt x="185743" y="1206741"/>
                  </a:moveTo>
                  <a:lnTo>
                    <a:pt x="48831" y="1206741"/>
                  </a:lnTo>
                  <a:cubicBezTo>
                    <a:pt x="21901" y="1206741"/>
                    <a:pt x="0" y="1184840"/>
                    <a:pt x="0" y="1157916"/>
                  </a:cubicBezTo>
                  <a:lnTo>
                    <a:pt x="0" y="48831"/>
                  </a:lnTo>
                  <a:cubicBezTo>
                    <a:pt x="0" y="21901"/>
                    <a:pt x="21901" y="0"/>
                    <a:pt x="48831" y="0"/>
                  </a:cubicBezTo>
                  <a:lnTo>
                    <a:pt x="185743" y="0"/>
                  </a:lnTo>
                  <a:cubicBezTo>
                    <a:pt x="212661" y="0"/>
                    <a:pt x="234562" y="21901"/>
                    <a:pt x="234562" y="48831"/>
                  </a:cubicBezTo>
                  <a:lnTo>
                    <a:pt x="234562" y="1157916"/>
                  </a:lnTo>
                  <a:cubicBezTo>
                    <a:pt x="234562" y="1184840"/>
                    <a:pt x="212661" y="1206741"/>
                    <a:pt x="185743" y="1206741"/>
                  </a:cubicBezTo>
                  <a:close/>
                  <a:moveTo>
                    <a:pt x="48831" y="45866"/>
                  </a:moveTo>
                  <a:cubicBezTo>
                    <a:pt x="47186" y="45866"/>
                    <a:pt x="45859" y="47193"/>
                    <a:pt x="45859" y="48831"/>
                  </a:cubicBezTo>
                  <a:lnTo>
                    <a:pt x="45859" y="1157916"/>
                  </a:lnTo>
                  <a:cubicBezTo>
                    <a:pt x="45859" y="1159548"/>
                    <a:pt x="47186" y="1160881"/>
                    <a:pt x="48831" y="1160881"/>
                  </a:cubicBezTo>
                  <a:lnTo>
                    <a:pt x="185743" y="1160881"/>
                  </a:lnTo>
                  <a:cubicBezTo>
                    <a:pt x="187363" y="1160881"/>
                    <a:pt x="188696" y="1159548"/>
                    <a:pt x="188696" y="1157916"/>
                  </a:cubicBezTo>
                  <a:lnTo>
                    <a:pt x="188696" y="48831"/>
                  </a:lnTo>
                  <a:cubicBezTo>
                    <a:pt x="188696" y="47193"/>
                    <a:pt x="187363" y="45866"/>
                    <a:pt x="185743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09" name="Google Shape;1209;p42"/>
            <p:cNvSpPr/>
            <p:nvPr/>
          </p:nvSpPr>
          <p:spPr>
            <a:xfrm>
              <a:off x="2085462" y="2933075"/>
              <a:ext cx="677094" cy="255911"/>
            </a:xfrm>
            <a:custGeom>
              <a:avLst/>
              <a:gdLst/>
              <a:ahLst/>
              <a:cxnLst/>
              <a:rect l="l" t="t" r="r" b="b"/>
              <a:pathLst>
                <a:path w="677094" h="255911" extrusionOk="0">
                  <a:moveTo>
                    <a:pt x="521931" y="255911"/>
                  </a:moveTo>
                  <a:lnTo>
                    <a:pt x="32645" y="255911"/>
                  </a:lnTo>
                  <a:cubicBezTo>
                    <a:pt x="14611" y="255911"/>
                    <a:pt x="0" y="241293"/>
                    <a:pt x="0" y="223266"/>
                  </a:cubicBezTo>
                  <a:lnTo>
                    <a:pt x="0" y="32645"/>
                  </a:lnTo>
                  <a:cubicBezTo>
                    <a:pt x="0" y="14611"/>
                    <a:pt x="14611" y="0"/>
                    <a:pt x="32645" y="0"/>
                  </a:cubicBezTo>
                  <a:lnTo>
                    <a:pt x="521931" y="0"/>
                  </a:lnTo>
                  <a:cubicBezTo>
                    <a:pt x="528675" y="0"/>
                    <a:pt x="535209" y="2292"/>
                    <a:pt x="540467" y="6508"/>
                  </a:cubicBezTo>
                  <a:lnTo>
                    <a:pt x="661339" y="103358"/>
                  </a:lnTo>
                  <a:cubicBezTo>
                    <a:pt x="677094" y="115970"/>
                    <a:pt x="677094" y="139934"/>
                    <a:pt x="661339" y="152552"/>
                  </a:cubicBezTo>
                  <a:lnTo>
                    <a:pt x="540467" y="249402"/>
                  </a:lnTo>
                  <a:cubicBezTo>
                    <a:pt x="535209" y="253612"/>
                    <a:pt x="528675" y="255911"/>
                    <a:pt x="521931" y="255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10" name="Google Shape;1210;p42"/>
            <p:cNvSpPr/>
            <p:nvPr/>
          </p:nvSpPr>
          <p:spPr>
            <a:xfrm>
              <a:off x="1819869" y="2457648"/>
              <a:ext cx="719016" cy="301783"/>
            </a:xfrm>
            <a:custGeom>
              <a:avLst/>
              <a:gdLst/>
              <a:ahLst/>
              <a:cxnLst/>
              <a:rect l="l" t="t" r="r" b="b"/>
              <a:pathLst>
                <a:path w="719016" h="301783" extrusionOk="0">
                  <a:moveTo>
                    <a:pt x="544874" y="301783"/>
                  </a:moveTo>
                  <a:lnTo>
                    <a:pt x="55587" y="301783"/>
                  </a:lnTo>
                  <a:cubicBezTo>
                    <a:pt x="24936" y="301783"/>
                    <a:pt x="0" y="276847"/>
                    <a:pt x="0" y="246202"/>
                  </a:cubicBezTo>
                  <a:lnTo>
                    <a:pt x="0" y="55587"/>
                  </a:lnTo>
                  <a:cubicBezTo>
                    <a:pt x="0" y="24936"/>
                    <a:pt x="24936" y="0"/>
                    <a:pt x="55587" y="0"/>
                  </a:cubicBezTo>
                  <a:lnTo>
                    <a:pt x="544874" y="0"/>
                  </a:lnTo>
                  <a:cubicBezTo>
                    <a:pt x="556774" y="0"/>
                    <a:pt x="568452" y="4102"/>
                    <a:pt x="577735" y="11550"/>
                  </a:cubicBezTo>
                  <a:lnTo>
                    <a:pt x="698607" y="108400"/>
                  </a:lnTo>
                  <a:cubicBezTo>
                    <a:pt x="711587" y="118783"/>
                    <a:pt x="719016" y="134277"/>
                    <a:pt x="719016" y="150895"/>
                  </a:cubicBezTo>
                  <a:cubicBezTo>
                    <a:pt x="719016" y="167506"/>
                    <a:pt x="711587" y="183000"/>
                    <a:pt x="698607" y="193389"/>
                  </a:cubicBezTo>
                  <a:lnTo>
                    <a:pt x="577735" y="290233"/>
                  </a:lnTo>
                  <a:cubicBezTo>
                    <a:pt x="568452" y="297688"/>
                    <a:pt x="556774" y="301783"/>
                    <a:pt x="544874" y="301783"/>
                  </a:cubicBezTo>
                  <a:close/>
                  <a:moveTo>
                    <a:pt x="55587" y="45866"/>
                  </a:moveTo>
                  <a:cubicBezTo>
                    <a:pt x="50222" y="45866"/>
                    <a:pt x="45866" y="50228"/>
                    <a:pt x="45866" y="55587"/>
                  </a:cubicBezTo>
                  <a:lnTo>
                    <a:pt x="45866" y="246202"/>
                  </a:lnTo>
                  <a:cubicBezTo>
                    <a:pt x="45866" y="251561"/>
                    <a:pt x="50222" y="255917"/>
                    <a:pt x="55587" y="255917"/>
                  </a:cubicBezTo>
                  <a:lnTo>
                    <a:pt x="544874" y="255917"/>
                  </a:lnTo>
                  <a:cubicBezTo>
                    <a:pt x="546379" y="255917"/>
                    <a:pt x="547871" y="255396"/>
                    <a:pt x="549065" y="254438"/>
                  </a:cubicBezTo>
                  <a:lnTo>
                    <a:pt x="669944" y="157594"/>
                  </a:lnTo>
                  <a:cubicBezTo>
                    <a:pt x="672731" y="155346"/>
                    <a:pt x="673150" y="152431"/>
                    <a:pt x="673150" y="150895"/>
                  </a:cubicBezTo>
                  <a:cubicBezTo>
                    <a:pt x="673150" y="149351"/>
                    <a:pt x="672731" y="146430"/>
                    <a:pt x="669944" y="144195"/>
                  </a:cubicBezTo>
                  <a:lnTo>
                    <a:pt x="549065" y="47339"/>
                  </a:lnTo>
                  <a:cubicBezTo>
                    <a:pt x="547871" y="46393"/>
                    <a:pt x="546379" y="45866"/>
                    <a:pt x="544874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11" name="Google Shape;1211;p42"/>
            <p:cNvSpPr/>
            <p:nvPr/>
          </p:nvSpPr>
          <p:spPr>
            <a:xfrm>
              <a:off x="1706218" y="3276728"/>
              <a:ext cx="677087" cy="255911"/>
            </a:xfrm>
            <a:custGeom>
              <a:avLst/>
              <a:gdLst/>
              <a:ahLst/>
              <a:cxnLst/>
              <a:rect l="l" t="t" r="r" b="b"/>
              <a:pathLst>
                <a:path w="677087" h="255911" extrusionOk="0">
                  <a:moveTo>
                    <a:pt x="155155" y="255911"/>
                  </a:moveTo>
                  <a:lnTo>
                    <a:pt x="644442" y="255911"/>
                  </a:lnTo>
                  <a:cubicBezTo>
                    <a:pt x="662476" y="255911"/>
                    <a:pt x="677087" y="241293"/>
                    <a:pt x="677087" y="223266"/>
                  </a:cubicBezTo>
                  <a:lnTo>
                    <a:pt x="677087" y="32645"/>
                  </a:lnTo>
                  <a:cubicBezTo>
                    <a:pt x="677087" y="14617"/>
                    <a:pt x="662476" y="0"/>
                    <a:pt x="644442" y="0"/>
                  </a:cubicBezTo>
                  <a:lnTo>
                    <a:pt x="155155" y="0"/>
                  </a:lnTo>
                  <a:cubicBezTo>
                    <a:pt x="148412" y="0"/>
                    <a:pt x="141878" y="2298"/>
                    <a:pt x="136620" y="6508"/>
                  </a:cubicBezTo>
                  <a:lnTo>
                    <a:pt x="15748" y="103358"/>
                  </a:lnTo>
                  <a:cubicBezTo>
                    <a:pt x="0" y="115976"/>
                    <a:pt x="0" y="139934"/>
                    <a:pt x="15748" y="152558"/>
                  </a:cubicBezTo>
                  <a:lnTo>
                    <a:pt x="136620" y="249402"/>
                  </a:lnTo>
                  <a:cubicBezTo>
                    <a:pt x="141878" y="253619"/>
                    <a:pt x="148412" y="255911"/>
                    <a:pt x="155155" y="255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12" name="Google Shape;1212;p42"/>
            <p:cNvSpPr/>
            <p:nvPr/>
          </p:nvSpPr>
          <p:spPr>
            <a:xfrm>
              <a:off x="1687219" y="3253795"/>
              <a:ext cx="719029" cy="301777"/>
            </a:xfrm>
            <a:custGeom>
              <a:avLst/>
              <a:gdLst/>
              <a:ahLst/>
              <a:cxnLst/>
              <a:rect l="l" t="t" r="r" b="b"/>
              <a:pathLst>
                <a:path w="719029" h="301777" extrusionOk="0">
                  <a:moveTo>
                    <a:pt x="663447" y="301777"/>
                  </a:moveTo>
                  <a:lnTo>
                    <a:pt x="174155" y="301777"/>
                  </a:lnTo>
                  <a:cubicBezTo>
                    <a:pt x="162255" y="301777"/>
                    <a:pt x="150583" y="297675"/>
                    <a:pt x="141281" y="290233"/>
                  </a:cubicBezTo>
                  <a:lnTo>
                    <a:pt x="20408" y="193376"/>
                  </a:lnTo>
                  <a:cubicBezTo>
                    <a:pt x="7429" y="182994"/>
                    <a:pt x="12" y="167506"/>
                    <a:pt x="0" y="150901"/>
                  </a:cubicBezTo>
                  <a:cubicBezTo>
                    <a:pt x="0" y="134283"/>
                    <a:pt x="7429" y="118795"/>
                    <a:pt x="20389" y="108400"/>
                  </a:cubicBezTo>
                  <a:lnTo>
                    <a:pt x="141281" y="11550"/>
                  </a:lnTo>
                  <a:cubicBezTo>
                    <a:pt x="150583" y="4102"/>
                    <a:pt x="162255" y="0"/>
                    <a:pt x="174155" y="0"/>
                  </a:cubicBezTo>
                  <a:lnTo>
                    <a:pt x="663447" y="0"/>
                  </a:lnTo>
                  <a:cubicBezTo>
                    <a:pt x="694093" y="0"/>
                    <a:pt x="719029" y="24936"/>
                    <a:pt x="719029" y="55581"/>
                  </a:cubicBezTo>
                  <a:lnTo>
                    <a:pt x="719029" y="246195"/>
                  </a:lnTo>
                  <a:cubicBezTo>
                    <a:pt x="719029" y="276840"/>
                    <a:pt x="694093" y="301777"/>
                    <a:pt x="663447" y="301777"/>
                  </a:cubicBezTo>
                  <a:close/>
                  <a:moveTo>
                    <a:pt x="174155" y="45866"/>
                  </a:moveTo>
                  <a:cubicBezTo>
                    <a:pt x="172605" y="45866"/>
                    <a:pt x="171151" y="46386"/>
                    <a:pt x="169945" y="47345"/>
                  </a:cubicBezTo>
                  <a:lnTo>
                    <a:pt x="49072" y="144176"/>
                  </a:lnTo>
                  <a:cubicBezTo>
                    <a:pt x="46278" y="146418"/>
                    <a:pt x="45859" y="149345"/>
                    <a:pt x="45859" y="150895"/>
                  </a:cubicBezTo>
                  <a:cubicBezTo>
                    <a:pt x="45878" y="152438"/>
                    <a:pt x="46291" y="155359"/>
                    <a:pt x="49091" y="157594"/>
                  </a:cubicBezTo>
                  <a:lnTo>
                    <a:pt x="169945" y="254444"/>
                  </a:lnTo>
                  <a:cubicBezTo>
                    <a:pt x="171151" y="255396"/>
                    <a:pt x="172605" y="255911"/>
                    <a:pt x="174155" y="255911"/>
                  </a:cubicBezTo>
                  <a:lnTo>
                    <a:pt x="663447" y="255911"/>
                  </a:lnTo>
                  <a:cubicBezTo>
                    <a:pt x="668801" y="255911"/>
                    <a:pt x="673163" y="251555"/>
                    <a:pt x="673163" y="246195"/>
                  </a:cubicBezTo>
                  <a:lnTo>
                    <a:pt x="673163" y="55581"/>
                  </a:lnTo>
                  <a:cubicBezTo>
                    <a:pt x="673163" y="50228"/>
                    <a:pt x="668801" y="45866"/>
                    <a:pt x="663447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13" name="Google Shape;1213;p42"/>
            <p:cNvSpPr/>
            <p:nvPr/>
          </p:nvSpPr>
          <p:spPr>
            <a:xfrm>
              <a:off x="2419176" y="2984865"/>
              <a:ext cx="136448" cy="45859"/>
            </a:xfrm>
            <a:custGeom>
              <a:avLst/>
              <a:gdLst/>
              <a:ahLst/>
              <a:cxnLst/>
              <a:rect l="l" t="t" r="r" b="b"/>
              <a:pathLst>
                <a:path w="136448" h="45859" extrusionOk="0">
                  <a:moveTo>
                    <a:pt x="0" y="22929"/>
                  </a:moveTo>
                  <a:lnTo>
                    <a:pt x="0" y="22929"/>
                  </a:lnTo>
                  <a:cubicBezTo>
                    <a:pt x="0" y="10267"/>
                    <a:pt x="10267" y="0"/>
                    <a:pt x="22929" y="0"/>
                  </a:cubicBezTo>
                  <a:lnTo>
                    <a:pt x="113518" y="0"/>
                  </a:lnTo>
                  <a:cubicBezTo>
                    <a:pt x="126180" y="0"/>
                    <a:pt x="136448" y="10267"/>
                    <a:pt x="136448" y="22929"/>
                  </a:cubicBezTo>
                  <a:cubicBezTo>
                    <a:pt x="136448" y="35598"/>
                    <a:pt x="126180" y="45859"/>
                    <a:pt x="113518" y="45859"/>
                  </a:cubicBezTo>
                  <a:lnTo>
                    <a:pt x="22929" y="45859"/>
                  </a:lnTo>
                  <a:cubicBezTo>
                    <a:pt x="10267" y="45859"/>
                    <a:pt x="0" y="35598"/>
                    <a:pt x="0" y="2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14" name="Google Shape;1214;p42"/>
            <p:cNvSpPr/>
            <p:nvPr/>
          </p:nvSpPr>
          <p:spPr>
            <a:xfrm>
              <a:off x="2165139" y="2984865"/>
              <a:ext cx="211169" cy="45859"/>
            </a:xfrm>
            <a:custGeom>
              <a:avLst/>
              <a:gdLst/>
              <a:ahLst/>
              <a:cxnLst/>
              <a:rect l="l" t="t" r="r" b="b"/>
              <a:pathLst>
                <a:path w="211169" h="45859" extrusionOk="0">
                  <a:moveTo>
                    <a:pt x="0" y="22929"/>
                  </a:moveTo>
                  <a:lnTo>
                    <a:pt x="0" y="22929"/>
                  </a:lnTo>
                  <a:cubicBezTo>
                    <a:pt x="0" y="10267"/>
                    <a:pt x="10267" y="0"/>
                    <a:pt x="22929" y="0"/>
                  </a:cubicBezTo>
                  <a:lnTo>
                    <a:pt x="188239" y="0"/>
                  </a:lnTo>
                  <a:cubicBezTo>
                    <a:pt x="200901" y="0"/>
                    <a:pt x="211169" y="10267"/>
                    <a:pt x="211169" y="22929"/>
                  </a:cubicBezTo>
                  <a:cubicBezTo>
                    <a:pt x="211169" y="35598"/>
                    <a:pt x="200901" y="45859"/>
                    <a:pt x="188239" y="45859"/>
                  </a:cubicBezTo>
                  <a:lnTo>
                    <a:pt x="22929" y="45859"/>
                  </a:lnTo>
                  <a:cubicBezTo>
                    <a:pt x="10267" y="45859"/>
                    <a:pt x="0" y="35598"/>
                    <a:pt x="0" y="2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15" name="Google Shape;1215;p42"/>
            <p:cNvSpPr/>
            <p:nvPr/>
          </p:nvSpPr>
          <p:spPr>
            <a:xfrm>
              <a:off x="1921856" y="3328505"/>
              <a:ext cx="136448" cy="45866"/>
            </a:xfrm>
            <a:custGeom>
              <a:avLst/>
              <a:gdLst/>
              <a:ahLst/>
              <a:cxnLst/>
              <a:rect l="l" t="t" r="r" b="b"/>
              <a:pathLst>
                <a:path w="136448" h="45866" extrusionOk="0">
                  <a:moveTo>
                    <a:pt x="136448" y="22936"/>
                  </a:moveTo>
                  <a:lnTo>
                    <a:pt x="136448" y="22936"/>
                  </a:lnTo>
                  <a:cubicBezTo>
                    <a:pt x="136448" y="10267"/>
                    <a:pt x="126180" y="0"/>
                    <a:pt x="113512" y="0"/>
                  </a:cubicBezTo>
                  <a:lnTo>
                    <a:pt x="22929" y="0"/>
                  </a:lnTo>
                  <a:cubicBezTo>
                    <a:pt x="10267" y="0"/>
                    <a:pt x="0" y="10267"/>
                    <a:pt x="0" y="22936"/>
                  </a:cubicBezTo>
                  <a:cubicBezTo>
                    <a:pt x="0" y="35604"/>
                    <a:pt x="10267" y="45866"/>
                    <a:pt x="22929" y="45866"/>
                  </a:cubicBezTo>
                  <a:lnTo>
                    <a:pt x="113512" y="45866"/>
                  </a:lnTo>
                  <a:cubicBezTo>
                    <a:pt x="126180" y="45866"/>
                    <a:pt x="136448" y="35604"/>
                    <a:pt x="136448" y="229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16" name="Google Shape;1216;p42"/>
            <p:cNvSpPr/>
            <p:nvPr/>
          </p:nvSpPr>
          <p:spPr>
            <a:xfrm>
              <a:off x="2101173" y="3328505"/>
              <a:ext cx="211169" cy="45866"/>
            </a:xfrm>
            <a:custGeom>
              <a:avLst/>
              <a:gdLst/>
              <a:ahLst/>
              <a:cxnLst/>
              <a:rect l="l" t="t" r="r" b="b"/>
              <a:pathLst>
                <a:path w="211169" h="45866" extrusionOk="0">
                  <a:moveTo>
                    <a:pt x="211169" y="22936"/>
                  </a:moveTo>
                  <a:lnTo>
                    <a:pt x="211169" y="22936"/>
                  </a:lnTo>
                  <a:cubicBezTo>
                    <a:pt x="211169" y="10267"/>
                    <a:pt x="200901" y="0"/>
                    <a:pt x="188239" y="0"/>
                  </a:cubicBezTo>
                  <a:lnTo>
                    <a:pt x="22929" y="0"/>
                  </a:lnTo>
                  <a:cubicBezTo>
                    <a:pt x="10267" y="0"/>
                    <a:pt x="0" y="10267"/>
                    <a:pt x="0" y="22936"/>
                  </a:cubicBezTo>
                  <a:cubicBezTo>
                    <a:pt x="0" y="35604"/>
                    <a:pt x="10267" y="45866"/>
                    <a:pt x="22929" y="45866"/>
                  </a:cubicBezTo>
                  <a:lnTo>
                    <a:pt x="188239" y="45866"/>
                  </a:lnTo>
                  <a:cubicBezTo>
                    <a:pt x="200901" y="45866"/>
                    <a:pt x="211169" y="35604"/>
                    <a:pt x="211169" y="229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1217" name="Google Shape;121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594" y="740413"/>
            <a:ext cx="7180457" cy="3827813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8" name="Google Shape;1218;p42"/>
          <p:cNvSpPr txBox="1"/>
          <p:nvPr/>
        </p:nvSpPr>
        <p:spPr>
          <a:xfrm>
            <a:off x="1935800" y="4728000"/>
            <a:ext cx="5139900" cy="415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D63E3D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Volim svoj kraj - hrvatski zavičaj</a:t>
            </a:r>
            <a:r>
              <a:rPr lang="en" sz="1500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(Google karte)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19" name="Google Shape;121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3176" y="4174451"/>
            <a:ext cx="905499" cy="90550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20" name="Google Shape;1220;p42"/>
          <p:cNvSpPr txBox="1"/>
          <p:nvPr/>
        </p:nvSpPr>
        <p:spPr>
          <a:xfrm>
            <a:off x="6740075" y="487500"/>
            <a:ext cx="23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221" name="Google Shape;1221;p42"/>
          <p:cNvGrpSpPr/>
          <p:nvPr/>
        </p:nvGrpSpPr>
        <p:grpSpPr>
          <a:xfrm>
            <a:off x="45257" y="54441"/>
            <a:ext cx="942703" cy="769655"/>
            <a:chOff x="4677120" y="3937544"/>
            <a:chExt cx="2837757" cy="1905558"/>
          </a:xfrm>
        </p:grpSpPr>
        <p:sp>
          <p:nvSpPr>
            <p:cNvPr id="1222" name="Google Shape;1222;p42"/>
            <p:cNvSpPr/>
            <p:nvPr/>
          </p:nvSpPr>
          <p:spPr>
            <a:xfrm>
              <a:off x="4896193" y="4137567"/>
              <a:ext cx="2513907" cy="1600752"/>
            </a:xfrm>
            <a:custGeom>
              <a:avLst/>
              <a:gdLst/>
              <a:ahLst/>
              <a:cxnLst/>
              <a:rect l="l" t="t" r="r" b="b"/>
              <a:pathLst>
                <a:path w="2513907" h="1600752" extrusionOk="0">
                  <a:moveTo>
                    <a:pt x="2440146" y="1210329"/>
                  </a:moveTo>
                  <a:lnTo>
                    <a:pt x="2440146" y="1209833"/>
                  </a:lnTo>
                  <a:lnTo>
                    <a:pt x="2440146" y="1046784"/>
                  </a:lnTo>
                  <a:cubicBezTo>
                    <a:pt x="2440146" y="1032605"/>
                    <a:pt x="2439739" y="1018235"/>
                    <a:pt x="2438914" y="1003134"/>
                  </a:cubicBezTo>
                  <a:cubicBezTo>
                    <a:pt x="2441701" y="994968"/>
                    <a:pt x="2443098" y="986542"/>
                    <a:pt x="2443098" y="977969"/>
                  </a:cubicBezTo>
                  <a:lnTo>
                    <a:pt x="2443098" y="925607"/>
                  </a:lnTo>
                  <a:cubicBezTo>
                    <a:pt x="2443098" y="904614"/>
                    <a:pt x="2434939" y="884866"/>
                    <a:pt x="2420664" y="870089"/>
                  </a:cubicBezTo>
                  <a:cubicBezTo>
                    <a:pt x="2399582" y="775163"/>
                    <a:pt x="2362072" y="685717"/>
                    <a:pt x="2309044" y="604024"/>
                  </a:cubicBezTo>
                  <a:lnTo>
                    <a:pt x="2234939" y="489883"/>
                  </a:lnTo>
                  <a:cubicBezTo>
                    <a:pt x="2182666" y="409359"/>
                    <a:pt x="2098503" y="357422"/>
                    <a:pt x="2004714" y="346151"/>
                  </a:cubicBezTo>
                  <a:cubicBezTo>
                    <a:pt x="2005444" y="342550"/>
                    <a:pt x="2005907" y="338842"/>
                    <a:pt x="2006047" y="335057"/>
                  </a:cubicBezTo>
                  <a:cubicBezTo>
                    <a:pt x="2007527" y="297135"/>
                    <a:pt x="1977866" y="265087"/>
                    <a:pt x="1939950" y="263594"/>
                  </a:cubicBezTo>
                  <a:cubicBezTo>
                    <a:pt x="1919878" y="262807"/>
                    <a:pt x="1820621" y="259029"/>
                    <a:pt x="1685963" y="255200"/>
                  </a:cubicBezTo>
                  <a:lnTo>
                    <a:pt x="1685963" y="105479"/>
                  </a:lnTo>
                  <a:cubicBezTo>
                    <a:pt x="1685963" y="47320"/>
                    <a:pt x="1638649" y="0"/>
                    <a:pt x="1580489" y="0"/>
                  </a:cubicBezTo>
                  <a:lnTo>
                    <a:pt x="930097" y="0"/>
                  </a:lnTo>
                  <a:cubicBezTo>
                    <a:pt x="871937" y="0"/>
                    <a:pt x="824617" y="47320"/>
                    <a:pt x="824617" y="105479"/>
                  </a:cubicBezTo>
                  <a:lnTo>
                    <a:pt x="824617" y="253504"/>
                  </a:lnTo>
                  <a:cubicBezTo>
                    <a:pt x="805497" y="254692"/>
                    <a:pt x="788162" y="256006"/>
                    <a:pt x="772814" y="257454"/>
                  </a:cubicBezTo>
                  <a:cubicBezTo>
                    <a:pt x="670718" y="267061"/>
                    <a:pt x="609619" y="273602"/>
                    <a:pt x="609600" y="273602"/>
                  </a:cubicBezTo>
                  <a:cubicBezTo>
                    <a:pt x="573265" y="277507"/>
                    <a:pt x="546500" y="309162"/>
                    <a:pt x="548182" y="345186"/>
                  </a:cubicBezTo>
                  <a:cubicBezTo>
                    <a:pt x="298481" y="363797"/>
                    <a:pt x="100215" y="572846"/>
                    <a:pt x="99187" y="827151"/>
                  </a:cubicBezTo>
                  <a:lnTo>
                    <a:pt x="97694" y="1202023"/>
                  </a:lnTo>
                  <a:cubicBezTo>
                    <a:pt x="41929" y="1213999"/>
                    <a:pt x="0" y="1263688"/>
                    <a:pt x="0" y="1322984"/>
                  </a:cubicBezTo>
                  <a:cubicBezTo>
                    <a:pt x="0" y="1391196"/>
                    <a:pt x="55505" y="1446701"/>
                    <a:pt x="123717" y="1446701"/>
                  </a:cubicBezTo>
                  <a:lnTo>
                    <a:pt x="266490" y="1446701"/>
                  </a:lnTo>
                  <a:cubicBezTo>
                    <a:pt x="299510" y="1446701"/>
                    <a:pt x="330517" y="1433436"/>
                    <a:pt x="353256" y="1410982"/>
                  </a:cubicBezTo>
                  <a:cubicBezTo>
                    <a:pt x="376288" y="1519281"/>
                    <a:pt x="472662" y="1600752"/>
                    <a:pt x="587711" y="1600752"/>
                  </a:cubicBezTo>
                  <a:cubicBezTo>
                    <a:pt x="707885" y="1600752"/>
                    <a:pt x="807694" y="1511858"/>
                    <a:pt x="824814" y="1396377"/>
                  </a:cubicBezTo>
                  <a:cubicBezTo>
                    <a:pt x="827322" y="1396612"/>
                    <a:pt x="829856" y="1396733"/>
                    <a:pt x="832408" y="1396733"/>
                  </a:cubicBezTo>
                  <a:lnTo>
                    <a:pt x="1637493" y="1396733"/>
                  </a:lnTo>
                  <a:cubicBezTo>
                    <a:pt x="1640039" y="1396733"/>
                    <a:pt x="1642573" y="1396612"/>
                    <a:pt x="1645075" y="1396377"/>
                  </a:cubicBezTo>
                  <a:cubicBezTo>
                    <a:pt x="1662195" y="1511858"/>
                    <a:pt x="1762010" y="1600752"/>
                    <a:pt x="1882178" y="1600752"/>
                  </a:cubicBezTo>
                  <a:cubicBezTo>
                    <a:pt x="1997576" y="1600752"/>
                    <a:pt x="2094198" y="1518780"/>
                    <a:pt x="2116836" y="1409998"/>
                  </a:cubicBezTo>
                  <a:cubicBezTo>
                    <a:pt x="2139689" y="1433042"/>
                    <a:pt x="2171096" y="1446701"/>
                    <a:pt x="2204599" y="1446701"/>
                  </a:cubicBezTo>
                  <a:lnTo>
                    <a:pt x="2390209" y="1446701"/>
                  </a:lnTo>
                  <a:cubicBezTo>
                    <a:pt x="2458415" y="1446701"/>
                    <a:pt x="2513907" y="1391196"/>
                    <a:pt x="2513907" y="1322984"/>
                  </a:cubicBezTo>
                  <a:cubicBezTo>
                    <a:pt x="2513907" y="1273454"/>
                    <a:pt x="2483631" y="1229728"/>
                    <a:pt x="2440146" y="12103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23" name="Google Shape;1223;p42"/>
            <p:cNvSpPr/>
            <p:nvPr/>
          </p:nvSpPr>
          <p:spPr>
            <a:xfrm>
              <a:off x="4791420" y="4032794"/>
              <a:ext cx="2723457" cy="1810308"/>
            </a:xfrm>
            <a:custGeom>
              <a:avLst/>
              <a:gdLst/>
              <a:ahLst/>
              <a:cxnLst/>
              <a:rect l="l" t="t" r="r" b="b"/>
              <a:pathLst>
                <a:path w="2723457" h="1810308" extrusionOk="0">
                  <a:moveTo>
                    <a:pt x="1986959" y="1810308"/>
                  </a:moveTo>
                  <a:cubicBezTo>
                    <a:pt x="1849475" y="1810308"/>
                    <a:pt x="1727098" y="1727136"/>
                    <a:pt x="1672570" y="1606283"/>
                  </a:cubicBezTo>
                  <a:lnTo>
                    <a:pt x="1006881" y="1606283"/>
                  </a:lnTo>
                  <a:cubicBezTo>
                    <a:pt x="952347" y="1727136"/>
                    <a:pt x="829964" y="1810308"/>
                    <a:pt x="692492" y="1810308"/>
                  </a:cubicBezTo>
                  <a:cubicBezTo>
                    <a:pt x="574179" y="1810308"/>
                    <a:pt x="466540" y="1748834"/>
                    <a:pt x="404164" y="1653901"/>
                  </a:cubicBezTo>
                  <a:cubicBezTo>
                    <a:pt x="393363" y="1655457"/>
                    <a:pt x="382371" y="1656251"/>
                    <a:pt x="371271" y="1656251"/>
                  </a:cubicBezTo>
                  <a:lnTo>
                    <a:pt x="228492" y="1656251"/>
                  </a:lnTo>
                  <a:cubicBezTo>
                    <a:pt x="102501" y="1656251"/>
                    <a:pt x="0" y="1553756"/>
                    <a:pt x="0" y="1427765"/>
                  </a:cubicBezTo>
                  <a:cubicBezTo>
                    <a:pt x="0" y="1351762"/>
                    <a:pt x="38296" y="1282344"/>
                    <a:pt x="97961" y="1240453"/>
                  </a:cubicBezTo>
                  <a:lnTo>
                    <a:pt x="99187" y="931513"/>
                  </a:lnTo>
                  <a:cubicBezTo>
                    <a:pt x="100323" y="649738"/>
                    <a:pt x="303930" y="409092"/>
                    <a:pt x="574357" y="355136"/>
                  </a:cubicBezTo>
                  <a:cubicBezTo>
                    <a:pt x="601732" y="311264"/>
                    <a:pt x="648265" y="280104"/>
                    <a:pt x="703186" y="274205"/>
                  </a:cubicBezTo>
                  <a:lnTo>
                    <a:pt x="703383" y="274180"/>
                  </a:lnTo>
                  <a:cubicBezTo>
                    <a:pt x="703414" y="274180"/>
                    <a:pt x="703446" y="274173"/>
                    <a:pt x="703478" y="274173"/>
                  </a:cubicBezTo>
                  <a:lnTo>
                    <a:pt x="708850" y="273602"/>
                  </a:lnTo>
                  <a:cubicBezTo>
                    <a:pt x="724560" y="271951"/>
                    <a:pt x="764844" y="267779"/>
                    <a:pt x="824617" y="262026"/>
                  </a:cubicBezTo>
                  <a:lnTo>
                    <a:pt x="824617" y="210261"/>
                  </a:lnTo>
                  <a:cubicBezTo>
                    <a:pt x="824617" y="94322"/>
                    <a:pt x="918940" y="0"/>
                    <a:pt x="1034878" y="0"/>
                  </a:cubicBezTo>
                  <a:lnTo>
                    <a:pt x="1685270" y="0"/>
                  </a:lnTo>
                  <a:cubicBezTo>
                    <a:pt x="1801202" y="0"/>
                    <a:pt x="1895513" y="94322"/>
                    <a:pt x="1895513" y="210261"/>
                  </a:cubicBezTo>
                  <a:lnTo>
                    <a:pt x="1895513" y="258317"/>
                  </a:lnTo>
                  <a:cubicBezTo>
                    <a:pt x="1978126" y="260959"/>
                    <a:pt x="2035143" y="263144"/>
                    <a:pt x="2048802" y="263677"/>
                  </a:cubicBezTo>
                  <a:cubicBezTo>
                    <a:pt x="2115788" y="266319"/>
                    <a:pt x="2172519" y="306736"/>
                    <a:pt x="2199246" y="363556"/>
                  </a:cubicBezTo>
                  <a:cubicBezTo>
                    <a:pt x="2292457" y="392944"/>
                    <a:pt x="2373249" y="453885"/>
                    <a:pt x="2427598" y="537603"/>
                  </a:cubicBezTo>
                  <a:lnTo>
                    <a:pt x="2501696" y="651738"/>
                  </a:lnTo>
                  <a:cubicBezTo>
                    <a:pt x="2557151" y="737165"/>
                    <a:pt x="2597626" y="830237"/>
                    <a:pt x="2622200" y="928725"/>
                  </a:cubicBezTo>
                  <a:cubicBezTo>
                    <a:pt x="2642006" y="958672"/>
                    <a:pt x="2652655" y="993787"/>
                    <a:pt x="2652655" y="1030382"/>
                  </a:cubicBezTo>
                  <a:lnTo>
                    <a:pt x="2652655" y="1082751"/>
                  </a:lnTo>
                  <a:cubicBezTo>
                    <a:pt x="2652655" y="1094866"/>
                    <a:pt x="2651455" y="1106900"/>
                    <a:pt x="2649073" y="1118717"/>
                  </a:cubicBezTo>
                  <a:cubicBezTo>
                    <a:pt x="2649486" y="1129842"/>
                    <a:pt x="2649696" y="1140701"/>
                    <a:pt x="2649696" y="1151566"/>
                  </a:cubicBezTo>
                  <a:lnTo>
                    <a:pt x="2649696" y="1260259"/>
                  </a:lnTo>
                  <a:cubicBezTo>
                    <a:pt x="2695879" y="1302791"/>
                    <a:pt x="2723457" y="1363217"/>
                    <a:pt x="2723457" y="1427765"/>
                  </a:cubicBezTo>
                  <a:cubicBezTo>
                    <a:pt x="2723457" y="1553756"/>
                    <a:pt x="2620962" y="1656251"/>
                    <a:pt x="2494984" y="1656251"/>
                  </a:cubicBezTo>
                  <a:lnTo>
                    <a:pt x="2309374" y="1656251"/>
                  </a:lnTo>
                  <a:cubicBezTo>
                    <a:pt x="2298001" y="1656251"/>
                    <a:pt x="2286673" y="1655381"/>
                    <a:pt x="2275490" y="1653666"/>
                  </a:cubicBezTo>
                  <a:cubicBezTo>
                    <a:pt x="2213197" y="1748777"/>
                    <a:pt x="2105552" y="1810308"/>
                    <a:pt x="1986959" y="1810308"/>
                  </a:cubicBezTo>
                  <a:close/>
                  <a:moveTo>
                    <a:pt x="1838934" y="1387532"/>
                  </a:moveTo>
                  <a:lnTo>
                    <a:pt x="1853495" y="1485785"/>
                  </a:lnTo>
                  <a:cubicBezTo>
                    <a:pt x="1863210" y="1551330"/>
                    <a:pt x="1920589" y="1600758"/>
                    <a:pt x="1986959" y="1600758"/>
                  </a:cubicBezTo>
                  <a:cubicBezTo>
                    <a:pt x="2050542" y="1600758"/>
                    <a:pt x="2106091" y="1555623"/>
                    <a:pt x="2119033" y="1493424"/>
                  </a:cubicBezTo>
                  <a:lnTo>
                    <a:pt x="2158765" y="1302524"/>
                  </a:lnTo>
                  <a:lnTo>
                    <a:pt x="2296026" y="1441018"/>
                  </a:lnTo>
                  <a:cubicBezTo>
                    <a:pt x="2299614" y="1444631"/>
                    <a:pt x="2304472" y="1446701"/>
                    <a:pt x="2309374" y="1446701"/>
                  </a:cubicBezTo>
                  <a:lnTo>
                    <a:pt x="2494984" y="1446701"/>
                  </a:lnTo>
                  <a:cubicBezTo>
                    <a:pt x="2505246" y="1446701"/>
                    <a:pt x="2513907" y="1438027"/>
                    <a:pt x="2513907" y="1427765"/>
                  </a:cubicBezTo>
                  <a:cubicBezTo>
                    <a:pt x="2513907" y="1419675"/>
                    <a:pt x="2507862" y="1413306"/>
                    <a:pt x="2502249" y="1410798"/>
                  </a:cubicBezTo>
                  <a:lnTo>
                    <a:pt x="2440146" y="1383106"/>
                  </a:lnTo>
                  <a:lnTo>
                    <a:pt x="2440146" y="1151566"/>
                  </a:lnTo>
                  <a:cubicBezTo>
                    <a:pt x="2440146" y="1139234"/>
                    <a:pt x="2439790" y="1126826"/>
                    <a:pt x="2439073" y="1113618"/>
                  </a:cubicBezTo>
                  <a:lnTo>
                    <a:pt x="2437961" y="1093317"/>
                  </a:lnTo>
                  <a:lnTo>
                    <a:pt x="2443105" y="1078261"/>
                  </a:lnTo>
                  <a:lnTo>
                    <a:pt x="2443105" y="1040434"/>
                  </a:lnTo>
                  <a:lnTo>
                    <a:pt x="2429554" y="1026407"/>
                  </a:lnTo>
                  <a:lnTo>
                    <a:pt x="2423147" y="997565"/>
                  </a:lnTo>
                  <a:cubicBezTo>
                    <a:pt x="2404802" y="914908"/>
                    <a:pt x="2372093" y="836949"/>
                    <a:pt x="2325935" y="765848"/>
                  </a:cubicBezTo>
                  <a:lnTo>
                    <a:pt x="2251836" y="651713"/>
                  </a:lnTo>
                  <a:cubicBezTo>
                    <a:pt x="2216867" y="597839"/>
                    <a:pt x="2160428" y="562571"/>
                    <a:pt x="2096992" y="554951"/>
                  </a:cubicBezTo>
                  <a:lnTo>
                    <a:pt x="1984159" y="541401"/>
                  </a:lnTo>
                  <a:lnTo>
                    <a:pt x="1998376" y="471487"/>
                  </a:lnTo>
                  <a:cubicBezTo>
                    <a:pt x="1953628" y="469861"/>
                    <a:pt x="1878793" y="467296"/>
                    <a:pt x="1787753" y="464705"/>
                  </a:cubicBezTo>
                  <a:lnTo>
                    <a:pt x="1685963" y="461810"/>
                  </a:lnTo>
                  <a:lnTo>
                    <a:pt x="1685963" y="210261"/>
                  </a:lnTo>
                  <a:cubicBezTo>
                    <a:pt x="1685893" y="209931"/>
                    <a:pt x="1685588" y="209619"/>
                    <a:pt x="1685410" y="209550"/>
                  </a:cubicBezTo>
                  <a:lnTo>
                    <a:pt x="1034878" y="209550"/>
                  </a:lnTo>
                  <a:cubicBezTo>
                    <a:pt x="1034554" y="209619"/>
                    <a:pt x="1034237" y="209943"/>
                    <a:pt x="1034167" y="210115"/>
                  </a:cubicBezTo>
                  <a:lnTo>
                    <a:pt x="1034167" y="456799"/>
                  </a:lnTo>
                  <a:lnTo>
                    <a:pt x="935837" y="462864"/>
                  </a:lnTo>
                  <a:cubicBezTo>
                    <a:pt x="917695" y="463981"/>
                    <a:pt x="901426" y="465220"/>
                    <a:pt x="887495" y="466540"/>
                  </a:cubicBezTo>
                  <a:cubicBezTo>
                    <a:pt x="830846" y="471868"/>
                    <a:pt x="787133" y="476218"/>
                    <a:pt x="759205" y="479069"/>
                  </a:cubicBezTo>
                  <a:lnTo>
                    <a:pt x="762368" y="546874"/>
                  </a:lnTo>
                  <a:lnTo>
                    <a:pt x="660742" y="554450"/>
                  </a:lnTo>
                  <a:cubicBezTo>
                    <a:pt x="464153" y="569093"/>
                    <a:pt x="309530" y="735088"/>
                    <a:pt x="308737" y="932345"/>
                  </a:cubicBezTo>
                  <a:lnTo>
                    <a:pt x="306914" y="1391539"/>
                  </a:lnTo>
                  <a:lnTo>
                    <a:pt x="224472" y="1409242"/>
                  </a:lnTo>
                  <a:cubicBezTo>
                    <a:pt x="217055" y="1410830"/>
                    <a:pt x="209550" y="1417707"/>
                    <a:pt x="209550" y="1427765"/>
                  </a:cubicBezTo>
                  <a:cubicBezTo>
                    <a:pt x="209550" y="1438027"/>
                    <a:pt x="218230" y="1446701"/>
                    <a:pt x="228492" y="1446701"/>
                  </a:cubicBezTo>
                  <a:lnTo>
                    <a:pt x="371271" y="1446701"/>
                  </a:lnTo>
                  <a:cubicBezTo>
                    <a:pt x="376085" y="1446701"/>
                    <a:pt x="380873" y="1444701"/>
                    <a:pt x="384409" y="1441202"/>
                  </a:cubicBezTo>
                  <a:lnTo>
                    <a:pt x="520680" y="1306645"/>
                  </a:lnTo>
                  <a:lnTo>
                    <a:pt x="560514" y="1493964"/>
                  </a:lnTo>
                  <a:cubicBezTo>
                    <a:pt x="573678" y="1555845"/>
                    <a:pt x="629177" y="1600758"/>
                    <a:pt x="692492" y="1600758"/>
                  </a:cubicBezTo>
                  <a:cubicBezTo>
                    <a:pt x="758856" y="1600758"/>
                    <a:pt x="816228" y="1551330"/>
                    <a:pt x="825957" y="1485779"/>
                  </a:cubicBezTo>
                  <a:lnTo>
                    <a:pt x="840524" y="1387532"/>
                  </a:lnTo>
                  <a:lnTo>
                    <a:pt x="938339" y="1396733"/>
                  </a:lnTo>
                  <a:lnTo>
                    <a:pt x="1741112" y="139673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24" name="Google Shape;1224;p42"/>
            <p:cNvSpPr/>
            <p:nvPr/>
          </p:nvSpPr>
          <p:spPr>
            <a:xfrm>
              <a:off x="4781893" y="4042317"/>
              <a:ext cx="2513907" cy="1600752"/>
            </a:xfrm>
            <a:custGeom>
              <a:avLst/>
              <a:gdLst/>
              <a:ahLst/>
              <a:cxnLst/>
              <a:rect l="l" t="t" r="r" b="b"/>
              <a:pathLst>
                <a:path w="2513907" h="1600752" extrusionOk="0">
                  <a:moveTo>
                    <a:pt x="2440146" y="1210329"/>
                  </a:moveTo>
                  <a:lnTo>
                    <a:pt x="2440146" y="1209833"/>
                  </a:lnTo>
                  <a:lnTo>
                    <a:pt x="2440146" y="1046784"/>
                  </a:lnTo>
                  <a:cubicBezTo>
                    <a:pt x="2440146" y="1032605"/>
                    <a:pt x="2439739" y="1018235"/>
                    <a:pt x="2438914" y="1003134"/>
                  </a:cubicBezTo>
                  <a:cubicBezTo>
                    <a:pt x="2441701" y="994968"/>
                    <a:pt x="2443098" y="986542"/>
                    <a:pt x="2443098" y="977969"/>
                  </a:cubicBezTo>
                  <a:lnTo>
                    <a:pt x="2443098" y="925607"/>
                  </a:lnTo>
                  <a:cubicBezTo>
                    <a:pt x="2443098" y="904614"/>
                    <a:pt x="2434939" y="884866"/>
                    <a:pt x="2420664" y="870089"/>
                  </a:cubicBezTo>
                  <a:cubicBezTo>
                    <a:pt x="2399582" y="775163"/>
                    <a:pt x="2362072" y="685717"/>
                    <a:pt x="2309044" y="604024"/>
                  </a:cubicBezTo>
                  <a:lnTo>
                    <a:pt x="2234939" y="489883"/>
                  </a:lnTo>
                  <a:cubicBezTo>
                    <a:pt x="2182666" y="409359"/>
                    <a:pt x="2098503" y="357422"/>
                    <a:pt x="2004714" y="346151"/>
                  </a:cubicBezTo>
                  <a:cubicBezTo>
                    <a:pt x="2005444" y="342550"/>
                    <a:pt x="2005907" y="338842"/>
                    <a:pt x="2006047" y="335057"/>
                  </a:cubicBezTo>
                  <a:cubicBezTo>
                    <a:pt x="2007527" y="297135"/>
                    <a:pt x="1977866" y="265087"/>
                    <a:pt x="1939950" y="263594"/>
                  </a:cubicBezTo>
                  <a:cubicBezTo>
                    <a:pt x="1919878" y="262807"/>
                    <a:pt x="1820621" y="259029"/>
                    <a:pt x="1685963" y="255200"/>
                  </a:cubicBezTo>
                  <a:lnTo>
                    <a:pt x="1685963" y="105479"/>
                  </a:lnTo>
                  <a:cubicBezTo>
                    <a:pt x="1685963" y="47320"/>
                    <a:pt x="1638649" y="0"/>
                    <a:pt x="1580489" y="0"/>
                  </a:cubicBezTo>
                  <a:lnTo>
                    <a:pt x="930097" y="0"/>
                  </a:lnTo>
                  <a:cubicBezTo>
                    <a:pt x="871937" y="0"/>
                    <a:pt x="824617" y="47320"/>
                    <a:pt x="824617" y="105479"/>
                  </a:cubicBezTo>
                  <a:lnTo>
                    <a:pt x="824617" y="253504"/>
                  </a:lnTo>
                  <a:cubicBezTo>
                    <a:pt x="805497" y="254692"/>
                    <a:pt x="788162" y="256006"/>
                    <a:pt x="772814" y="257454"/>
                  </a:cubicBezTo>
                  <a:cubicBezTo>
                    <a:pt x="670718" y="267061"/>
                    <a:pt x="609619" y="273602"/>
                    <a:pt x="609600" y="273602"/>
                  </a:cubicBezTo>
                  <a:cubicBezTo>
                    <a:pt x="573265" y="277507"/>
                    <a:pt x="546500" y="309162"/>
                    <a:pt x="548182" y="345186"/>
                  </a:cubicBezTo>
                  <a:cubicBezTo>
                    <a:pt x="298481" y="363797"/>
                    <a:pt x="100215" y="572846"/>
                    <a:pt x="99187" y="827151"/>
                  </a:cubicBezTo>
                  <a:lnTo>
                    <a:pt x="97694" y="1202023"/>
                  </a:lnTo>
                  <a:cubicBezTo>
                    <a:pt x="41929" y="1213999"/>
                    <a:pt x="0" y="1263688"/>
                    <a:pt x="0" y="1322984"/>
                  </a:cubicBezTo>
                  <a:cubicBezTo>
                    <a:pt x="0" y="1391196"/>
                    <a:pt x="55505" y="1446701"/>
                    <a:pt x="123717" y="1446701"/>
                  </a:cubicBezTo>
                  <a:lnTo>
                    <a:pt x="266490" y="1446701"/>
                  </a:lnTo>
                  <a:cubicBezTo>
                    <a:pt x="299510" y="1446701"/>
                    <a:pt x="330517" y="1433436"/>
                    <a:pt x="353256" y="1410982"/>
                  </a:cubicBezTo>
                  <a:cubicBezTo>
                    <a:pt x="376288" y="1519281"/>
                    <a:pt x="472662" y="1600752"/>
                    <a:pt x="587711" y="1600752"/>
                  </a:cubicBezTo>
                  <a:cubicBezTo>
                    <a:pt x="707885" y="1600752"/>
                    <a:pt x="807694" y="1511858"/>
                    <a:pt x="824814" y="1396377"/>
                  </a:cubicBezTo>
                  <a:cubicBezTo>
                    <a:pt x="827322" y="1396612"/>
                    <a:pt x="829856" y="1396733"/>
                    <a:pt x="832408" y="1396733"/>
                  </a:cubicBezTo>
                  <a:lnTo>
                    <a:pt x="1637493" y="1396733"/>
                  </a:lnTo>
                  <a:cubicBezTo>
                    <a:pt x="1640039" y="1396733"/>
                    <a:pt x="1642573" y="1396612"/>
                    <a:pt x="1645075" y="1396377"/>
                  </a:cubicBezTo>
                  <a:cubicBezTo>
                    <a:pt x="1662195" y="1511858"/>
                    <a:pt x="1762010" y="1600752"/>
                    <a:pt x="1882178" y="1600752"/>
                  </a:cubicBezTo>
                  <a:cubicBezTo>
                    <a:pt x="1997576" y="1600752"/>
                    <a:pt x="2094198" y="1518780"/>
                    <a:pt x="2116836" y="1409998"/>
                  </a:cubicBezTo>
                  <a:cubicBezTo>
                    <a:pt x="2139689" y="1433042"/>
                    <a:pt x="2171096" y="1446701"/>
                    <a:pt x="2204599" y="1446701"/>
                  </a:cubicBezTo>
                  <a:lnTo>
                    <a:pt x="2390209" y="1446701"/>
                  </a:lnTo>
                  <a:cubicBezTo>
                    <a:pt x="2458415" y="1446701"/>
                    <a:pt x="2513907" y="1391196"/>
                    <a:pt x="2513907" y="1322984"/>
                  </a:cubicBezTo>
                  <a:cubicBezTo>
                    <a:pt x="2513907" y="1273454"/>
                    <a:pt x="2483631" y="1229728"/>
                    <a:pt x="2440146" y="1210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25" name="Google Shape;1225;p42"/>
            <p:cNvSpPr/>
            <p:nvPr/>
          </p:nvSpPr>
          <p:spPr>
            <a:xfrm>
              <a:off x="4677120" y="3937544"/>
              <a:ext cx="2723457" cy="1810308"/>
            </a:xfrm>
            <a:custGeom>
              <a:avLst/>
              <a:gdLst/>
              <a:ahLst/>
              <a:cxnLst/>
              <a:rect l="l" t="t" r="r" b="b"/>
              <a:pathLst>
                <a:path w="2723457" h="1810308" extrusionOk="0">
                  <a:moveTo>
                    <a:pt x="1986959" y="1810308"/>
                  </a:moveTo>
                  <a:cubicBezTo>
                    <a:pt x="1849475" y="1810308"/>
                    <a:pt x="1727098" y="1727136"/>
                    <a:pt x="1672570" y="1606283"/>
                  </a:cubicBezTo>
                  <a:lnTo>
                    <a:pt x="1006881" y="1606283"/>
                  </a:lnTo>
                  <a:cubicBezTo>
                    <a:pt x="952347" y="1727136"/>
                    <a:pt x="829964" y="1810308"/>
                    <a:pt x="692492" y="1810308"/>
                  </a:cubicBezTo>
                  <a:cubicBezTo>
                    <a:pt x="574179" y="1810308"/>
                    <a:pt x="466540" y="1748834"/>
                    <a:pt x="404164" y="1653901"/>
                  </a:cubicBezTo>
                  <a:cubicBezTo>
                    <a:pt x="393363" y="1655457"/>
                    <a:pt x="382371" y="1656251"/>
                    <a:pt x="371271" y="1656251"/>
                  </a:cubicBezTo>
                  <a:lnTo>
                    <a:pt x="228492" y="1656251"/>
                  </a:lnTo>
                  <a:cubicBezTo>
                    <a:pt x="102501" y="1656251"/>
                    <a:pt x="0" y="1553756"/>
                    <a:pt x="0" y="1427765"/>
                  </a:cubicBezTo>
                  <a:cubicBezTo>
                    <a:pt x="0" y="1351762"/>
                    <a:pt x="38296" y="1282344"/>
                    <a:pt x="97961" y="1240453"/>
                  </a:cubicBezTo>
                  <a:lnTo>
                    <a:pt x="99187" y="931513"/>
                  </a:lnTo>
                  <a:cubicBezTo>
                    <a:pt x="100323" y="649738"/>
                    <a:pt x="303930" y="409092"/>
                    <a:pt x="574357" y="355136"/>
                  </a:cubicBezTo>
                  <a:cubicBezTo>
                    <a:pt x="601732" y="311264"/>
                    <a:pt x="648265" y="280104"/>
                    <a:pt x="703186" y="274205"/>
                  </a:cubicBezTo>
                  <a:lnTo>
                    <a:pt x="703383" y="274180"/>
                  </a:lnTo>
                  <a:cubicBezTo>
                    <a:pt x="703414" y="274180"/>
                    <a:pt x="703446" y="274173"/>
                    <a:pt x="703478" y="274173"/>
                  </a:cubicBezTo>
                  <a:lnTo>
                    <a:pt x="708850" y="273602"/>
                  </a:lnTo>
                  <a:cubicBezTo>
                    <a:pt x="724560" y="271951"/>
                    <a:pt x="764844" y="267779"/>
                    <a:pt x="824617" y="262026"/>
                  </a:cubicBezTo>
                  <a:lnTo>
                    <a:pt x="824617" y="210261"/>
                  </a:lnTo>
                  <a:cubicBezTo>
                    <a:pt x="824617" y="94322"/>
                    <a:pt x="918940" y="0"/>
                    <a:pt x="1034878" y="0"/>
                  </a:cubicBezTo>
                  <a:lnTo>
                    <a:pt x="1685270" y="0"/>
                  </a:lnTo>
                  <a:cubicBezTo>
                    <a:pt x="1801202" y="0"/>
                    <a:pt x="1895513" y="94322"/>
                    <a:pt x="1895513" y="210261"/>
                  </a:cubicBezTo>
                  <a:lnTo>
                    <a:pt x="1895513" y="258317"/>
                  </a:lnTo>
                  <a:cubicBezTo>
                    <a:pt x="1978126" y="260959"/>
                    <a:pt x="2035143" y="263144"/>
                    <a:pt x="2048802" y="263677"/>
                  </a:cubicBezTo>
                  <a:cubicBezTo>
                    <a:pt x="2115788" y="266319"/>
                    <a:pt x="2172519" y="306736"/>
                    <a:pt x="2199246" y="363556"/>
                  </a:cubicBezTo>
                  <a:cubicBezTo>
                    <a:pt x="2292457" y="392944"/>
                    <a:pt x="2373249" y="453885"/>
                    <a:pt x="2427598" y="537603"/>
                  </a:cubicBezTo>
                  <a:lnTo>
                    <a:pt x="2501696" y="651738"/>
                  </a:lnTo>
                  <a:cubicBezTo>
                    <a:pt x="2557151" y="737165"/>
                    <a:pt x="2597626" y="830237"/>
                    <a:pt x="2622200" y="928725"/>
                  </a:cubicBezTo>
                  <a:cubicBezTo>
                    <a:pt x="2642006" y="958672"/>
                    <a:pt x="2652655" y="993787"/>
                    <a:pt x="2652655" y="1030382"/>
                  </a:cubicBezTo>
                  <a:lnTo>
                    <a:pt x="2652655" y="1082751"/>
                  </a:lnTo>
                  <a:cubicBezTo>
                    <a:pt x="2652655" y="1094866"/>
                    <a:pt x="2651455" y="1106900"/>
                    <a:pt x="2649073" y="1118717"/>
                  </a:cubicBezTo>
                  <a:cubicBezTo>
                    <a:pt x="2649486" y="1129842"/>
                    <a:pt x="2649696" y="1140701"/>
                    <a:pt x="2649696" y="1151566"/>
                  </a:cubicBezTo>
                  <a:lnTo>
                    <a:pt x="2649696" y="1260259"/>
                  </a:lnTo>
                  <a:cubicBezTo>
                    <a:pt x="2695879" y="1302791"/>
                    <a:pt x="2723457" y="1363217"/>
                    <a:pt x="2723457" y="1427765"/>
                  </a:cubicBezTo>
                  <a:cubicBezTo>
                    <a:pt x="2723457" y="1553756"/>
                    <a:pt x="2620962" y="1656251"/>
                    <a:pt x="2494984" y="1656251"/>
                  </a:cubicBezTo>
                  <a:lnTo>
                    <a:pt x="2309374" y="1656251"/>
                  </a:lnTo>
                  <a:cubicBezTo>
                    <a:pt x="2298001" y="1656251"/>
                    <a:pt x="2286673" y="1655381"/>
                    <a:pt x="2275490" y="1653666"/>
                  </a:cubicBezTo>
                  <a:cubicBezTo>
                    <a:pt x="2213197" y="1748777"/>
                    <a:pt x="2105552" y="1810308"/>
                    <a:pt x="1986959" y="1810308"/>
                  </a:cubicBezTo>
                  <a:close/>
                  <a:moveTo>
                    <a:pt x="1838934" y="1387532"/>
                  </a:moveTo>
                  <a:lnTo>
                    <a:pt x="1853495" y="1485785"/>
                  </a:lnTo>
                  <a:cubicBezTo>
                    <a:pt x="1863210" y="1551330"/>
                    <a:pt x="1920589" y="1600758"/>
                    <a:pt x="1986959" y="1600758"/>
                  </a:cubicBezTo>
                  <a:cubicBezTo>
                    <a:pt x="2050542" y="1600758"/>
                    <a:pt x="2106091" y="1555623"/>
                    <a:pt x="2119033" y="1493424"/>
                  </a:cubicBezTo>
                  <a:lnTo>
                    <a:pt x="2158765" y="1302524"/>
                  </a:lnTo>
                  <a:lnTo>
                    <a:pt x="2296026" y="1441018"/>
                  </a:lnTo>
                  <a:cubicBezTo>
                    <a:pt x="2299614" y="1444631"/>
                    <a:pt x="2304472" y="1446701"/>
                    <a:pt x="2309374" y="1446701"/>
                  </a:cubicBezTo>
                  <a:lnTo>
                    <a:pt x="2494984" y="1446701"/>
                  </a:lnTo>
                  <a:cubicBezTo>
                    <a:pt x="2505246" y="1446701"/>
                    <a:pt x="2513907" y="1438027"/>
                    <a:pt x="2513907" y="1427765"/>
                  </a:cubicBezTo>
                  <a:cubicBezTo>
                    <a:pt x="2513907" y="1419675"/>
                    <a:pt x="2507862" y="1413306"/>
                    <a:pt x="2502249" y="1410798"/>
                  </a:cubicBezTo>
                  <a:lnTo>
                    <a:pt x="2440146" y="1383106"/>
                  </a:lnTo>
                  <a:lnTo>
                    <a:pt x="2440146" y="1151566"/>
                  </a:lnTo>
                  <a:cubicBezTo>
                    <a:pt x="2440146" y="1139234"/>
                    <a:pt x="2439790" y="1126826"/>
                    <a:pt x="2439073" y="1113618"/>
                  </a:cubicBezTo>
                  <a:lnTo>
                    <a:pt x="2437961" y="1093317"/>
                  </a:lnTo>
                  <a:lnTo>
                    <a:pt x="2443105" y="1078261"/>
                  </a:lnTo>
                  <a:lnTo>
                    <a:pt x="2443105" y="1040434"/>
                  </a:lnTo>
                  <a:lnTo>
                    <a:pt x="2429554" y="1026407"/>
                  </a:lnTo>
                  <a:lnTo>
                    <a:pt x="2423147" y="997565"/>
                  </a:lnTo>
                  <a:cubicBezTo>
                    <a:pt x="2404802" y="914908"/>
                    <a:pt x="2372093" y="836949"/>
                    <a:pt x="2325935" y="765848"/>
                  </a:cubicBezTo>
                  <a:lnTo>
                    <a:pt x="2251836" y="651713"/>
                  </a:lnTo>
                  <a:cubicBezTo>
                    <a:pt x="2216867" y="597839"/>
                    <a:pt x="2160428" y="562571"/>
                    <a:pt x="2096992" y="554951"/>
                  </a:cubicBezTo>
                  <a:lnTo>
                    <a:pt x="1984159" y="541401"/>
                  </a:lnTo>
                  <a:lnTo>
                    <a:pt x="1998376" y="471487"/>
                  </a:lnTo>
                  <a:cubicBezTo>
                    <a:pt x="1953628" y="469861"/>
                    <a:pt x="1878793" y="467296"/>
                    <a:pt x="1787753" y="464705"/>
                  </a:cubicBezTo>
                  <a:lnTo>
                    <a:pt x="1685963" y="461810"/>
                  </a:lnTo>
                  <a:lnTo>
                    <a:pt x="1685963" y="210261"/>
                  </a:lnTo>
                  <a:cubicBezTo>
                    <a:pt x="1685893" y="209931"/>
                    <a:pt x="1685588" y="209619"/>
                    <a:pt x="1685410" y="209550"/>
                  </a:cubicBezTo>
                  <a:lnTo>
                    <a:pt x="1034878" y="209550"/>
                  </a:lnTo>
                  <a:cubicBezTo>
                    <a:pt x="1034554" y="209619"/>
                    <a:pt x="1034237" y="209943"/>
                    <a:pt x="1034167" y="210115"/>
                  </a:cubicBezTo>
                  <a:lnTo>
                    <a:pt x="1034167" y="456799"/>
                  </a:lnTo>
                  <a:lnTo>
                    <a:pt x="935837" y="462864"/>
                  </a:lnTo>
                  <a:cubicBezTo>
                    <a:pt x="917695" y="463981"/>
                    <a:pt x="901426" y="465220"/>
                    <a:pt x="887495" y="466540"/>
                  </a:cubicBezTo>
                  <a:cubicBezTo>
                    <a:pt x="830846" y="471868"/>
                    <a:pt x="787133" y="476218"/>
                    <a:pt x="759205" y="479069"/>
                  </a:cubicBezTo>
                  <a:lnTo>
                    <a:pt x="762368" y="546874"/>
                  </a:lnTo>
                  <a:lnTo>
                    <a:pt x="660742" y="554450"/>
                  </a:lnTo>
                  <a:cubicBezTo>
                    <a:pt x="464153" y="569093"/>
                    <a:pt x="309530" y="735088"/>
                    <a:pt x="308737" y="932345"/>
                  </a:cubicBezTo>
                  <a:lnTo>
                    <a:pt x="306914" y="1391539"/>
                  </a:lnTo>
                  <a:lnTo>
                    <a:pt x="224472" y="1409242"/>
                  </a:lnTo>
                  <a:cubicBezTo>
                    <a:pt x="217055" y="1410830"/>
                    <a:pt x="209550" y="1417707"/>
                    <a:pt x="209550" y="1427765"/>
                  </a:cubicBezTo>
                  <a:cubicBezTo>
                    <a:pt x="209550" y="1438027"/>
                    <a:pt x="218230" y="1446701"/>
                    <a:pt x="228492" y="1446701"/>
                  </a:cubicBezTo>
                  <a:lnTo>
                    <a:pt x="371271" y="1446701"/>
                  </a:lnTo>
                  <a:cubicBezTo>
                    <a:pt x="376085" y="1446701"/>
                    <a:pt x="380873" y="1444701"/>
                    <a:pt x="384409" y="1441202"/>
                  </a:cubicBezTo>
                  <a:lnTo>
                    <a:pt x="520680" y="1306645"/>
                  </a:lnTo>
                  <a:lnTo>
                    <a:pt x="560514" y="1493964"/>
                  </a:lnTo>
                  <a:cubicBezTo>
                    <a:pt x="573678" y="1555845"/>
                    <a:pt x="629177" y="1600758"/>
                    <a:pt x="692492" y="1600758"/>
                  </a:cubicBezTo>
                  <a:cubicBezTo>
                    <a:pt x="758856" y="1600758"/>
                    <a:pt x="816228" y="1551330"/>
                    <a:pt x="825957" y="1485779"/>
                  </a:cubicBezTo>
                  <a:lnTo>
                    <a:pt x="840524" y="1387532"/>
                  </a:lnTo>
                  <a:lnTo>
                    <a:pt x="938339" y="1396733"/>
                  </a:lnTo>
                  <a:lnTo>
                    <a:pt x="1741112" y="13967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26" name="Google Shape;1226;p42"/>
            <p:cNvSpPr/>
            <p:nvPr/>
          </p:nvSpPr>
          <p:spPr>
            <a:xfrm>
              <a:off x="6419380" y="5154749"/>
              <a:ext cx="489375" cy="205803"/>
            </a:xfrm>
            <a:custGeom>
              <a:avLst/>
              <a:gdLst/>
              <a:ahLst/>
              <a:cxnLst/>
              <a:rect l="l" t="t" r="r" b="b"/>
              <a:pathLst>
                <a:path w="489375" h="205803" extrusionOk="0">
                  <a:moveTo>
                    <a:pt x="244684" y="0"/>
                  </a:moveTo>
                  <a:cubicBezTo>
                    <a:pt x="122008" y="0"/>
                    <a:pt x="20332" y="88938"/>
                    <a:pt x="0" y="205803"/>
                  </a:cubicBezTo>
                  <a:lnTo>
                    <a:pt x="489375" y="205803"/>
                  </a:lnTo>
                  <a:cubicBezTo>
                    <a:pt x="469042" y="88938"/>
                    <a:pt x="367366" y="0"/>
                    <a:pt x="244684" y="0"/>
                  </a:cubicBez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27" name="Google Shape;1227;p42"/>
            <p:cNvSpPr/>
            <p:nvPr/>
          </p:nvSpPr>
          <p:spPr>
            <a:xfrm>
              <a:off x="5124922" y="5154749"/>
              <a:ext cx="489381" cy="205803"/>
            </a:xfrm>
            <a:custGeom>
              <a:avLst/>
              <a:gdLst/>
              <a:ahLst/>
              <a:cxnLst/>
              <a:rect l="l" t="t" r="r" b="b"/>
              <a:pathLst>
                <a:path w="489381" h="205803" extrusionOk="0">
                  <a:moveTo>
                    <a:pt x="244690" y="0"/>
                  </a:moveTo>
                  <a:cubicBezTo>
                    <a:pt x="122008" y="0"/>
                    <a:pt x="20332" y="88938"/>
                    <a:pt x="0" y="205803"/>
                  </a:cubicBezTo>
                  <a:lnTo>
                    <a:pt x="489381" y="205803"/>
                  </a:lnTo>
                  <a:cubicBezTo>
                    <a:pt x="469049" y="88938"/>
                    <a:pt x="367372" y="0"/>
                    <a:pt x="244690" y="0"/>
                  </a:cubicBez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28" name="Google Shape;1228;p42"/>
            <p:cNvSpPr/>
            <p:nvPr/>
          </p:nvSpPr>
          <p:spPr>
            <a:xfrm>
              <a:off x="4938535" y="4445314"/>
              <a:ext cx="2224354" cy="934586"/>
            </a:xfrm>
            <a:custGeom>
              <a:avLst/>
              <a:gdLst/>
              <a:ahLst/>
              <a:cxnLst/>
              <a:rect l="l" t="t" r="r" b="b"/>
              <a:pathLst>
                <a:path w="2224354" h="934586" extrusionOk="0">
                  <a:moveTo>
                    <a:pt x="1970220" y="934586"/>
                  </a:moveTo>
                  <a:cubicBezTo>
                    <a:pt x="1960816" y="934586"/>
                    <a:pt x="1952764" y="927830"/>
                    <a:pt x="1951158" y="918552"/>
                  </a:cubicBezTo>
                  <a:cubicBezTo>
                    <a:pt x="1932038" y="808596"/>
                    <a:pt x="1837143" y="728783"/>
                    <a:pt x="1725529" y="728783"/>
                  </a:cubicBezTo>
                  <a:cubicBezTo>
                    <a:pt x="1613922" y="728783"/>
                    <a:pt x="1519021" y="808596"/>
                    <a:pt x="1499908" y="918552"/>
                  </a:cubicBezTo>
                  <a:cubicBezTo>
                    <a:pt x="1498301" y="927830"/>
                    <a:pt x="1490249" y="934586"/>
                    <a:pt x="1480845" y="934586"/>
                  </a:cubicBezTo>
                  <a:lnTo>
                    <a:pt x="675760" y="934586"/>
                  </a:lnTo>
                  <a:cubicBezTo>
                    <a:pt x="666356" y="934586"/>
                    <a:pt x="658304" y="927830"/>
                    <a:pt x="656697" y="918552"/>
                  </a:cubicBezTo>
                  <a:cubicBezTo>
                    <a:pt x="637584" y="808596"/>
                    <a:pt x="542683" y="728783"/>
                    <a:pt x="431076" y="728783"/>
                  </a:cubicBezTo>
                  <a:cubicBezTo>
                    <a:pt x="319462" y="728783"/>
                    <a:pt x="224567" y="808596"/>
                    <a:pt x="205447" y="918552"/>
                  </a:cubicBezTo>
                  <a:cubicBezTo>
                    <a:pt x="203841" y="927830"/>
                    <a:pt x="195795" y="934586"/>
                    <a:pt x="186385" y="934586"/>
                  </a:cubicBezTo>
                  <a:lnTo>
                    <a:pt x="109835" y="934586"/>
                  </a:lnTo>
                  <a:cubicBezTo>
                    <a:pt x="80454" y="934586"/>
                    <a:pt x="52857" y="923118"/>
                    <a:pt x="32111" y="902303"/>
                  </a:cubicBezTo>
                  <a:cubicBezTo>
                    <a:pt x="11372" y="881487"/>
                    <a:pt x="0" y="853827"/>
                    <a:pt x="107" y="824426"/>
                  </a:cubicBezTo>
                  <a:lnTo>
                    <a:pt x="1720" y="424389"/>
                  </a:lnTo>
                  <a:cubicBezTo>
                    <a:pt x="2647" y="190385"/>
                    <a:pt x="193770" y="0"/>
                    <a:pt x="427786" y="0"/>
                  </a:cubicBezTo>
                  <a:lnTo>
                    <a:pt x="1809413" y="0"/>
                  </a:lnTo>
                  <a:cubicBezTo>
                    <a:pt x="1898319" y="0"/>
                    <a:pt x="1980291" y="44519"/>
                    <a:pt x="2028691" y="119087"/>
                  </a:cubicBezTo>
                  <a:lnTo>
                    <a:pt x="2102783" y="233248"/>
                  </a:lnTo>
                  <a:cubicBezTo>
                    <a:pt x="2182317" y="355771"/>
                    <a:pt x="2224354" y="497732"/>
                    <a:pt x="2224354" y="643794"/>
                  </a:cubicBezTo>
                  <a:lnTo>
                    <a:pt x="2224354" y="806843"/>
                  </a:lnTo>
                  <a:cubicBezTo>
                    <a:pt x="2224354" y="877290"/>
                    <a:pt x="2167058" y="934586"/>
                    <a:pt x="2096604" y="934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29" name="Google Shape;1229;p42"/>
            <p:cNvSpPr/>
            <p:nvPr/>
          </p:nvSpPr>
          <p:spPr>
            <a:xfrm>
              <a:off x="4919167" y="4425974"/>
              <a:ext cx="2263063" cy="973270"/>
            </a:xfrm>
            <a:custGeom>
              <a:avLst/>
              <a:gdLst/>
              <a:ahLst/>
              <a:cxnLst/>
              <a:rect l="l" t="t" r="r" b="b"/>
              <a:pathLst>
                <a:path w="2263063" h="973270" extrusionOk="0">
                  <a:moveTo>
                    <a:pt x="1828774" y="0"/>
                  </a:moveTo>
                  <a:lnTo>
                    <a:pt x="447160" y="0"/>
                  </a:lnTo>
                  <a:cubicBezTo>
                    <a:pt x="202520" y="0"/>
                    <a:pt x="2711" y="199021"/>
                    <a:pt x="1733" y="443649"/>
                  </a:cubicBezTo>
                  <a:lnTo>
                    <a:pt x="139" y="843680"/>
                  </a:lnTo>
                  <a:cubicBezTo>
                    <a:pt x="0" y="878255"/>
                    <a:pt x="13360" y="910786"/>
                    <a:pt x="37763" y="935278"/>
                  </a:cubicBezTo>
                  <a:cubicBezTo>
                    <a:pt x="62160" y="959777"/>
                    <a:pt x="94634" y="973270"/>
                    <a:pt x="129216" y="973270"/>
                  </a:cubicBezTo>
                  <a:lnTo>
                    <a:pt x="205752" y="973270"/>
                  </a:lnTo>
                  <a:cubicBezTo>
                    <a:pt x="224561" y="973270"/>
                    <a:pt x="240645" y="959745"/>
                    <a:pt x="243871" y="941209"/>
                  </a:cubicBezTo>
                  <a:cubicBezTo>
                    <a:pt x="261385" y="840536"/>
                    <a:pt x="348265" y="767467"/>
                    <a:pt x="450443" y="767467"/>
                  </a:cubicBezTo>
                  <a:cubicBezTo>
                    <a:pt x="552621" y="767467"/>
                    <a:pt x="639502" y="840536"/>
                    <a:pt x="657021" y="941209"/>
                  </a:cubicBezTo>
                  <a:cubicBezTo>
                    <a:pt x="660241" y="959745"/>
                    <a:pt x="676325" y="973270"/>
                    <a:pt x="695140" y="973270"/>
                  </a:cubicBezTo>
                  <a:lnTo>
                    <a:pt x="1500212" y="973270"/>
                  </a:lnTo>
                  <a:cubicBezTo>
                    <a:pt x="1519021" y="973270"/>
                    <a:pt x="1535106" y="959745"/>
                    <a:pt x="1538325" y="941209"/>
                  </a:cubicBezTo>
                  <a:cubicBezTo>
                    <a:pt x="1555845" y="840536"/>
                    <a:pt x="1642719" y="767467"/>
                    <a:pt x="1744897" y="767467"/>
                  </a:cubicBezTo>
                  <a:cubicBezTo>
                    <a:pt x="1847081" y="767467"/>
                    <a:pt x="1933956" y="840536"/>
                    <a:pt x="1951469" y="941209"/>
                  </a:cubicBezTo>
                  <a:cubicBezTo>
                    <a:pt x="1954695" y="959745"/>
                    <a:pt x="1970779" y="973270"/>
                    <a:pt x="1989588" y="973270"/>
                  </a:cubicBezTo>
                  <a:lnTo>
                    <a:pt x="2115978" y="973270"/>
                  </a:lnTo>
                  <a:cubicBezTo>
                    <a:pt x="2197080" y="973270"/>
                    <a:pt x="2263063" y="907288"/>
                    <a:pt x="2263063" y="826179"/>
                  </a:cubicBezTo>
                  <a:lnTo>
                    <a:pt x="2263063" y="663136"/>
                  </a:lnTo>
                  <a:cubicBezTo>
                    <a:pt x="2263063" y="513321"/>
                    <a:pt x="2219947" y="367709"/>
                    <a:pt x="2138375" y="242042"/>
                  </a:cubicBezTo>
                  <a:lnTo>
                    <a:pt x="2064283" y="127901"/>
                  </a:lnTo>
                  <a:cubicBezTo>
                    <a:pt x="2012289" y="47809"/>
                    <a:pt x="1924253" y="0"/>
                    <a:pt x="1828774" y="0"/>
                  </a:cubicBezTo>
                  <a:close/>
                  <a:moveTo>
                    <a:pt x="1828774" y="38690"/>
                  </a:moveTo>
                  <a:cubicBezTo>
                    <a:pt x="1910772" y="38690"/>
                    <a:pt x="1987181" y="80194"/>
                    <a:pt x="2031828" y="148964"/>
                  </a:cubicBezTo>
                  <a:lnTo>
                    <a:pt x="2105926" y="263112"/>
                  </a:lnTo>
                  <a:cubicBezTo>
                    <a:pt x="2183225" y="382206"/>
                    <a:pt x="2224373" y="521150"/>
                    <a:pt x="2224373" y="663136"/>
                  </a:cubicBezTo>
                  <a:lnTo>
                    <a:pt x="2224373" y="826179"/>
                  </a:lnTo>
                  <a:cubicBezTo>
                    <a:pt x="2224373" y="886047"/>
                    <a:pt x="2175840" y="934580"/>
                    <a:pt x="2115978" y="934580"/>
                  </a:cubicBezTo>
                  <a:lnTo>
                    <a:pt x="1989588" y="934580"/>
                  </a:lnTo>
                  <a:cubicBezTo>
                    <a:pt x="1969255" y="817708"/>
                    <a:pt x="1867579" y="728776"/>
                    <a:pt x="1744897" y="728776"/>
                  </a:cubicBezTo>
                  <a:cubicBezTo>
                    <a:pt x="1622221" y="728776"/>
                    <a:pt x="1520545" y="817708"/>
                    <a:pt x="1500212" y="934580"/>
                  </a:cubicBezTo>
                  <a:lnTo>
                    <a:pt x="695140" y="934580"/>
                  </a:lnTo>
                  <a:cubicBezTo>
                    <a:pt x="674801" y="817708"/>
                    <a:pt x="573131" y="728776"/>
                    <a:pt x="450443" y="728776"/>
                  </a:cubicBezTo>
                  <a:cubicBezTo>
                    <a:pt x="327761" y="728776"/>
                    <a:pt x="226085" y="817708"/>
                    <a:pt x="205752" y="934580"/>
                  </a:cubicBezTo>
                  <a:lnTo>
                    <a:pt x="129216" y="934580"/>
                  </a:lnTo>
                  <a:cubicBezTo>
                    <a:pt x="79152" y="934580"/>
                    <a:pt x="38633" y="893895"/>
                    <a:pt x="38830" y="843838"/>
                  </a:cubicBezTo>
                  <a:lnTo>
                    <a:pt x="40424" y="443807"/>
                  </a:lnTo>
                  <a:cubicBezTo>
                    <a:pt x="41319" y="219805"/>
                    <a:pt x="223151" y="38690"/>
                    <a:pt x="447160" y="38690"/>
                  </a:cubicBezTo>
                  <a:lnTo>
                    <a:pt x="182877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0" name="Google Shape;1230;p42"/>
            <p:cNvSpPr/>
            <p:nvPr/>
          </p:nvSpPr>
          <p:spPr>
            <a:xfrm>
              <a:off x="5169731" y="5203499"/>
              <a:ext cx="399757" cy="399764"/>
            </a:xfrm>
            <a:custGeom>
              <a:avLst/>
              <a:gdLst/>
              <a:ahLst/>
              <a:cxnLst/>
              <a:rect l="l" t="t" r="r" b="b"/>
              <a:pathLst>
                <a:path w="399757" h="399764" extrusionOk="0">
                  <a:moveTo>
                    <a:pt x="399757" y="199885"/>
                  </a:moveTo>
                  <a:cubicBezTo>
                    <a:pt x="399757" y="310273"/>
                    <a:pt x="310267" y="399764"/>
                    <a:pt x="199878" y="399764"/>
                  </a:cubicBezTo>
                  <a:cubicBezTo>
                    <a:pt x="89490" y="399764"/>
                    <a:pt x="0" y="310273"/>
                    <a:pt x="0" y="199885"/>
                  </a:cubicBezTo>
                  <a:cubicBezTo>
                    <a:pt x="0" y="89490"/>
                    <a:pt x="89490" y="0"/>
                    <a:pt x="199878" y="0"/>
                  </a:cubicBezTo>
                  <a:cubicBezTo>
                    <a:pt x="310267" y="0"/>
                    <a:pt x="399757" y="89490"/>
                    <a:pt x="399757" y="1998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1" name="Google Shape;1231;p42"/>
            <p:cNvSpPr/>
            <p:nvPr/>
          </p:nvSpPr>
          <p:spPr>
            <a:xfrm>
              <a:off x="6464188" y="5203499"/>
              <a:ext cx="399757" cy="399764"/>
            </a:xfrm>
            <a:custGeom>
              <a:avLst/>
              <a:gdLst/>
              <a:ahLst/>
              <a:cxnLst/>
              <a:rect l="l" t="t" r="r" b="b"/>
              <a:pathLst>
                <a:path w="399757" h="399764" extrusionOk="0">
                  <a:moveTo>
                    <a:pt x="399757" y="199885"/>
                  </a:moveTo>
                  <a:cubicBezTo>
                    <a:pt x="399757" y="310273"/>
                    <a:pt x="310267" y="399764"/>
                    <a:pt x="199872" y="399764"/>
                  </a:cubicBezTo>
                  <a:cubicBezTo>
                    <a:pt x="89490" y="399764"/>
                    <a:pt x="0" y="310273"/>
                    <a:pt x="0" y="199885"/>
                  </a:cubicBezTo>
                  <a:cubicBezTo>
                    <a:pt x="0" y="89490"/>
                    <a:pt x="89490" y="0"/>
                    <a:pt x="199872" y="0"/>
                  </a:cubicBezTo>
                  <a:cubicBezTo>
                    <a:pt x="310267" y="0"/>
                    <a:pt x="399757" y="89490"/>
                    <a:pt x="399757" y="1998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2" name="Google Shape;1232;p42"/>
            <p:cNvSpPr/>
            <p:nvPr/>
          </p:nvSpPr>
          <p:spPr>
            <a:xfrm>
              <a:off x="4957797" y="4946514"/>
              <a:ext cx="2189308" cy="414039"/>
            </a:xfrm>
            <a:custGeom>
              <a:avLst/>
              <a:gdLst/>
              <a:ahLst/>
              <a:cxnLst/>
              <a:rect l="l" t="t" r="r" b="b"/>
              <a:pathLst>
                <a:path w="2189308" h="414039" extrusionOk="0">
                  <a:moveTo>
                    <a:pt x="90582" y="414039"/>
                  </a:moveTo>
                  <a:lnTo>
                    <a:pt x="167125" y="414039"/>
                  </a:lnTo>
                  <a:cubicBezTo>
                    <a:pt x="187458" y="297173"/>
                    <a:pt x="289134" y="208235"/>
                    <a:pt x="411816" y="208235"/>
                  </a:cubicBezTo>
                  <a:cubicBezTo>
                    <a:pt x="534498" y="208235"/>
                    <a:pt x="636174" y="297173"/>
                    <a:pt x="656507" y="414039"/>
                  </a:cubicBezTo>
                  <a:lnTo>
                    <a:pt x="1461579" y="414039"/>
                  </a:lnTo>
                  <a:cubicBezTo>
                    <a:pt x="1481912" y="297173"/>
                    <a:pt x="1583588" y="208235"/>
                    <a:pt x="1706264" y="208235"/>
                  </a:cubicBezTo>
                  <a:cubicBezTo>
                    <a:pt x="1828952" y="208235"/>
                    <a:pt x="1930628" y="297173"/>
                    <a:pt x="1950961" y="414039"/>
                  </a:cubicBezTo>
                  <a:lnTo>
                    <a:pt x="2077345" y="414039"/>
                  </a:lnTo>
                  <a:cubicBezTo>
                    <a:pt x="2137213" y="414039"/>
                    <a:pt x="2185739" y="365505"/>
                    <a:pt x="2185739" y="305644"/>
                  </a:cubicBezTo>
                  <a:lnTo>
                    <a:pt x="2185739" y="142595"/>
                  </a:lnTo>
                  <a:cubicBezTo>
                    <a:pt x="2189308" y="72580"/>
                    <a:pt x="2184552" y="67824"/>
                    <a:pt x="2172652" y="0"/>
                  </a:cubicBezTo>
                  <a:lnTo>
                    <a:pt x="1777" y="0"/>
                  </a:lnTo>
                  <a:lnTo>
                    <a:pt x="203" y="323297"/>
                  </a:lnTo>
                  <a:cubicBezTo>
                    <a:pt x="0" y="373354"/>
                    <a:pt x="40519" y="414039"/>
                    <a:pt x="90582" y="4140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3" name="Google Shape;1233;p42"/>
            <p:cNvSpPr/>
            <p:nvPr/>
          </p:nvSpPr>
          <p:spPr>
            <a:xfrm>
              <a:off x="4841050" y="5300749"/>
              <a:ext cx="271868" cy="129108"/>
            </a:xfrm>
            <a:custGeom>
              <a:avLst/>
              <a:gdLst/>
              <a:ahLst/>
              <a:cxnLst/>
              <a:rect l="l" t="t" r="r" b="b"/>
              <a:pathLst>
                <a:path w="271868" h="129108" extrusionOk="0">
                  <a:moveTo>
                    <a:pt x="64554" y="129108"/>
                  </a:moveTo>
                  <a:cubicBezTo>
                    <a:pt x="28968" y="129108"/>
                    <a:pt x="0" y="100145"/>
                    <a:pt x="0" y="64554"/>
                  </a:cubicBezTo>
                  <a:cubicBezTo>
                    <a:pt x="0" y="28962"/>
                    <a:pt x="28968" y="0"/>
                    <a:pt x="64554" y="0"/>
                  </a:cubicBezTo>
                  <a:lnTo>
                    <a:pt x="207321" y="0"/>
                  </a:lnTo>
                  <a:cubicBezTo>
                    <a:pt x="242912" y="0"/>
                    <a:pt x="271868" y="28962"/>
                    <a:pt x="271868" y="64554"/>
                  </a:cubicBezTo>
                  <a:cubicBezTo>
                    <a:pt x="271868" y="100145"/>
                    <a:pt x="242912" y="129108"/>
                    <a:pt x="207321" y="129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4" name="Google Shape;1234;p42"/>
            <p:cNvSpPr/>
            <p:nvPr/>
          </p:nvSpPr>
          <p:spPr>
            <a:xfrm>
              <a:off x="4821710" y="5281408"/>
              <a:ext cx="310572" cy="167805"/>
            </a:xfrm>
            <a:custGeom>
              <a:avLst/>
              <a:gdLst/>
              <a:ahLst/>
              <a:cxnLst/>
              <a:rect l="l" t="t" r="r" b="b"/>
              <a:pathLst>
                <a:path w="310572" h="167805" extrusionOk="0">
                  <a:moveTo>
                    <a:pt x="226669" y="0"/>
                  </a:moveTo>
                  <a:lnTo>
                    <a:pt x="83902" y="0"/>
                  </a:lnTo>
                  <a:cubicBezTo>
                    <a:pt x="37630" y="0"/>
                    <a:pt x="0" y="37642"/>
                    <a:pt x="0" y="83902"/>
                  </a:cubicBezTo>
                  <a:cubicBezTo>
                    <a:pt x="0" y="130168"/>
                    <a:pt x="37630" y="167805"/>
                    <a:pt x="83902" y="167805"/>
                  </a:cubicBezTo>
                  <a:lnTo>
                    <a:pt x="226669" y="167805"/>
                  </a:lnTo>
                  <a:cubicBezTo>
                    <a:pt x="272929" y="167805"/>
                    <a:pt x="310572" y="130168"/>
                    <a:pt x="310572" y="83902"/>
                  </a:cubicBezTo>
                  <a:cubicBezTo>
                    <a:pt x="310572" y="37642"/>
                    <a:pt x="272929" y="0"/>
                    <a:pt x="226669" y="0"/>
                  </a:cubicBezTo>
                  <a:close/>
                  <a:moveTo>
                    <a:pt x="226669" y="38696"/>
                  </a:moveTo>
                  <a:cubicBezTo>
                    <a:pt x="251536" y="38696"/>
                    <a:pt x="271875" y="59035"/>
                    <a:pt x="271875" y="83902"/>
                  </a:cubicBezTo>
                  <a:cubicBezTo>
                    <a:pt x="271875" y="108769"/>
                    <a:pt x="251536" y="129114"/>
                    <a:pt x="226669" y="129114"/>
                  </a:cubicBezTo>
                  <a:lnTo>
                    <a:pt x="83902" y="129114"/>
                  </a:lnTo>
                  <a:cubicBezTo>
                    <a:pt x="59035" y="129114"/>
                    <a:pt x="38684" y="108769"/>
                    <a:pt x="38684" y="83902"/>
                  </a:cubicBezTo>
                  <a:cubicBezTo>
                    <a:pt x="38684" y="59035"/>
                    <a:pt x="59035" y="38696"/>
                    <a:pt x="83902" y="38696"/>
                  </a:cubicBezTo>
                  <a:lnTo>
                    <a:pt x="226669" y="38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5" name="Google Shape;1235;p42"/>
            <p:cNvSpPr/>
            <p:nvPr/>
          </p:nvSpPr>
          <p:spPr>
            <a:xfrm>
              <a:off x="6921947" y="5300749"/>
              <a:ext cx="314699" cy="129108"/>
            </a:xfrm>
            <a:custGeom>
              <a:avLst/>
              <a:gdLst/>
              <a:ahLst/>
              <a:cxnLst/>
              <a:rect l="l" t="t" r="r" b="b"/>
              <a:pathLst>
                <a:path w="314699" h="129108" extrusionOk="0">
                  <a:moveTo>
                    <a:pt x="64547" y="129108"/>
                  </a:moveTo>
                  <a:cubicBezTo>
                    <a:pt x="28962" y="129108"/>
                    <a:pt x="0" y="100145"/>
                    <a:pt x="0" y="64554"/>
                  </a:cubicBezTo>
                  <a:cubicBezTo>
                    <a:pt x="0" y="28962"/>
                    <a:pt x="28962" y="0"/>
                    <a:pt x="64547" y="0"/>
                  </a:cubicBezTo>
                  <a:lnTo>
                    <a:pt x="250145" y="0"/>
                  </a:lnTo>
                  <a:cubicBezTo>
                    <a:pt x="285737" y="0"/>
                    <a:pt x="314699" y="28962"/>
                    <a:pt x="314699" y="64554"/>
                  </a:cubicBezTo>
                  <a:cubicBezTo>
                    <a:pt x="314699" y="100145"/>
                    <a:pt x="285737" y="129108"/>
                    <a:pt x="250145" y="129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6" name="Google Shape;1236;p42"/>
            <p:cNvSpPr/>
            <p:nvPr/>
          </p:nvSpPr>
          <p:spPr>
            <a:xfrm>
              <a:off x="6902589" y="5281408"/>
              <a:ext cx="353409" cy="167805"/>
            </a:xfrm>
            <a:custGeom>
              <a:avLst/>
              <a:gdLst/>
              <a:ahLst/>
              <a:cxnLst/>
              <a:rect l="l" t="t" r="r" b="b"/>
              <a:pathLst>
                <a:path w="353409" h="167805" extrusionOk="0">
                  <a:moveTo>
                    <a:pt x="269506" y="0"/>
                  </a:moveTo>
                  <a:lnTo>
                    <a:pt x="83902" y="0"/>
                  </a:lnTo>
                  <a:cubicBezTo>
                    <a:pt x="37636" y="0"/>
                    <a:pt x="0" y="37642"/>
                    <a:pt x="0" y="83902"/>
                  </a:cubicBezTo>
                  <a:cubicBezTo>
                    <a:pt x="0" y="130168"/>
                    <a:pt x="37636" y="167805"/>
                    <a:pt x="83902" y="167805"/>
                  </a:cubicBezTo>
                  <a:lnTo>
                    <a:pt x="269506" y="167805"/>
                  </a:lnTo>
                  <a:cubicBezTo>
                    <a:pt x="315772" y="167805"/>
                    <a:pt x="353409" y="130168"/>
                    <a:pt x="353409" y="83902"/>
                  </a:cubicBezTo>
                  <a:cubicBezTo>
                    <a:pt x="353409" y="37642"/>
                    <a:pt x="315772" y="0"/>
                    <a:pt x="269506" y="0"/>
                  </a:cubicBezTo>
                  <a:close/>
                  <a:moveTo>
                    <a:pt x="269506" y="38696"/>
                  </a:moveTo>
                  <a:cubicBezTo>
                    <a:pt x="294373" y="38696"/>
                    <a:pt x="314718" y="59035"/>
                    <a:pt x="314718" y="83902"/>
                  </a:cubicBezTo>
                  <a:cubicBezTo>
                    <a:pt x="314718" y="108769"/>
                    <a:pt x="294373" y="129114"/>
                    <a:pt x="269506" y="129114"/>
                  </a:cubicBezTo>
                  <a:lnTo>
                    <a:pt x="83902" y="129114"/>
                  </a:lnTo>
                  <a:cubicBezTo>
                    <a:pt x="59029" y="129114"/>
                    <a:pt x="38690" y="108769"/>
                    <a:pt x="38690" y="83902"/>
                  </a:cubicBezTo>
                  <a:cubicBezTo>
                    <a:pt x="38690" y="59035"/>
                    <a:pt x="59029" y="38696"/>
                    <a:pt x="83902" y="38696"/>
                  </a:cubicBezTo>
                  <a:lnTo>
                    <a:pt x="269506" y="38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7" name="Google Shape;1237;p42"/>
            <p:cNvSpPr/>
            <p:nvPr/>
          </p:nvSpPr>
          <p:spPr>
            <a:xfrm>
              <a:off x="5180705" y="4602363"/>
              <a:ext cx="350996" cy="274262"/>
            </a:xfrm>
            <a:custGeom>
              <a:avLst/>
              <a:gdLst/>
              <a:ahLst/>
              <a:cxnLst/>
              <a:rect l="l" t="t" r="r" b="b"/>
              <a:pathLst>
                <a:path w="350996" h="274262" extrusionOk="0">
                  <a:moveTo>
                    <a:pt x="62763" y="274262"/>
                  </a:moveTo>
                  <a:cubicBezTo>
                    <a:pt x="28149" y="274262"/>
                    <a:pt x="0" y="246100"/>
                    <a:pt x="0" y="211493"/>
                  </a:cubicBezTo>
                  <a:lnTo>
                    <a:pt x="0" y="62776"/>
                  </a:lnTo>
                  <a:cubicBezTo>
                    <a:pt x="0" y="28155"/>
                    <a:pt x="28149" y="0"/>
                    <a:pt x="62763" y="0"/>
                  </a:cubicBezTo>
                  <a:lnTo>
                    <a:pt x="288220" y="0"/>
                  </a:lnTo>
                  <a:cubicBezTo>
                    <a:pt x="322827" y="0"/>
                    <a:pt x="350996" y="28155"/>
                    <a:pt x="350996" y="62776"/>
                  </a:cubicBezTo>
                  <a:lnTo>
                    <a:pt x="350996" y="211493"/>
                  </a:lnTo>
                  <a:cubicBezTo>
                    <a:pt x="350996" y="246100"/>
                    <a:pt x="322827" y="274262"/>
                    <a:pt x="288220" y="274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8" name="Google Shape;1238;p42"/>
            <p:cNvSpPr/>
            <p:nvPr/>
          </p:nvSpPr>
          <p:spPr>
            <a:xfrm>
              <a:off x="5161349" y="4583025"/>
              <a:ext cx="389699" cy="312947"/>
            </a:xfrm>
            <a:custGeom>
              <a:avLst/>
              <a:gdLst/>
              <a:ahLst/>
              <a:cxnLst/>
              <a:rect l="l" t="t" r="r" b="b"/>
              <a:pathLst>
                <a:path w="389699" h="312947" extrusionOk="0">
                  <a:moveTo>
                    <a:pt x="307581" y="0"/>
                  </a:moveTo>
                  <a:lnTo>
                    <a:pt x="82118" y="0"/>
                  </a:lnTo>
                  <a:cubicBezTo>
                    <a:pt x="36842" y="0"/>
                    <a:pt x="0" y="36836"/>
                    <a:pt x="0" y="82111"/>
                  </a:cubicBezTo>
                  <a:lnTo>
                    <a:pt x="0" y="230841"/>
                  </a:lnTo>
                  <a:cubicBezTo>
                    <a:pt x="0" y="276110"/>
                    <a:pt x="36842" y="312947"/>
                    <a:pt x="82118" y="312947"/>
                  </a:cubicBezTo>
                  <a:lnTo>
                    <a:pt x="307581" y="312947"/>
                  </a:lnTo>
                  <a:cubicBezTo>
                    <a:pt x="352863" y="312947"/>
                    <a:pt x="389699" y="276110"/>
                    <a:pt x="389699" y="230841"/>
                  </a:cubicBezTo>
                  <a:lnTo>
                    <a:pt x="389699" y="82111"/>
                  </a:lnTo>
                  <a:cubicBezTo>
                    <a:pt x="389699" y="36836"/>
                    <a:pt x="352863" y="0"/>
                    <a:pt x="307581" y="0"/>
                  </a:cubicBezTo>
                  <a:close/>
                  <a:moveTo>
                    <a:pt x="307581" y="38690"/>
                  </a:moveTo>
                  <a:cubicBezTo>
                    <a:pt x="331463" y="38690"/>
                    <a:pt x="351002" y="58229"/>
                    <a:pt x="351002" y="82111"/>
                  </a:cubicBezTo>
                  <a:lnTo>
                    <a:pt x="351002" y="230841"/>
                  </a:lnTo>
                  <a:cubicBezTo>
                    <a:pt x="351002" y="254717"/>
                    <a:pt x="331463" y="274256"/>
                    <a:pt x="307581" y="274256"/>
                  </a:cubicBezTo>
                  <a:lnTo>
                    <a:pt x="82118" y="274256"/>
                  </a:lnTo>
                  <a:cubicBezTo>
                    <a:pt x="58235" y="274256"/>
                    <a:pt x="38696" y="254717"/>
                    <a:pt x="38696" y="230841"/>
                  </a:cubicBezTo>
                  <a:lnTo>
                    <a:pt x="38696" y="82111"/>
                  </a:lnTo>
                  <a:cubicBezTo>
                    <a:pt x="38696" y="58229"/>
                    <a:pt x="58235" y="38690"/>
                    <a:pt x="82118" y="38690"/>
                  </a:cubicBezTo>
                  <a:lnTo>
                    <a:pt x="307581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39" name="Google Shape;1239;p42"/>
            <p:cNvSpPr/>
            <p:nvPr/>
          </p:nvSpPr>
          <p:spPr>
            <a:xfrm>
              <a:off x="5670616" y="4602369"/>
              <a:ext cx="312305" cy="274262"/>
            </a:xfrm>
            <a:custGeom>
              <a:avLst/>
              <a:gdLst/>
              <a:ahLst/>
              <a:cxnLst/>
              <a:rect l="l" t="t" r="r" b="b"/>
              <a:pathLst>
                <a:path w="312305" h="274262" extrusionOk="0">
                  <a:moveTo>
                    <a:pt x="62776" y="274262"/>
                  </a:moveTo>
                  <a:cubicBezTo>
                    <a:pt x="28168" y="274262"/>
                    <a:pt x="0" y="246100"/>
                    <a:pt x="0" y="211493"/>
                  </a:cubicBezTo>
                  <a:lnTo>
                    <a:pt x="0" y="62763"/>
                  </a:lnTo>
                  <a:cubicBezTo>
                    <a:pt x="0" y="28155"/>
                    <a:pt x="28168" y="0"/>
                    <a:pt x="62776" y="0"/>
                  </a:cubicBezTo>
                  <a:lnTo>
                    <a:pt x="249542" y="0"/>
                  </a:lnTo>
                  <a:cubicBezTo>
                    <a:pt x="284149" y="0"/>
                    <a:pt x="312305" y="28155"/>
                    <a:pt x="312305" y="62763"/>
                  </a:cubicBezTo>
                  <a:lnTo>
                    <a:pt x="312305" y="211493"/>
                  </a:lnTo>
                  <a:cubicBezTo>
                    <a:pt x="312305" y="246100"/>
                    <a:pt x="284149" y="274262"/>
                    <a:pt x="249542" y="274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0" name="Google Shape;1240;p42"/>
            <p:cNvSpPr/>
            <p:nvPr/>
          </p:nvSpPr>
          <p:spPr>
            <a:xfrm>
              <a:off x="5651275" y="4583025"/>
              <a:ext cx="351002" cy="312947"/>
            </a:xfrm>
            <a:custGeom>
              <a:avLst/>
              <a:gdLst/>
              <a:ahLst/>
              <a:cxnLst/>
              <a:rect l="l" t="t" r="r" b="b"/>
              <a:pathLst>
                <a:path w="351002" h="312947" extrusionOk="0">
                  <a:moveTo>
                    <a:pt x="268884" y="0"/>
                  </a:moveTo>
                  <a:lnTo>
                    <a:pt x="82118" y="0"/>
                  </a:lnTo>
                  <a:cubicBezTo>
                    <a:pt x="36836" y="0"/>
                    <a:pt x="0" y="36836"/>
                    <a:pt x="0" y="82111"/>
                  </a:cubicBezTo>
                  <a:lnTo>
                    <a:pt x="0" y="230841"/>
                  </a:lnTo>
                  <a:cubicBezTo>
                    <a:pt x="0" y="276110"/>
                    <a:pt x="36836" y="312947"/>
                    <a:pt x="82118" y="312947"/>
                  </a:cubicBezTo>
                  <a:lnTo>
                    <a:pt x="268884" y="312947"/>
                  </a:lnTo>
                  <a:cubicBezTo>
                    <a:pt x="314159" y="312947"/>
                    <a:pt x="351002" y="276110"/>
                    <a:pt x="351002" y="230841"/>
                  </a:cubicBezTo>
                  <a:lnTo>
                    <a:pt x="351002" y="82111"/>
                  </a:lnTo>
                  <a:cubicBezTo>
                    <a:pt x="351002" y="36836"/>
                    <a:pt x="314159" y="0"/>
                    <a:pt x="268884" y="0"/>
                  </a:cubicBezTo>
                  <a:close/>
                  <a:moveTo>
                    <a:pt x="268884" y="38690"/>
                  </a:moveTo>
                  <a:cubicBezTo>
                    <a:pt x="292766" y="38690"/>
                    <a:pt x="312305" y="58229"/>
                    <a:pt x="312305" y="82111"/>
                  </a:cubicBezTo>
                  <a:lnTo>
                    <a:pt x="312305" y="230841"/>
                  </a:lnTo>
                  <a:cubicBezTo>
                    <a:pt x="312305" y="254717"/>
                    <a:pt x="292766" y="274256"/>
                    <a:pt x="268884" y="274256"/>
                  </a:cubicBezTo>
                  <a:lnTo>
                    <a:pt x="82118" y="274256"/>
                  </a:lnTo>
                  <a:cubicBezTo>
                    <a:pt x="58229" y="274256"/>
                    <a:pt x="38690" y="254717"/>
                    <a:pt x="38690" y="230841"/>
                  </a:cubicBezTo>
                  <a:lnTo>
                    <a:pt x="38690" y="82111"/>
                  </a:lnTo>
                  <a:cubicBezTo>
                    <a:pt x="38690" y="58229"/>
                    <a:pt x="58229" y="38690"/>
                    <a:pt x="82118" y="38690"/>
                  </a:cubicBezTo>
                  <a:lnTo>
                    <a:pt x="26888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1" name="Google Shape;1241;p42"/>
            <p:cNvSpPr/>
            <p:nvPr/>
          </p:nvSpPr>
          <p:spPr>
            <a:xfrm>
              <a:off x="6052534" y="4602369"/>
              <a:ext cx="312305" cy="274262"/>
            </a:xfrm>
            <a:custGeom>
              <a:avLst/>
              <a:gdLst/>
              <a:ahLst/>
              <a:cxnLst/>
              <a:rect l="l" t="t" r="r" b="b"/>
              <a:pathLst>
                <a:path w="312305" h="274262" extrusionOk="0">
                  <a:moveTo>
                    <a:pt x="62763" y="274262"/>
                  </a:moveTo>
                  <a:cubicBezTo>
                    <a:pt x="28149" y="274262"/>
                    <a:pt x="0" y="246100"/>
                    <a:pt x="0" y="211493"/>
                  </a:cubicBezTo>
                  <a:lnTo>
                    <a:pt x="0" y="62763"/>
                  </a:lnTo>
                  <a:cubicBezTo>
                    <a:pt x="0" y="28155"/>
                    <a:pt x="28149" y="0"/>
                    <a:pt x="62763" y="0"/>
                  </a:cubicBezTo>
                  <a:lnTo>
                    <a:pt x="249542" y="0"/>
                  </a:lnTo>
                  <a:cubicBezTo>
                    <a:pt x="284149" y="0"/>
                    <a:pt x="312305" y="28155"/>
                    <a:pt x="312305" y="62763"/>
                  </a:cubicBezTo>
                  <a:lnTo>
                    <a:pt x="312305" y="211493"/>
                  </a:lnTo>
                  <a:cubicBezTo>
                    <a:pt x="312305" y="246100"/>
                    <a:pt x="284149" y="274262"/>
                    <a:pt x="249542" y="274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2" name="Google Shape;1242;p42"/>
            <p:cNvSpPr/>
            <p:nvPr/>
          </p:nvSpPr>
          <p:spPr>
            <a:xfrm>
              <a:off x="6033186" y="4583025"/>
              <a:ext cx="351002" cy="312947"/>
            </a:xfrm>
            <a:custGeom>
              <a:avLst/>
              <a:gdLst/>
              <a:ahLst/>
              <a:cxnLst/>
              <a:rect l="l" t="t" r="r" b="b"/>
              <a:pathLst>
                <a:path w="351002" h="312947" extrusionOk="0">
                  <a:moveTo>
                    <a:pt x="268884" y="0"/>
                  </a:moveTo>
                  <a:lnTo>
                    <a:pt x="82118" y="0"/>
                  </a:lnTo>
                  <a:cubicBezTo>
                    <a:pt x="36836" y="0"/>
                    <a:pt x="0" y="36836"/>
                    <a:pt x="0" y="82111"/>
                  </a:cubicBezTo>
                  <a:lnTo>
                    <a:pt x="0" y="230841"/>
                  </a:lnTo>
                  <a:cubicBezTo>
                    <a:pt x="0" y="276110"/>
                    <a:pt x="36836" y="312947"/>
                    <a:pt x="82118" y="312947"/>
                  </a:cubicBezTo>
                  <a:lnTo>
                    <a:pt x="268884" y="312947"/>
                  </a:lnTo>
                  <a:cubicBezTo>
                    <a:pt x="314166" y="312947"/>
                    <a:pt x="351002" y="276110"/>
                    <a:pt x="351002" y="230841"/>
                  </a:cubicBezTo>
                  <a:lnTo>
                    <a:pt x="351002" y="82111"/>
                  </a:lnTo>
                  <a:cubicBezTo>
                    <a:pt x="351002" y="36836"/>
                    <a:pt x="314166" y="0"/>
                    <a:pt x="268884" y="0"/>
                  </a:cubicBezTo>
                  <a:close/>
                  <a:moveTo>
                    <a:pt x="268884" y="38690"/>
                  </a:moveTo>
                  <a:cubicBezTo>
                    <a:pt x="292766" y="38690"/>
                    <a:pt x="312305" y="58229"/>
                    <a:pt x="312305" y="82111"/>
                  </a:cubicBezTo>
                  <a:lnTo>
                    <a:pt x="312305" y="230841"/>
                  </a:lnTo>
                  <a:cubicBezTo>
                    <a:pt x="312305" y="254717"/>
                    <a:pt x="292766" y="274256"/>
                    <a:pt x="268884" y="274256"/>
                  </a:cubicBezTo>
                  <a:lnTo>
                    <a:pt x="82118" y="274256"/>
                  </a:lnTo>
                  <a:cubicBezTo>
                    <a:pt x="58229" y="274256"/>
                    <a:pt x="38690" y="254717"/>
                    <a:pt x="38690" y="230841"/>
                  </a:cubicBezTo>
                  <a:lnTo>
                    <a:pt x="38690" y="82111"/>
                  </a:lnTo>
                  <a:cubicBezTo>
                    <a:pt x="38690" y="58229"/>
                    <a:pt x="58229" y="38690"/>
                    <a:pt x="82118" y="38690"/>
                  </a:cubicBezTo>
                  <a:lnTo>
                    <a:pt x="26888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3" name="Google Shape;1243;p42"/>
            <p:cNvSpPr/>
            <p:nvPr/>
          </p:nvSpPr>
          <p:spPr>
            <a:xfrm>
              <a:off x="6459709" y="4602363"/>
              <a:ext cx="350996" cy="274262"/>
            </a:xfrm>
            <a:custGeom>
              <a:avLst/>
              <a:gdLst/>
              <a:ahLst/>
              <a:cxnLst/>
              <a:rect l="l" t="t" r="r" b="b"/>
              <a:pathLst>
                <a:path w="350996" h="274262" extrusionOk="0">
                  <a:moveTo>
                    <a:pt x="62782" y="274262"/>
                  </a:moveTo>
                  <a:cubicBezTo>
                    <a:pt x="28174" y="274262"/>
                    <a:pt x="0" y="246100"/>
                    <a:pt x="0" y="211493"/>
                  </a:cubicBezTo>
                  <a:lnTo>
                    <a:pt x="0" y="62776"/>
                  </a:lnTo>
                  <a:cubicBezTo>
                    <a:pt x="0" y="28155"/>
                    <a:pt x="28174" y="0"/>
                    <a:pt x="62782" y="0"/>
                  </a:cubicBezTo>
                  <a:lnTo>
                    <a:pt x="288239" y="0"/>
                  </a:lnTo>
                  <a:cubicBezTo>
                    <a:pt x="322846" y="0"/>
                    <a:pt x="350996" y="28155"/>
                    <a:pt x="350996" y="62776"/>
                  </a:cubicBezTo>
                  <a:lnTo>
                    <a:pt x="350996" y="211493"/>
                  </a:lnTo>
                  <a:cubicBezTo>
                    <a:pt x="350996" y="246100"/>
                    <a:pt x="322846" y="274262"/>
                    <a:pt x="288239" y="274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4" name="Google Shape;1244;p42"/>
            <p:cNvSpPr/>
            <p:nvPr/>
          </p:nvSpPr>
          <p:spPr>
            <a:xfrm>
              <a:off x="6440366" y="4583025"/>
              <a:ext cx="389693" cy="312947"/>
            </a:xfrm>
            <a:custGeom>
              <a:avLst/>
              <a:gdLst/>
              <a:ahLst/>
              <a:cxnLst/>
              <a:rect l="l" t="t" r="r" b="b"/>
              <a:pathLst>
                <a:path w="389693" h="312947" extrusionOk="0">
                  <a:moveTo>
                    <a:pt x="307574" y="0"/>
                  </a:moveTo>
                  <a:lnTo>
                    <a:pt x="82118" y="0"/>
                  </a:lnTo>
                  <a:cubicBezTo>
                    <a:pt x="36836" y="0"/>
                    <a:pt x="0" y="36836"/>
                    <a:pt x="0" y="82111"/>
                  </a:cubicBezTo>
                  <a:lnTo>
                    <a:pt x="0" y="230841"/>
                  </a:lnTo>
                  <a:cubicBezTo>
                    <a:pt x="0" y="276110"/>
                    <a:pt x="36836" y="312947"/>
                    <a:pt x="82118" y="312947"/>
                  </a:cubicBezTo>
                  <a:lnTo>
                    <a:pt x="307574" y="312947"/>
                  </a:lnTo>
                  <a:cubicBezTo>
                    <a:pt x="352856" y="312947"/>
                    <a:pt x="389693" y="276110"/>
                    <a:pt x="389693" y="230841"/>
                  </a:cubicBezTo>
                  <a:lnTo>
                    <a:pt x="389693" y="82111"/>
                  </a:lnTo>
                  <a:cubicBezTo>
                    <a:pt x="389693" y="36836"/>
                    <a:pt x="352856" y="0"/>
                    <a:pt x="307574" y="0"/>
                  </a:cubicBezTo>
                  <a:close/>
                  <a:moveTo>
                    <a:pt x="307574" y="38690"/>
                  </a:moveTo>
                  <a:cubicBezTo>
                    <a:pt x="331463" y="38690"/>
                    <a:pt x="351002" y="58229"/>
                    <a:pt x="351002" y="82111"/>
                  </a:cubicBezTo>
                  <a:lnTo>
                    <a:pt x="351002" y="230841"/>
                  </a:lnTo>
                  <a:cubicBezTo>
                    <a:pt x="351002" y="254717"/>
                    <a:pt x="331463" y="274256"/>
                    <a:pt x="307574" y="274256"/>
                  </a:cubicBezTo>
                  <a:lnTo>
                    <a:pt x="82118" y="274256"/>
                  </a:lnTo>
                  <a:cubicBezTo>
                    <a:pt x="58229" y="274256"/>
                    <a:pt x="38690" y="254717"/>
                    <a:pt x="38690" y="230841"/>
                  </a:cubicBezTo>
                  <a:lnTo>
                    <a:pt x="38690" y="82111"/>
                  </a:lnTo>
                  <a:cubicBezTo>
                    <a:pt x="38690" y="58229"/>
                    <a:pt x="58229" y="38690"/>
                    <a:pt x="82118" y="38690"/>
                  </a:cubicBezTo>
                  <a:lnTo>
                    <a:pt x="30757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5" name="Google Shape;1245;p42"/>
            <p:cNvSpPr/>
            <p:nvPr/>
          </p:nvSpPr>
          <p:spPr>
            <a:xfrm>
              <a:off x="6634007" y="4602363"/>
              <a:ext cx="414661" cy="274459"/>
            </a:xfrm>
            <a:custGeom>
              <a:avLst/>
              <a:gdLst/>
              <a:ahLst/>
              <a:cxnLst/>
              <a:rect l="l" t="t" r="r" b="b"/>
              <a:pathLst>
                <a:path w="414661" h="274459" extrusionOk="0">
                  <a:moveTo>
                    <a:pt x="342360" y="274262"/>
                  </a:moveTo>
                  <a:lnTo>
                    <a:pt x="19348" y="274262"/>
                  </a:lnTo>
                  <a:lnTo>
                    <a:pt x="0" y="254920"/>
                  </a:lnTo>
                  <a:lnTo>
                    <a:pt x="0" y="19342"/>
                  </a:lnTo>
                  <a:lnTo>
                    <a:pt x="19348" y="0"/>
                  </a:lnTo>
                  <a:lnTo>
                    <a:pt x="209702" y="0"/>
                  </a:lnTo>
                  <a:cubicBezTo>
                    <a:pt x="306336" y="0"/>
                    <a:pt x="360933" y="114465"/>
                    <a:pt x="400811" y="198043"/>
                  </a:cubicBezTo>
                  <a:lnTo>
                    <a:pt x="403250" y="203155"/>
                  </a:lnTo>
                  <a:lnTo>
                    <a:pt x="413207" y="227342"/>
                  </a:lnTo>
                  <a:lnTo>
                    <a:pt x="414661" y="234696"/>
                  </a:lnTo>
                  <a:cubicBezTo>
                    <a:pt x="414661" y="261086"/>
                    <a:pt x="396132" y="274459"/>
                    <a:pt x="359575" y="274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6" name="Google Shape;1246;p42"/>
            <p:cNvSpPr/>
            <p:nvPr/>
          </p:nvSpPr>
          <p:spPr>
            <a:xfrm>
              <a:off x="6614668" y="4583025"/>
              <a:ext cx="453345" cy="313150"/>
            </a:xfrm>
            <a:custGeom>
              <a:avLst/>
              <a:gdLst/>
              <a:ahLst/>
              <a:cxnLst/>
              <a:rect l="l" t="t" r="r" b="b"/>
              <a:pathLst>
                <a:path w="453345" h="313150" extrusionOk="0">
                  <a:moveTo>
                    <a:pt x="229044" y="0"/>
                  </a:moveTo>
                  <a:lnTo>
                    <a:pt x="38690" y="0"/>
                  </a:lnTo>
                  <a:lnTo>
                    <a:pt x="0" y="38690"/>
                  </a:lnTo>
                  <a:lnTo>
                    <a:pt x="0" y="274256"/>
                  </a:lnTo>
                  <a:lnTo>
                    <a:pt x="38690" y="312947"/>
                  </a:lnTo>
                  <a:lnTo>
                    <a:pt x="361715" y="312947"/>
                  </a:lnTo>
                  <a:cubicBezTo>
                    <a:pt x="364274" y="312947"/>
                    <a:pt x="366902" y="312997"/>
                    <a:pt x="369544" y="313042"/>
                  </a:cubicBezTo>
                  <a:cubicBezTo>
                    <a:pt x="372675" y="313099"/>
                    <a:pt x="375818" y="313150"/>
                    <a:pt x="378923" y="313150"/>
                  </a:cubicBezTo>
                  <a:cubicBezTo>
                    <a:pt x="446093" y="313150"/>
                    <a:pt x="453345" y="271811"/>
                    <a:pt x="453345" y="254038"/>
                  </a:cubicBezTo>
                  <a:lnTo>
                    <a:pt x="450443" y="239337"/>
                  </a:lnTo>
                  <a:lnTo>
                    <a:pt x="440924" y="216141"/>
                  </a:lnTo>
                  <a:lnTo>
                    <a:pt x="440048" y="214166"/>
                  </a:lnTo>
                  <a:lnTo>
                    <a:pt x="437597" y="209029"/>
                  </a:lnTo>
                  <a:cubicBezTo>
                    <a:pt x="395516" y="120808"/>
                    <a:pt x="337877" y="0"/>
                    <a:pt x="229044" y="0"/>
                  </a:cubicBezTo>
                  <a:close/>
                  <a:moveTo>
                    <a:pt x="229044" y="38690"/>
                  </a:moveTo>
                  <a:cubicBezTo>
                    <a:pt x="315309" y="38690"/>
                    <a:pt x="367061" y="151123"/>
                    <a:pt x="405129" y="230841"/>
                  </a:cubicBezTo>
                  <a:lnTo>
                    <a:pt x="414648" y="254038"/>
                  </a:lnTo>
                  <a:cubicBezTo>
                    <a:pt x="414648" y="272319"/>
                    <a:pt x="397624" y="274466"/>
                    <a:pt x="378923" y="274466"/>
                  </a:cubicBezTo>
                  <a:cubicBezTo>
                    <a:pt x="373189" y="274466"/>
                    <a:pt x="367309" y="274256"/>
                    <a:pt x="361715" y="274256"/>
                  </a:cubicBezTo>
                  <a:lnTo>
                    <a:pt x="38690" y="274256"/>
                  </a:lnTo>
                  <a:lnTo>
                    <a:pt x="38690" y="38690"/>
                  </a:lnTo>
                  <a:lnTo>
                    <a:pt x="22904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7" name="Google Shape;1247;p42"/>
            <p:cNvSpPr/>
            <p:nvPr/>
          </p:nvSpPr>
          <p:spPr>
            <a:xfrm>
              <a:off x="5619464" y="4461095"/>
              <a:ext cx="0" cy="913733"/>
            </a:xfrm>
            <a:custGeom>
              <a:avLst/>
              <a:gdLst/>
              <a:ahLst/>
              <a:cxnLst/>
              <a:rect l="l" t="t" r="r" b="b"/>
              <a:pathLst>
                <a:path w="120000" h="913733" extrusionOk="0">
                  <a:moveTo>
                    <a:pt x="0" y="91373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8" name="Google Shape;1248;p42"/>
            <p:cNvSpPr/>
            <p:nvPr/>
          </p:nvSpPr>
          <p:spPr>
            <a:xfrm>
              <a:off x="5609786" y="4451419"/>
              <a:ext cx="19200" cy="933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49" name="Google Shape;1249;p42"/>
            <p:cNvSpPr/>
            <p:nvPr/>
          </p:nvSpPr>
          <p:spPr>
            <a:xfrm>
              <a:off x="6414219" y="4461095"/>
              <a:ext cx="0" cy="913733"/>
            </a:xfrm>
            <a:custGeom>
              <a:avLst/>
              <a:gdLst/>
              <a:ahLst/>
              <a:cxnLst/>
              <a:rect l="l" t="t" r="r" b="b"/>
              <a:pathLst>
                <a:path w="120000" h="913733" extrusionOk="0">
                  <a:moveTo>
                    <a:pt x="0" y="91373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0" name="Google Shape;1250;p42"/>
            <p:cNvSpPr/>
            <p:nvPr/>
          </p:nvSpPr>
          <p:spPr>
            <a:xfrm>
              <a:off x="6404552" y="4451419"/>
              <a:ext cx="19200" cy="933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1" name="Google Shape;1251;p42"/>
            <p:cNvSpPr/>
            <p:nvPr/>
          </p:nvSpPr>
          <p:spPr>
            <a:xfrm>
              <a:off x="5116791" y="4543189"/>
              <a:ext cx="1814969" cy="0"/>
            </a:xfrm>
            <a:custGeom>
              <a:avLst/>
              <a:gdLst/>
              <a:ahLst/>
              <a:cxnLst/>
              <a:rect l="l" t="t" r="r" b="b"/>
              <a:pathLst>
                <a:path w="1814969" h="120000" extrusionOk="0">
                  <a:moveTo>
                    <a:pt x="0" y="0"/>
                  </a:moveTo>
                  <a:lnTo>
                    <a:pt x="1814969" y="0"/>
                  </a:ln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2" name="Google Shape;1252;p42"/>
            <p:cNvSpPr/>
            <p:nvPr/>
          </p:nvSpPr>
          <p:spPr>
            <a:xfrm>
              <a:off x="5097449" y="4523841"/>
              <a:ext cx="1853700" cy="38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3" name="Google Shape;1253;p42"/>
            <p:cNvSpPr/>
            <p:nvPr/>
          </p:nvSpPr>
          <p:spPr>
            <a:xfrm>
              <a:off x="5605277" y="4349095"/>
              <a:ext cx="43338" cy="102266"/>
            </a:xfrm>
            <a:custGeom>
              <a:avLst/>
              <a:gdLst/>
              <a:ahLst/>
              <a:cxnLst/>
              <a:rect l="l" t="t" r="r" b="b"/>
              <a:pathLst>
                <a:path w="43338" h="102266" extrusionOk="0">
                  <a:moveTo>
                    <a:pt x="26695" y="102266"/>
                  </a:moveTo>
                  <a:lnTo>
                    <a:pt x="16643" y="102266"/>
                  </a:lnTo>
                  <a:cubicBezTo>
                    <a:pt x="7486" y="102266"/>
                    <a:pt x="0" y="94773"/>
                    <a:pt x="0" y="85623"/>
                  </a:cubicBezTo>
                  <a:lnTo>
                    <a:pt x="0" y="16643"/>
                  </a:lnTo>
                  <a:cubicBezTo>
                    <a:pt x="0" y="7486"/>
                    <a:pt x="7486" y="0"/>
                    <a:pt x="16643" y="0"/>
                  </a:cubicBezTo>
                  <a:lnTo>
                    <a:pt x="26695" y="0"/>
                  </a:lnTo>
                  <a:cubicBezTo>
                    <a:pt x="35845" y="0"/>
                    <a:pt x="43338" y="7486"/>
                    <a:pt x="43338" y="16643"/>
                  </a:cubicBezTo>
                  <a:lnTo>
                    <a:pt x="43338" y="85623"/>
                  </a:lnTo>
                  <a:cubicBezTo>
                    <a:pt x="43338" y="94773"/>
                    <a:pt x="35845" y="102266"/>
                    <a:pt x="26695" y="1022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4" name="Google Shape;1254;p42"/>
            <p:cNvSpPr/>
            <p:nvPr/>
          </p:nvSpPr>
          <p:spPr>
            <a:xfrm>
              <a:off x="6393160" y="4349095"/>
              <a:ext cx="43338" cy="102266"/>
            </a:xfrm>
            <a:custGeom>
              <a:avLst/>
              <a:gdLst/>
              <a:ahLst/>
              <a:cxnLst/>
              <a:rect l="l" t="t" r="r" b="b"/>
              <a:pathLst>
                <a:path w="43338" h="102266" extrusionOk="0">
                  <a:moveTo>
                    <a:pt x="26695" y="102266"/>
                  </a:moveTo>
                  <a:lnTo>
                    <a:pt x="16643" y="102266"/>
                  </a:lnTo>
                  <a:cubicBezTo>
                    <a:pt x="7492" y="102266"/>
                    <a:pt x="0" y="94773"/>
                    <a:pt x="0" y="85623"/>
                  </a:cubicBezTo>
                  <a:lnTo>
                    <a:pt x="0" y="16643"/>
                  </a:lnTo>
                  <a:cubicBezTo>
                    <a:pt x="0" y="7486"/>
                    <a:pt x="7492" y="0"/>
                    <a:pt x="16643" y="0"/>
                  </a:cubicBezTo>
                  <a:lnTo>
                    <a:pt x="26695" y="0"/>
                  </a:lnTo>
                  <a:cubicBezTo>
                    <a:pt x="35852" y="0"/>
                    <a:pt x="43338" y="7486"/>
                    <a:pt x="43338" y="16643"/>
                  </a:cubicBezTo>
                  <a:lnTo>
                    <a:pt x="43338" y="85623"/>
                  </a:lnTo>
                  <a:cubicBezTo>
                    <a:pt x="43338" y="94773"/>
                    <a:pt x="35852" y="102266"/>
                    <a:pt x="26695" y="1022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5" name="Google Shape;1255;p42"/>
            <p:cNvSpPr/>
            <p:nvPr/>
          </p:nvSpPr>
          <p:spPr>
            <a:xfrm>
              <a:off x="5665663" y="4101488"/>
              <a:ext cx="743045" cy="262356"/>
            </a:xfrm>
            <a:custGeom>
              <a:avLst/>
              <a:gdLst/>
              <a:ahLst/>
              <a:cxnLst/>
              <a:rect l="l" t="t" r="r" b="b"/>
              <a:pathLst>
                <a:path w="743045" h="262356" extrusionOk="0">
                  <a:moveTo>
                    <a:pt x="46323" y="262356"/>
                  </a:moveTo>
                  <a:cubicBezTo>
                    <a:pt x="20789" y="262356"/>
                    <a:pt x="0" y="241579"/>
                    <a:pt x="0" y="216033"/>
                  </a:cubicBezTo>
                  <a:lnTo>
                    <a:pt x="0" y="46310"/>
                  </a:lnTo>
                  <a:cubicBezTo>
                    <a:pt x="0" y="20770"/>
                    <a:pt x="20789" y="0"/>
                    <a:pt x="46323" y="0"/>
                  </a:cubicBezTo>
                  <a:lnTo>
                    <a:pt x="696721" y="0"/>
                  </a:lnTo>
                  <a:cubicBezTo>
                    <a:pt x="722261" y="0"/>
                    <a:pt x="743045" y="20770"/>
                    <a:pt x="743045" y="46310"/>
                  </a:cubicBezTo>
                  <a:lnTo>
                    <a:pt x="743045" y="216033"/>
                  </a:lnTo>
                  <a:cubicBezTo>
                    <a:pt x="743045" y="241579"/>
                    <a:pt x="722261" y="262356"/>
                    <a:pt x="696721" y="262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6" name="Google Shape;1256;p42"/>
            <p:cNvSpPr/>
            <p:nvPr/>
          </p:nvSpPr>
          <p:spPr>
            <a:xfrm>
              <a:off x="5646326" y="4082132"/>
              <a:ext cx="781716" cy="301059"/>
            </a:xfrm>
            <a:custGeom>
              <a:avLst/>
              <a:gdLst/>
              <a:ahLst/>
              <a:cxnLst/>
              <a:rect l="l" t="t" r="r" b="b"/>
              <a:pathLst>
                <a:path w="781716" h="301059" extrusionOk="0">
                  <a:moveTo>
                    <a:pt x="716051" y="0"/>
                  </a:moveTo>
                  <a:lnTo>
                    <a:pt x="65665" y="0"/>
                  </a:lnTo>
                  <a:cubicBezTo>
                    <a:pt x="29457" y="0"/>
                    <a:pt x="0" y="29463"/>
                    <a:pt x="0" y="65671"/>
                  </a:cubicBezTo>
                  <a:lnTo>
                    <a:pt x="0" y="235394"/>
                  </a:lnTo>
                  <a:cubicBezTo>
                    <a:pt x="0" y="271602"/>
                    <a:pt x="29457" y="301059"/>
                    <a:pt x="65665" y="301059"/>
                  </a:cubicBezTo>
                  <a:lnTo>
                    <a:pt x="716051" y="301059"/>
                  </a:lnTo>
                  <a:cubicBezTo>
                    <a:pt x="752259" y="301059"/>
                    <a:pt x="781716" y="271602"/>
                    <a:pt x="781716" y="235394"/>
                  </a:cubicBezTo>
                  <a:lnTo>
                    <a:pt x="781716" y="65671"/>
                  </a:lnTo>
                  <a:cubicBezTo>
                    <a:pt x="781716" y="29463"/>
                    <a:pt x="752259" y="0"/>
                    <a:pt x="716051" y="0"/>
                  </a:cubicBezTo>
                  <a:close/>
                  <a:moveTo>
                    <a:pt x="716051" y="38696"/>
                  </a:moveTo>
                  <a:cubicBezTo>
                    <a:pt x="730885" y="38696"/>
                    <a:pt x="743026" y="50831"/>
                    <a:pt x="743026" y="65671"/>
                  </a:cubicBezTo>
                  <a:lnTo>
                    <a:pt x="743026" y="235394"/>
                  </a:lnTo>
                  <a:cubicBezTo>
                    <a:pt x="743026" y="250228"/>
                    <a:pt x="730885" y="262362"/>
                    <a:pt x="716051" y="262362"/>
                  </a:cubicBezTo>
                  <a:lnTo>
                    <a:pt x="65665" y="262362"/>
                  </a:lnTo>
                  <a:cubicBezTo>
                    <a:pt x="50825" y="262362"/>
                    <a:pt x="38690" y="250228"/>
                    <a:pt x="38690" y="235394"/>
                  </a:cubicBezTo>
                  <a:lnTo>
                    <a:pt x="38690" y="65671"/>
                  </a:lnTo>
                  <a:cubicBezTo>
                    <a:pt x="38690" y="50831"/>
                    <a:pt x="50825" y="38696"/>
                    <a:pt x="65665" y="38696"/>
                  </a:cubicBezTo>
                  <a:lnTo>
                    <a:pt x="716051" y="38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7" name="Google Shape;1257;p42"/>
            <p:cNvSpPr/>
            <p:nvPr/>
          </p:nvSpPr>
          <p:spPr>
            <a:xfrm>
              <a:off x="5897765" y="4114552"/>
              <a:ext cx="71700" cy="236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8" name="Google Shape;1258;p42"/>
            <p:cNvSpPr/>
            <p:nvPr/>
          </p:nvSpPr>
          <p:spPr>
            <a:xfrm>
              <a:off x="6104782" y="4114552"/>
              <a:ext cx="71700" cy="236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59" name="Google Shape;1259;p42"/>
            <p:cNvSpPr/>
            <p:nvPr/>
          </p:nvSpPr>
          <p:spPr>
            <a:xfrm>
              <a:off x="5368265" y="4311977"/>
              <a:ext cx="1380515" cy="101403"/>
            </a:xfrm>
            <a:custGeom>
              <a:avLst/>
              <a:gdLst/>
              <a:ahLst/>
              <a:cxnLst/>
              <a:rect l="l" t="t" r="r" b="b"/>
              <a:pathLst>
                <a:path w="1380515" h="101403" extrusionOk="0">
                  <a:moveTo>
                    <a:pt x="30530" y="101403"/>
                  </a:moveTo>
                  <a:cubicBezTo>
                    <a:pt x="15887" y="101403"/>
                    <a:pt x="3314" y="90360"/>
                    <a:pt x="1720" y="75476"/>
                  </a:cubicBezTo>
                  <a:cubicBezTo>
                    <a:pt x="0" y="59537"/>
                    <a:pt x="11544" y="45237"/>
                    <a:pt x="27476" y="43529"/>
                  </a:cubicBezTo>
                  <a:cubicBezTo>
                    <a:pt x="27476" y="43529"/>
                    <a:pt x="88379" y="37007"/>
                    <a:pt x="190169" y="27431"/>
                  </a:cubicBezTo>
                  <a:cubicBezTo>
                    <a:pt x="481634" y="0"/>
                    <a:pt x="1316621" y="32334"/>
                    <a:pt x="1352022" y="33718"/>
                  </a:cubicBezTo>
                  <a:cubicBezTo>
                    <a:pt x="1368043" y="34347"/>
                    <a:pt x="1380515" y="47834"/>
                    <a:pt x="1379886" y="63849"/>
                  </a:cubicBezTo>
                  <a:cubicBezTo>
                    <a:pt x="1379264" y="79857"/>
                    <a:pt x="1365459" y="92233"/>
                    <a:pt x="1349756" y="91713"/>
                  </a:cubicBezTo>
                  <a:cubicBezTo>
                    <a:pt x="1341126" y="91370"/>
                    <a:pt x="483260" y="58146"/>
                    <a:pt x="195611" y="85204"/>
                  </a:cubicBezTo>
                  <a:cubicBezTo>
                    <a:pt x="94367" y="94735"/>
                    <a:pt x="33762" y="101225"/>
                    <a:pt x="33667" y="101244"/>
                  </a:cubicBezTo>
                  <a:cubicBezTo>
                    <a:pt x="32607" y="101346"/>
                    <a:pt x="31572" y="101403"/>
                    <a:pt x="30530" y="101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0" name="Google Shape;1260;p42"/>
            <p:cNvSpPr/>
            <p:nvPr/>
          </p:nvSpPr>
          <p:spPr>
            <a:xfrm>
              <a:off x="7104273" y="4927484"/>
              <a:ext cx="80905" cy="133248"/>
            </a:xfrm>
            <a:custGeom>
              <a:avLst/>
              <a:gdLst/>
              <a:ahLst/>
              <a:cxnLst/>
              <a:rect l="l" t="t" r="r" b="b"/>
              <a:pathLst>
                <a:path w="80905" h="133248" extrusionOk="0">
                  <a:moveTo>
                    <a:pt x="40455" y="133248"/>
                  </a:moveTo>
                  <a:lnTo>
                    <a:pt x="40455" y="133248"/>
                  </a:lnTo>
                  <a:cubicBezTo>
                    <a:pt x="18205" y="133248"/>
                    <a:pt x="0" y="115049"/>
                    <a:pt x="0" y="92798"/>
                  </a:cubicBezTo>
                  <a:lnTo>
                    <a:pt x="0" y="40449"/>
                  </a:lnTo>
                  <a:cubicBezTo>
                    <a:pt x="0" y="18199"/>
                    <a:pt x="18205" y="0"/>
                    <a:pt x="40455" y="0"/>
                  </a:cubicBezTo>
                  <a:cubicBezTo>
                    <a:pt x="62699" y="0"/>
                    <a:pt x="80905" y="18199"/>
                    <a:pt x="80905" y="40449"/>
                  </a:cubicBezTo>
                  <a:lnTo>
                    <a:pt x="80905" y="92798"/>
                  </a:lnTo>
                  <a:cubicBezTo>
                    <a:pt x="80905" y="115049"/>
                    <a:pt x="62699" y="133248"/>
                    <a:pt x="40455" y="133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1" name="Google Shape;1261;p42"/>
            <p:cNvSpPr/>
            <p:nvPr/>
          </p:nvSpPr>
          <p:spPr>
            <a:xfrm>
              <a:off x="5110243" y="4984588"/>
              <a:ext cx="256990" cy="0"/>
            </a:xfrm>
            <a:custGeom>
              <a:avLst/>
              <a:gdLst/>
              <a:ahLst/>
              <a:cxnLst/>
              <a:rect l="l" t="t" r="r" b="b"/>
              <a:pathLst>
                <a:path w="256990" h="120000" extrusionOk="0">
                  <a:moveTo>
                    <a:pt x="0" y="0"/>
                  </a:moveTo>
                  <a:lnTo>
                    <a:pt x="25699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2" name="Google Shape;1262;p42"/>
            <p:cNvSpPr/>
            <p:nvPr/>
          </p:nvSpPr>
          <p:spPr>
            <a:xfrm>
              <a:off x="5100570" y="4974913"/>
              <a:ext cx="276326" cy="19348"/>
            </a:xfrm>
            <a:custGeom>
              <a:avLst/>
              <a:gdLst/>
              <a:ahLst/>
              <a:cxnLst/>
              <a:rect l="l" t="t" r="r" b="b"/>
              <a:pathLst>
                <a:path w="276326" h="19348" extrusionOk="0">
                  <a:moveTo>
                    <a:pt x="266661" y="19348"/>
                  </a:moveTo>
                  <a:lnTo>
                    <a:pt x="9671" y="19348"/>
                  </a:lnTo>
                  <a:cubicBezTo>
                    <a:pt x="4324" y="19348"/>
                    <a:pt x="0" y="15017"/>
                    <a:pt x="0" y="9677"/>
                  </a:cubicBezTo>
                  <a:cubicBezTo>
                    <a:pt x="0" y="4330"/>
                    <a:pt x="4324" y="0"/>
                    <a:pt x="9671" y="0"/>
                  </a:cubicBezTo>
                  <a:lnTo>
                    <a:pt x="266661" y="0"/>
                  </a:lnTo>
                  <a:cubicBezTo>
                    <a:pt x="272008" y="0"/>
                    <a:pt x="276326" y="4330"/>
                    <a:pt x="276326" y="9677"/>
                  </a:cubicBezTo>
                  <a:cubicBezTo>
                    <a:pt x="276326" y="15017"/>
                    <a:pt x="272008" y="19348"/>
                    <a:pt x="266661" y="19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3" name="Google Shape;1263;p42"/>
            <p:cNvSpPr/>
            <p:nvPr/>
          </p:nvSpPr>
          <p:spPr>
            <a:xfrm>
              <a:off x="5110243" y="5022657"/>
              <a:ext cx="256990" cy="0"/>
            </a:xfrm>
            <a:custGeom>
              <a:avLst/>
              <a:gdLst/>
              <a:ahLst/>
              <a:cxnLst/>
              <a:rect l="l" t="t" r="r" b="b"/>
              <a:pathLst>
                <a:path w="256990" h="120000" extrusionOk="0">
                  <a:moveTo>
                    <a:pt x="0" y="0"/>
                  </a:moveTo>
                  <a:lnTo>
                    <a:pt x="25699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4" name="Google Shape;1264;p42"/>
            <p:cNvSpPr/>
            <p:nvPr/>
          </p:nvSpPr>
          <p:spPr>
            <a:xfrm>
              <a:off x="5100570" y="5012995"/>
              <a:ext cx="276326" cy="19342"/>
            </a:xfrm>
            <a:custGeom>
              <a:avLst/>
              <a:gdLst/>
              <a:ahLst/>
              <a:cxnLst/>
              <a:rect l="l" t="t" r="r" b="b"/>
              <a:pathLst>
                <a:path w="276326" h="19342" extrusionOk="0">
                  <a:moveTo>
                    <a:pt x="266661" y="19342"/>
                  </a:moveTo>
                  <a:lnTo>
                    <a:pt x="9671" y="19342"/>
                  </a:lnTo>
                  <a:cubicBezTo>
                    <a:pt x="4324" y="19342"/>
                    <a:pt x="0" y="15011"/>
                    <a:pt x="0" y="9671"/>
                  </a:cubicBezTo>
                  <a:cubicBezTo>
                    <a:pt x="0" y="4324"/>
                    <a:pt x="4324" y="0"/>
                    <a:pt x="9671" y="0"/>
                  </a:cubicBezTo>
                  <a:lnTo>
                    <a:pt x="266661" y="0"/>
                  </a:lnTo>
                  <a:cubicBezTo>
                    <a:pt x="272008" y="0"/>
                    <a:pt x="276326" y="4324"/>
                    <a:pt x="276326" y="9671"/>
                  </a:cubicBezTo>
                  <a:cubicBezTo>
                    <a:pt x="276326" y="15011"/>
                    <a:pt x="272008" y="19342"/>
                    <a:pt x="266661" y="19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5" name="Google Shape;1265;p42"/>
            <p:cNvSpPr/>
            <p:nvPr/>
          </p:nvSpPr>
          <p:spPr>
            <a:xfrm>
              <a:off x="5110243" y="5060732"/>
              <a:ext cx="256990" cy="0"/>
            </a:xfrm>
            <a:custGeom>
              <a:avLst/>
              <a:gdLst/>
              <a:ahLst/>
              <a:cxnLst/>
              <a:rect l="l" t="t" r="r" b="b"/>
              <a:pathLst>
                <a:path w="256990" h="120000" extrusionOk="0">
                  <a:moveTo>
                    <a:pt x="0" y="0"/>
                  </a:moveTo>
                  <a:lnTo>
                    <a:pt x="25699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6" name="Google Shape;1266;p42"/>
            <p:cNvSpPr/>
            <p:nvPr/>
          </p:nvSpPr>
          <p:spPr>
            <a:xfrm>
              <a:off x="5100570" y="5051058"/>
              <a:ext cx="276326" cy="19348"/>
            </a:xfrm>
            <a:custGeom>
              <a:avLst/>
              <a:gdLst/>
              <a:ahLst/>
              <a:cxnLst/>
              <a:rect l="l" t="t" r="r" b="b"/>
              <a:pathLst>
                <a:path w="276326" h="19348" extrusionOk="0">
                  <a:moveTo>
                    <a:pt x="266661" y="19348"/>
                  </a:moveTo>
                  <a:lnTo>
                    <a:pt x="9671" y="19348"/>
                  </a:lnTo>
                  <a:cubicBezTo>
                    <a:pt x="4324" y="19348"/>
                    <a:pt x="0" y="15017"/>
                    <a:pt x="0" y="9677"/>
                  </a:cubicBezTo>
                  <a:cubicBezTo>
                    <a:pt x="0" y="4330"/>
                    <a:pt x="4324" y="0"/>
                    <a:pt x="9671" y="0"/>
                  </a:cubicBezTo>
                  <a:lnTo>
                    <a:pt x="266661" y="0"/>
                  </a:lnTo>
                  <a:cubicBezTo>
                    <a:pt x="272008" y="0"/>
                    <a:pt x="276326" y="4330"/>
                    <a:pt x="276326" y="9677"/>
                  </a:cubicBezTo>
                  <a:cubicBezTo>
                    <a:pt x="276326" y="15017"/>
                    <a:pt x="272008" y="19348"/>
                    <a:pt x="266661" y="19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7" name="Google Shape;1267;p42"/>
            <p:cNvSpPr/>
            <p:nvPr/>
          </p:nvSpPr>
          <p:spPr>
            <a:xfrm>
              <a:off x="5110243" y="5098808"/>
              <a:ext cx="256990" cy="0"/>
            </a:xfrm>
            <a:custGeom>
              <a:avLst/>
              <a:gdLst/>
              <a:ahLst/>
              <a:cxnLst/>
              <a:rect l="l" t="t" r="r" b="b"/>
              <a:pathLst>
                <a:path w="256990" h="120000" extrusionOk="0">
                  <a:moveTo>
                    <a:pt x="0" y="0"/>
                  </a:moveTo>
                  <a:lnTo>
                    <a:pt x="25699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8" name="Google Shape;1268;p42"/>
            <p:cNvSpPr/>
            <p:nvPr/>
          </p:nvSpPr>
          <p:spPr>
            <a:xfrm>
              <a:off x="5100570" y="5089133"/>
              <a:ext cx="276326" cy="19348"/>
            </a:xfrm>
            <a:custGeom>
              <a:avLst/>
              <a:gdLst/>
              <a:ahLst/>
              <a:cxnLst/>
              <a:rect l="l" t="t" r="r" b="b"/>
              <a:pathLst>
                <a:path w="276326" h="19348" extrusionOk="0">
                  <a:moveTo>
                    <a:pt x="266661" y="19348"/>
                  </a:moveTo>
                  <a:lnTo>
                    <a:pt x="9671" y="19348"/>
                  </a:lnTo>
                  <a:cubicBezTo>
                    <a:pt x="4324" y="19348"/>
                    <a:pt x="0" y="15017"/>
                    <a:pt x="0" y="9677"/>
                  </a:cubicBezTo>
                  <a:cubicBezTo>
                    <a:pt x="0" y="4330"/>
                    <a:pt x="4324" y="0"/>
                    <a:pt x="9671" y="0"/>
                  </a:cubicBezTo>
                  <a:lnTo>
                    <a:pt x="266661" y="0"/>
                  </a:lnTo>
                  <a:cubicBezTo>
                    <a:pt x="272008" y="0"/>
                    <a:pt x="276326" y="4330"/>
                    <a:pt x="276326" y="9677"/>
                  </a:cubicBezTo>
                  <a:cubicBezTo>
                    <a:pt x="276326" y="15017"/>
                    <a:pt x="272008" y="19348"/>
                    <a:pt x="266661" y="19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69" name="Google Shape;1269;p42"/>
            <p:cNvSpPr/>
            <p:nvPr/>
          </p:nvSpPr>
          <p:spPr>
            <a:xfrm>
              <a:off x="5248887" y="5282663"/>
              <a:ext cx="241446" cy="241446"/>
            </a:xfrm>
            <a:custGeom>
              <a:avLst/>
              <a:gdLst/>
              <a:ahLst/>
              <a:cxnLst/>
              <a:rect l="l" t="t" r="r" b="b"/>
              <a:pathLst>
                <a:path w="241446" h="241446" extrusionOk="0">
                  <a:moveTo>
                    <a:pt x="120726" y="241446"/>
                  </a:moveTo>
                  <a:cubicBezTo>
                    <a:pt x="54171" y="241446"/>
                    <a:pt x="0" y="187286"/>
                    <a:pt x="0" y="120726"/>
                  </a:cubicBezTo>
                  <a:cubicBezTo>
                    <a:pt x="0" y="54165"/>
                    <a:pt x="54171" y="0"/>
                    <a:pt x="120726" y="0"/>
                  </a:cubicBezTo>
                  <a:cubicBezTo>
                    <a:pt x="187274" y="0"/>
                    <a:pt x="241446" y="54165"/>
                    <a:pt x="241446" y="120726"/>
                  </a:cubicBezTo>
                  <a:cubicBezTo>
                    <a:pt x="241446" y="187286"/>
                    <a:pt x="187274" y="241446"/>
                    <a:pt x="120726" y="2414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70" name="Google Shape;1270;p42"/>
            <p:cNvSpPr/>
            <p:nvPr/>
          </p:nvSpPr>
          <p:spPr>
            <a:xfrm>
              <a:off x="5229545" y="5263318"/>
              <a:ext cx="280136" cy="280130"/>
            </a:xfrm>
            <a:custGeom>
              <a:avLst/>
              <a:gdLst/>
              <a:ahLst/>
              <a:cxnLst/>
              <a:rect l="l" t="t" r="r" b="b"/>
              <a:pathLst>
                <a:path w="280136" h="280130" extrusionOk="0">
                  <a:moveTo>
                    <a:pt x="140068" y="0"/>
                  </a:moveTo>
                  <a:cubicBezTo>
                    <a:pt x="62833" y="0"/>
                    <a:pt x="0" y="62833"/>
                    <a:pt x="0" y="140068"/>
                  </a:cubicBezTo>
                  <a:cubicBezTo>
                    <a:pt x="0" y="217297"/>
                    <a:pt x="62833" y="280130"/>
                    <a:pt x="140068" y="280130"/>
                  </a:cubicBezTo>
                  <a:cubicBezTo>
                    <a:pt x="217303" y="280130"/>
                    <a:pt x="280136" y="217297"/>
                    <a:pt x="280136" y="140068"/>
                  </a:cubicBezTo>
                  <a:cubicBezTo>
                    <a:pt x="280136" y="62833"/>
                    <a:pt x="217303" y="0"/>
                    <a:pt x="140068" y="0"/>
                  </a:cubicBezTo>
                  <a:close/>
                  <a:moveTo>
                    <a:pt x="140068" y="38690"/>
                  </a:moveTo>
                  <a:cubicBezTo>
                    <a:pt x="196049" y="38690"/>
                    <a:pt x="241446" y="84074"/>
                    <a:pt x="241446" y="140068"/>
                  </a:cubicBezTo>
                  <a:cubicBezTo>
                    <a:pt x="241446" y="196049"/>
                    <a:pt x="196049" y="241433"/>
                    <a:pt x="140068" y="241433"/>
                  </a:cubicBezTo>
                  <a:cubicBezTo>
                    <a:pt x="84080" y="241433"/>
                    <a:pt x="38690" y="196049"/>
                    <a:pt x="38690" y="140068"/>
                  </a:cubicBezTo>
                  <a:cubicBezTo>
                    <a:pt x="38690" y="84074"/>
                    <a:pt x="84080" y="38690"/>
                    <a:pt x="140068" y="38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71" name="Google Shape;1271;p42"/>
            <p:cNvSpPr/>
            <p:nvPr/>
          </p:nvSpPr>
          <p:spPr>
            <a:xfrm>
              <a:off x="6543344" y="5282663"/>
              <a:ext cx="241446" cy="241446"/>
            </a:xfrm>
            <a:custGeom>
              <a:avLst/>
              <a:gdLst/>
              <a:ahLst/>
              <a:cxnLst/>
              <a:rect l="l" t="t" r="r" b="b"/>
              <a:pathLst>
                <a:path w="241446" h="241446" extrusionOk="0">
                  <a:moveTo>
                    <a:pt x="120719" y="241446"/>
                  </a:moveTo>
                  <a:cubicBezTo>
                    <a:pt x="54171" y="241446"/>
                    <a:pt x="0" y="187286"/>
                    <a:pt x="0" y="120726"/>
                  </a:cubicBezTo>
                  <a:cubicBezTo>
                    <a:pt x="0" y="54165"/>
                    <a:pt x="54171" y="0"/>
                    <a:pt x="120719" y="0"/>
                  </a:cubicBezTo>
                  <a:cubicBezTo>
                    <a:pt x="187274" y="0"/>
                    <a:pt x="241446" y="54165"/>
                    <a:pt x="241446" y="120726"/>
                  </a:cubicBezTo>
                  <a:cubicBezTo>
                    <a:pt x="241446" y="187286"/>
                    <a:pt x="187274" y="241446"/>
                    <a:pt x="120719" y="2414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72" name="Google Shape;1272;p42"/>
            <p:cNvSpPr/>
            <p:nvPr/>
          </p:nvSpPr>
          <p:spPr>
            <a:xfrm>
              <a:off x="6523996" y="5263318"/>
              <a:ext cx="280142" cy="280130"/>
            </a:xfrm>
            <a:custGeom>
              <a:avLst/>
              <a:gdLst/>
              <a:ahLst/>
              <a:cxnLst/>
              <a:rect l="l" t="t" r="r" b="b"/>
              <a:pathLst>
                <a:path w="280142" h="280130" extrusionOk="0">
                  <a:moveTo>
                    <a:pt x="140068" y="0"/>
                  </a:moveTo>
                  <a:cubicBezTo>
                    <a:pt x="62839" y="0"/>
                    <a:pt x="0" y="62833"/>
                    <a:pt x="0" y="140068"/>
                  </a:cubicBezTo>
                  <a:cubicBezTo>
                    <a:pt x="0" y="217297"/>
                    <a:pt x="62839" y="280130"/>
                    <a:pt x="140068" y="280130"/>
                  </a:cubicBezTo>
                  <a:cubicBezTo>
                    <a:pt x="217303" y="280130"/>
                    <a:pt x="280142" y="217297"/>
                    <a:pt x="280142" y="140068"/>
                  </a:cubicBezTo>
                  <a:cubicBezTo>
                    <a:pt x="280142" y="62833"/>
                    <a:pt x="217303" y="0"/>
                    <a:pt x="140068" y="0"/>
                  </a:cubicBezTo>
                  <a:close/>
                  <a:moveTo>
                    <a:pt x="140068" y="38690"/>
                  </a:moveTo>
                  <a:cubicBezTo>
                    <a:pt x="196056" y="38690"/>
                    <a:pt x="241446" y="84074"/>
                    <a:pt x="241446" y="140068"/>
                  </a:cubicBezTo>
                  <a:cubicBezTo>
                    <a:pt x="241446" y="196049"/>
                    <a:pt x="196056" y="241433"/>
                    <a:pt x="140068" y="241433"/>
                  </a:cubicBezTo>
                  <a:cubicBezTo>
                    <a:pt x="84086" y="241433"/>
                    <a:pt x="38696" y="196049"/>
                    <a:pt x="38696" y="140068"/>
                  </a:cubicBezTo>
                  <a:cubicBezTo>
                    <a:pt x="38696" y="84074"/>
                    <a:pt x="84086" y="38690"/>
                    <a:pt x="140068" y="38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43"/>
          <p:cNvSpPr txBox="1">
            <a:spLocks noGrp="1"/>
          </p:cNvSpPr>
          <p:nvPr>
            <p:ph type="title"/>
          </p:nvPr>
        </p:nvSpPr>
        <p:spPr>
          <a:xfrm>
            <a:off x="2567225" y="181400"/>
            <a:ext cx="3583200" cy="644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Videokonferencija</a:t>
            </a:r>
            <a:endParaRPr sz="2500"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278" name="Google Shape;1278;p43"/>
          <p:cNvGrpSpPr/>
          <p:nvPr/>
        </p:nvGrpSpPr>
        <p:grpSpPr>
          <a:xfrm>
            <a:off x="7031171" y="290224"/>
            <a:ext cx="1777450" cy="1955845"/>
            <a:chOff x="6190376" y="1095904"/>
            <a:chExt cx="3554189" cy="4097727"/>
          </a:xfrm>
        </p:grpSpPr>
        <p:sp>
          <p:nvSpPr>
            <p:cNvPr id="1279" name="Google Shape;1279;p43"/>
            <p:cNvSpPr/>
            <p:nvPr/>
          </p:nvSpPr>
          <p:spPr>
            <a:xfrm>
              <a:off x="7052254" y="1388946"/>
              <a:ext cx="2692311" cy="3804685"/>
            </a:xfrm>
            <a:custGeom>
              <a:avLst/>
              <a:gdLst/>
              <a:ahLst/>
              <a:cxnLst/>
              <a:rect l="l" t="t" r="r" b="b"/>
              <a:pathLst>
                <a:path w="2692311" h="3804685" extrusionOk="0">
                  <a:moveTo>
                    <a:pt x="29533" y="2823559"/>
                  </a:moveTo>
                  <a:cubicBezTo>
                    <a:pt x="17691" y="2913964"/>
                    <a:pt x="0" y="3006471"/>
                    <a:pt x="12693" y="3097758"/>
                  </a:cubicBezTo>
                  <a:cubicBezTo>
                    <a:pt x="43688" y="3320738"/>
                    <a:pt x="206609" y="3475234"/>
                    <a:pt x="411562" y="3535064"/>
                  </a:cubicBezTo>
                  <a:cubicBezTo>
                    <a:pt x="428726" y="3541579"/>
                    <a:pt x="447421" y="3546538"/>
                    <a:pt x="468045" y="3549243"/>
                  </a:cubicBezTo>
                  <a:cubicBezTo>
                    <a:pt x="479139" y="3551466"/>
                    <a:pt x="489775" y="3552685"/>
                    <a:pt x="500176" y="3553447"/>
                  </a:cubicBezTo>
                  <a:cubicBezTo>
                    <a:pt x="754640" y="3586784"/>
                    <a:pt x="1009110" y="3620122"/>
                    <a:pt x="1263567" y="3653459"/>
                  </a:cubicBezTo>
                  <a:cubicBezTo>
                    <a:pt x="1535652" y="3689102"/>
                    <a:pt x="1910207" y="3804685"/>
                    <a:pt x="2164003" y="3676738"/>
                  </a:cubicBezTo>
                  <a:cubicBezTo>
                    <a:pt x="2475579" y="3519665"/>
                    <a:pt x="2467610" y="3131623"/>
                    <a:pt x="2507164" y="2829725"/>
                  </a:cubicBezTo>
                  <a:cubicBezTo>
                    <a:pt x="2553404" y="2476766"/>
                    <a:pt x="2599639" y="2123814"/>
                    <a:pt x="2645873" y="1770862"/>
                  </a:cubicBezTo>
                  <a:cubicBezTo>
                    <a:pt x="2662802" y="1641652"/>
                    <a:pt x="2692311" y="1507642"/>
                    <a:pt x="2665177" y="1378667"/>
                  </a:cubicBezTo>
                  <a:cubicBezTo>
                    <a:pt x="2622169" y="1174191"/>
                    <a:pt x="2486539" y="1061967"/>
                    <a:pt x="2317896" y="1001325"/>
                  </a:cubicBezTo>
                  <a:cubicBezTo>
                    <a:pt x="2325122" y="946175"/>
                    <a:pt x="2332342" y="891012"/>
                    <a:pt x="2339574" y="835856"/>
                  </a:cubicBezTo>
                  <a:cubicBezTo>
                    <a:pt x="2492273" y="625506"/>
                    <a:pt x="2411984" y="282168"/>
                    <a:pt x="2155120" y="164033"/>
                  </a:cubicBezTo>
                  <a:cubicBezTo>
                    <a:pt x="1999761" y="92582"/>
                    <a:pt x="1795659" y="94030"/>
                    <a:pt x="1629175" y="72224"/>
                  </a:cubicBezTo>
                  <a:cubicBezTo>
                    <a:pt x="1468031" y="51111"/>
                    <a:pt x="1280972" y="0"/>
                    <a:pt x="1117473" y="22650"/>
                  </a:cubicBezTo>
                  <a:cubicBezTo>
                    <a:pt x="830459" y="62420"/>
                    <a:pt x="648138" y="379234"/>
                    <a:pt x="745890" y="628288"/>
                  </a:cubicBezTo>
                  <a:cubicBezTo>
                    <a:pt x="738606" y="683863"/>
                    <a:pt x="731329" y="739432"/>
                    <a:pt x="724046" y="795007"/>
                  </a:cubicBezTo>
                  <a:cubicBezTo>
                    <a:pt x="508000" y="816717"/>
                    <a:pt x="320179" y="922267"/>
                    <a:pt x="253034" y="1170057"/>
                  </a:cubicBezTo>
                  <a:cubicBezTo>
                    <a:pt x="217906" y="1299724"/>
                    <a:pt x="210216" y="1444313"/>
                    <a:pt x="192779" y="1577435"/>
                  </a:cubicBezTo>
                  <a:cubicBezTo>
                    <a:pt x="138366" y="1992807"/>
                    <a:pt x="83947" y="2408180"/>
                    <a:pt x="29533" y="28235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6920776" y="1217837"/>
              <a:ext cx="2692311" cy="3804685"/>
            </a:xfrm>
            <a:custGeom>
              <a:avLst/>
              <a:gdLst/>
              <a:ahLst/>
              <a:cxnLst/>
              <a:rect l="l" t="t" r="r" b="b"/>
              <a:pathLst>
                <a:path w="2692311" h="3804685" extrusionOk="0">
                  <a:moveTo>
                    <a:pt x="29533" y="2823552"/>
                  </a:moveTo>
                  <a:cubicBezTo>
                    <a:pt x="17691" y="2913957"/>
                    <a:pt x="0" y="3006464"/>
                    <a:pt x="12693" y="3097758"/>
                  </a:cubicBezTo>
                  <a:cubicBezTo>
                    <a:pt x="43688" y="3320738"/>
                    <a:pt x="206616" y="3475228"/>
                    <a:pt x="411568" y="3535057"/>
                  </a:cubicBezTo>
                  <a:cubicBezTo>
                    <a:pt x="428732" y="3541572"/>
                    <a:pt x="447421" y="3546532"/>
                    <a:pt x="468045" y="3549237"/>
                  </a:cubicBezTo>
                  <a:cubicBezTo>
                    <a:pt x="479139" y="3551459"/>
                    <a:pt x="489775" y="3552685"/>
                    <a:pt x="500176" y="3553447"/>
                  </a:cubicBezTo>
                  <a:cubicBezTo>
                    <a:pt x="754640" y="3586778"/>
                    <a:pt x="1009110" y="3620115"/>
                    <a:pt x="1263573" y="3653453"/>
                  </a:cubicBezTo>
                  <a:cubicBezTo>
                    <a:pt x="1535652" y="3689102"/>
                    <a:pt x="1910213" y="3804685"/>
                    <a:pt x="2164010" y="3676732"/>
                  </a:cubicBezTo>
                  <a:cubicBezTo>
                    <a:pt x="2475585" y="3519658"/>
                    <a:pt x="2467616" y="3131623"/>
                    <a:pt x="2507170" y="2829718"/>
                  </a:cubicBezTo>
                  <a:cubicBezTo>
                    <a:pt x="2553404" y="2476766"/>
                    <a:pt x="2599639" y="2123808"/>
                    <a:pt x="2645879" y="1770856"/>
                  </a:cubicBezTo>
                  <a:cubicBezTo>
                    <a:pt x="2662802" y="1641646"/>
                    <a:pt x="2692311" y="1507636"/>
                    <a:pt x="2665177" y="1378667"/>
                  </a:cubicBezTo>
                  <a:cubicBezTo>
                    <a:pt x="2622169" y="1174184"/>
                    <a:pt x="2486539" y="1061961"/>
                    <a:pt x="2317896" y="1001325"/>
                  </a:cubicBezTo>
                  <a:cubicBezTo>
                    <a:pt x="2325128" y="946169"/>
                    <a:pt x="2332348" y="891006"/>
                    <a:pt x="2339574" y="835856"/>
                  </a:cubicBezTo>
                  <a:cubicBezTo>
                    <a:pt x="2492279" y="625500"/>
                    <a:pt x="2411984" y="282162"/>
                    <a:pt x="2155126" y="164033"/>
                  </a:cubicBezTo>
                  <a:cubicBezTo>
                    <a:pt x="1999761" y="92576"/>
                    <a:pt x="1795665" y="94024"/>
                    <a:pt x="1629175" y="72218"/>
                  </a:cubicBezTo>
                  <a:cubicBezTo>
                    <a:pt x="1468037" y="51111"/>
                    <a:pt x="1280972" y="0"/>
                    <a:pt x="1117473" y="22650"/>
                  </a:cubicBezTo>
                  <a:cubicBezTo>
                    <a:pt x="830459" y="62414"/>
                    <a:pt x="648138" y="379228"/>
                    <a:pt x="745890" y="628281"/>
                  </a:cubicBezTo>
                  <a:cubicBezTo>
                    <a:pt x="738606" y="683856"/>
                    <a:pt x="731329" y="739432"/>
                    <a:pt x="724046" y="795000"/>
                  </a:cubicBezTo>
                  <a:cubicBezTo>
                    <a:pt x="508006" y="816711"/>
                    <a:pt x="320179" y="922267"/>
                    <a:pt x="253041" y="1170057"/>
                  </a:cubicBezTo>
                  <a:cubicBezTo>
                    <a:pt x="217912" y="1299718"/>
                    <a:pt x="210223" y="1444307"/>
                    <a:pt x="192779" y="1577428"/>
                  </a:cubicBezTo>
                  <a:cubicBezTo>
                    <a:pt x="138366" y="1992801"/>
                    <a:pt x="83947" y="2408180"/>
                    <a:pt x="29533" y="2823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129328" y="2118578"/>
              <a:ext cx="574109" cy="328987"/>
            </a:xfrm>
            <a:custGeom>
              <a:avLst/>
              <a:gdLst/>
              <a:ahLst/>
              <a:cxnLst/>
              <a:rect l="l" t="t" r="r" b="b"/>
              <a:pathLst>
                <a:path w="574109" h="328987" extrusionOk="0">
                  <a:moveTo>
                    <a:pt x="547376" y="328987"/>
                  </a:moveTo>
                  <a:lnTo>
                    <a:pt x="415677" y="311734"/>
                  </a:lnTo>
                  <a:lnTo>
                    <a:pt x="432549" y="182937"/>
                  </a:lnTo>
                  <a:cubicBezTo>
                    <a:pt x="432898" y="180282"/>
                    <a:pt x="431025" y="177844"/>
                    <a:pt x="428371" y="177501"/>
                  </a:cubicBezTo>
                  <a:lnTo>
                    <a:pt x="154012" y="141554"/>
                  </a:lnTo>
                  <a:cubicBezTo>
                    <a:pt x="151358" y="141211"/>
                    <a:pt x="148920" y="143084"/>
                    <a:pt x="148570" y="145738"/>
                  </a:cubicBezTo>
                  <a:lnTo>
                    <a:pt x="131699" y="274535"/>
                  </a:lnTo>
                  <a:lnTo>
                    <a:pt x="0" y="257282"/>
                  </a:lnTo>
                  <a:lnTo>
                    <a:pt x="16871" y="128485"/>
                  </a:lnTo>
                  <a:cubicBezTo>
                    <a:pt x="26733" y="53212"/>
                    <a:pt x="95992" y="0"/>
                    <a:pt x="171265" y="9861"/>
                  </a:cubicBezTo>
                  <a:lnTo>
                    <a:pt x="445623" y="45802"/>
                  </a:lnTo>
                  <a:cubicBezTo>
                    <a:pt x="520896" y="55664"/>
                    <a:pt x="574109" y="124917"/>
                    <a:pt x="564248" y="2001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8081369" y="2073108"/>
              <a:ext cx="667531" cy="422414"/>
            </a:xfrm>
            <a:custGeom>
              <a:avLst/>
              <a:gdLst/>
              <a:ahLst/>
              <a:cxnLst/>
              <a:rect l="l" t="t" r="r" b="b"/>
              <a:pathLst>
                <a:path w="667531" h="422414" extrusionOk="0">
                  <a:moveTo>
                    <a:pt x="632174" y="422414"/>
                  </a:moveTo>
                  <a:lnTo>
                    <a:pt x="415683" y="394049"/>
                  </a:lnTo>
                  <a:lnTo>
                    <a:pt x="433177" y="260445"/>
                  </a:lnTo>
                  <a:lnTo>
                    <a:pt x="233997" y="234353"/>
                  </a:lnTo>
                  <a:lnTo>
                    <a:pt x="216490" y="367963"/>
                  </a:lnTo>
                  <a:lnTo>
                    <a:pt x="0" y="339598"/>
                  </a:lnTo>
                  <a:lnTo>
                    <a:pt x="22428" y="168395"/>
                  </a:lnTo>
                  <a:cubicBezTo>
                    <a:pt x="35350" y="69735"/>
                    <a:pt x="126123" y="0"/>
                    <a:pt x="224790" y="12928"/>
                  </a:cubicBezTo>
                  <a:lnTo>
                    <a:pt x="499148" y="48869"/>
                  </a:lnTo>
                  <a:cubicBezTo>
                    <a:pt x="597789" y="61791"/>
                    <a:pt x="667531" y="152552"/>
                    <a:pt x="654602" y="251212"/>
                  </a:cubicBezTo>
                  <a:close/>
                  <a:moveTo>
                    <a:pt x="511600" y="320357"/>
                  </a:moveTo>
                  <a:lnTo>
                    <a:pt x="558476" y="326497"/>
                  </a:lnTo>
                  <a:lnTo>
                    <a:pt x="569791" y="240099"/>
                  </a:lnTo>
                  <a:cubicBezTo>
                    <a:pt x="576586" y="188214"/>
                    <a:pt x="539908" y="140474"/>
                    <a:pt x="488035" y="133680"/>
                  </a:cubicBezTo>
                  <a:lnTo>
                    <a:pt x="213677" y="97732"/>
                  </a:lnTo>
                  <a:cubicBezTo>
                    <a:pt x="161772" y="90938"/>
                    <a:pt x="114039" y="127615"/>
                    <a:pt x="107232" y="179501"/>
                  </a:cubicBezTo>
                  <a:lnTo>
                    <a:pt x="95916" y="265899"/>
                  </a:lnTo>
                  <a:lnTo>
                    <a:pt x="142798" y="272046"/>
                  </a:lnTo>
                  <a:lnTo>
                    <a:pt x="154114" y="185648"/>
                  </a:lnTo>
                  <a:cubicBezTo>
                    <a:pt x="157524" y="159613"/>
                    <a:pt x="181502" y="141211"/>
                    <a:pt x="207530" y="144621"/>
                  </a:cubicBezTo>
                  <a:lnTo>
                    <a:pt x="481895" y="180562"/>
                  </a:lnTo>
                  <a:cubicBezTo>
                    <a:pt x="507923" y="183972"/>
                    <a:pt x="526326" y="207924"/>
                    <a:pt x="522916" y="233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7171991" y="2240658"/>
              <a:ext cx="2183403" cy="2469153"/>
            </a:xfrm>
            <a:custGeom>
              <a:avLst/>
              <a:gdLst/>
              <a:ahLst/>
              <a:cxnLst/>
              <a:rect l="l" t="t" r="r" b="b"/>
              <a:pathLst>
                <a:path w="2183403" h="2469153" extrusionOk="0">
                  <a:moveTo>
                    <a:pt x="1841696" y="2465317"/>
                  </a:moveTo>
                  <a:lnTo>
                    <a:pt x="49993" y="2230596"/>
                  </a:lnTo>
                  <a:cubicBezTo>
                    <a:pt x="20662" y="2226754"/>
                    <a:pt x="0" y="2199855"/>
                    <a:pt x="3835" y="2170525"/>
                  </a:cubicBezTo>
                  <a:lnTo>
                    <a:pt x="281635" y="49999"/>
                  </a:lnTo>
                  <a:cubicBezTo>
                    <a:pt x="285476" y="20669"/>
                    <a:pt x="312369" y="0"/>
                    <a:pt x="341699" y="3841"/>
                  </a:cubicBezTo>
                  <a:lnTo>
                    <a:pt x="2133403" y="238563"/>
                  </a:lnTo>
                  <a:cubicBezTo>
                    <a:pt x="2162740" y="242404"/>
                    <a:pt x="2183403" y="269297"/>
                    <a:pt x="2179561" y="298634"/>
                  </a:cubicBezTo>
                  <a:lnTo>
                    <a:pt x="1901761" y="2419159"/>
                  </a:lnTo>
                  <a:cubicBezTo>
                    <a:pt x="1897919" y="2448496"/>
                    <a:pt x="1871027" y="2469153"/>
                    <a:pt x="1841696" y="2465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7138408" y="2207072"/>
              <a:ext cx="2250579" cy="2536329"/>
            </a:xfrm>
            <a:custGeom>
              <a:avLst/>
              <a:gdLst/>
              <a:ahLst/>
              <a:cxnLst/>
              <a:rect l="l" t="t" r="r" b="b"/>
              <a:pathLst>
                <a:path w="2250579" h="2536329" extrusionOk="0">
                  <a:moveTo>
                    <a:pt x="1667592" y="2514828"/>
                  </a:moveTo>
                  <a:lnTo>
                    <a:pt x="280142" y="2333066"/>
                  </a:lnTo>
                  <a:cubicBezTo>
                    <a:pt x="116020" y="2311565"/>
                    <a:pt x="0" y="2160549"/>
                    <a:pt x="21501" y="1996427"/>
                  </a:cubicBezTo>
                  <a:lnTo>
                    <a:pt x="246335" y="280162"/>
                  </a:lnTo>
                  <a:cubicBezTo>
                    <a:pt x="267836" y="116039"/>
                    <a:pt x="418839" y="0"/>
                    <a:pt x="582961" y="21501"/>
                  </a:cubicBezTo>
                  <a:lnTo>
                    <a:pt x="1970411" y="203257"/>
                  </a:lnTo>
                  <a:cubicBezTo>
                    <a:pt x="2134539" y="224758"/>
                    <a:pt x="2250579" y="375786"/>
                    <a:pt x="2229078" y="539908"/>
                  </a:cubicBezTo>
                  <a:lnTo>
                    <a:pt x="2004244" y="2256174"/>
                  </a:lnTo>
                  <a:cubicBezTo>
                    <a:pt x="1982743" y="2420296"/>
                    <a:pt x="1831714" y="2536329"/>
                    <a:pt x="1667592" y="2514828"/>
                  </a:cubicBezTo>
                  <a:close/>
                  <a:moveTo>
                    <a:pt x="571855" y="106305"/>
                  </a:moveTo>
                  <a:cubicBezTo>
                    <a:pt x="454501" y="90931"/>
                    <a:pt x="346525" y="173907"/>
                    <a:pt x="331152" y="291274"/>
                  </a:cubicBezTo>
                  <a:lnTo>
                    <a:pt x="106311" y="2007539"/>
                  </a:lnTo>
                  <a:cubicBezTo>
                    <a:pt x="90938" y="2124900"/>
                    <a:pt x="173894" y="2232882"/>
                    <a:pt x="291255" y="2248255"/>
                  </a:cubicBezTo>
                  <a:lnTo>
                    <a:pt x="1678705" y="2430011"/>
                  </a:lnTo>
                  <a:cubicBezTo>
                    <a:pt x="1796059" y="2445384"/>
                    <a:pt x="1904060" y="2362422"/>
                    <a:pt x="1919433" y="2245061"/>
                  </a:cubicBezTo>
                  <a:lnTo>
                    <a:pt x="2144268" y="528796"/>
                  </a:lnTo>
                  <a:cubicBezTo>
                    <a:pt x="2159647" y="411429"/>
                    <a:pt x="2076665" y="303441"/>
                    <a:pt x="1959305" y="288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7418395" y="2252514"/>
              <a:ext cx="364242" cy="330384"/>
            </a:xfrm>
            <a:custGeom>
              <a:avLst/>
              <a:gdLst/>
              <a:ahLst/>
              <a:cxnLst/>
              <a:rect l="l" t="t" r="r" b="b"/>
              <a:pathLst>
                <a:path w="364242" h="330384" extrusionOk="0">
                  <a:moveTo>
                    <a:pt x="364242" y="27222"/>
                  </a:moveTo>
                  <a:lnTo>
                    <a:pt x="297434" y="18465"/>
                  </a:lnTo>
                  <a:cubicBezTo>
                    <a:pt x="156464" y="0"/>
                    <a:pt x="27216" y="99307"/>
                    <a:pt x="8750" y="240277"/>
                  </a:cubicBezTo>
                  <a:lnTo>
                    <a:pt x="0" y="307086"/>
                  </a:lnTo>
                  <a:cubicBezTo>
                    <a:pt x="177863" y="330384"/>
                    <a:pt x="340944" y="205085"/>
                    <a:pt x="364242" y="272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7370437" y="2207072"/>
              <a:ext cx="460146" cy="421259"/>
            </a:xfrm>
            <a:custGeom>
              <a:avLst/>
              <a:gdLst/>
              <a:ahLst/>
              <a:cxnLst/>
              <a:rect l="l" t="t" r="r" b="b"/>
              <a:pathLst>
                <a:path w="460146" h="421259" extrusionOk="0">
                  <a:moveTo>
                    <a:pt x="42405" y="394931"/>
                  </a:moveTo>
                  <a:lnTo>
                    <a:pt x="0" y="389375"/>
                  </a:lnTo>
                  <a:lnTo>
                    <a:pt x="14306" y="280162"/>
                  </a:lnTo>
                  <a:cubicBezTo>
                    <a:pt x="35807" y="116039"/>
                    <a:pt x="186810" y="0"/>
                    <a:pt x="350932" y="21501"/>
                  </a:cubicBezTo>
                  <a:lnTo>
                    <a:pt x="460146" y="35801"/>
                  </a:lnTo>
                  <a:lnTo>
                    <a:pt x="454596" y="78206"/>
                  </a:lnTo>
                  <a:cubicBezTo>
                    <a:pt x="428269" y="279177"/>
                    <a:pt x="243363" y="421259"/>
                    <a:pt x="42405" y="394931"/>
                  </a:cubicBezTo>
                  <a:close/>
                  <a:moveTo>
                    <a:pt x="339826" y="106305"/>
                  </a:moveTo>
                  <a:cubicBezTo>
                    <a:pt x="222472" y="90931"/>
                    <a:pt x="114496" y="173907"/>
                    <a:pt x="99123" y="291274"/>
                  </a:cubicBezTo>
                  <a:lnTo>
                    <a:pt x="96342" y="312477"/>
                  </a:lnTo>
                  <a:cubicBezTo>
                    <a:pt x="219055" y="309854"/>
                    <a:pt x="326878" y="226999"/>
                    <a:pt x="361029" y="1090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9013149" y="2443989"/>
              <a:ext cx="330390" cy="364242"/>
            </a:xfrm>
            <a:custGeom>
              <a:avLst/>
              <a:gdLst/>
              <a:ahLst/>
              <a:cxnLst/>
              <a:rect l="l" t="t" r="r" b="b"/>
              <a:pathLst>
                <a:path w="330390" h="364242" extrusionOk="0">
                  <a:moveTo>
                    <a:pt x="303168" y="364242"/>
                  </a:moveTo>
                  <a:lnTo>
                    <a:pt x="311924" y="297434"/>
                  </a:lnTo>
                  <a:cubicBezTo>
                    <a:pt x="330390" y="156463"/>
                    <a:pt x="231076" y="27222"/>
                    <a:pt x="90112" y="8756"/>
                  </a:cubicBezTo>
                  <a:lnTo>
                    <a:pt x="23304" y="0"/>
                  </a:lnTo>
                  <a:cubicBezTo>
                    <a:pt x="0" y="177863"/>
                    <a:pt x="125298" y="340944"/>
                    <a:pt x="303168" y="3642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8967730" y="2396020"/>
              <a:ext cx="421259" cy="460178"/>
            </a:xfrm>
            <a:custGeom>
              <a:avLst/>
              <a:gdLst/>
              <a:ahLst/>
              <a:cxnLst/>
              <a:rect l="l" t="t" r="r" b="b"/>
              <a:pathLst>
                <a:path w="421259" h="460178" extrusionOk="0">
                  <a:moveTo>
                    <a:pt x="385445" y="460178"/>
                  </a:moveTo>
                  <a:lnTo>
                    <a:pt x="343046" y="454621"/>
                  </a:lnTo>
                  <a:cubicBezTo>
                    <a:pt x="142062" y="428288"/>
                    <a:pt x="0" y="243370"/>
                    <a:pt x="26327" y="42405"/>
                  </a:cubicBezTo>
                  <a:lnTo>
                    <a:pt x="31883" y="0"/>
                  </a:lnTo>
                  <a:lnTo>
                    <a:pt x="141090" y="14306"/>
                  </a:lnTo>
                  <a:cubicBezTo>
                    <a:pt x="305219" y="35813"/>
                    <a:pt x="421259" y="186842"/>
                    <a:pt x="399757" y="350964"/>
                  </a:cubicBezTo>
                  <a:close/>
                  <a:moveTo>
                    <a:pt x="108781" y="96342"/>
                  </a:moveTo>
                  <a:cubicBezTo>
                    <a:pt x="111404" y="219075"/>
                    <a:pt x="194240" y="326904"/>
                    <a:pt x="312166" y="361054"/>
                  </a:cubicBezTo>
                  <a:lnTo>
                    <a:pt x="314947" y="339851"/>
                  </a:lnTo>
                  <a:cubicBezTo>
                    <a:pt x="330326" y="222478"/>
                    <a:pt x="247338" y="114490"/>
                    <a:pt x="129984" y="99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7183841" y="4142240"/>
              <a:ext cx="330384" cy="364242"/>
            </a:xfrm>
            <a:custGeom>
              <a:avLst/>
              <a:gdLst/>
              <a:ahLst/>
              <a:cxnLst/>
              <a:rect l="l" t="t" r="r" b="b"/>
              <a:pathLst>
                <a:path w="330384" h="364242" extrusionOk="0">
                  <a:moveTo>
                    <a:pt x="27222" y="0"/>
                  </a:moveTo>
                  <a:lnTo>
                    <a:pt x="18465" y="66808"/>
                  </a:lnTo>
                  <a:cubicBezTo>
                    <a:pt x="0" y="207778"/>
                    <a:pt x="99314" y="337026"/>
                    <a:pt x="240277" y="355485"/>
                  </a:cubicBezTo>
                  <a:lnTo>
                    <a:pt x="307086" y="364242"/>
                  </a:lnTo>
                  <a:cubicBezTo>
                    <a:pt x="330384" y="186378"/>
                    <a:pt x="205092" y="23298"/>
                    <a:pt x="27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7138409" y="4094276"/>
              <a:ext cx="421239" cy="460165"/>
            </a:xfrm>
            <a:custGeom>
              <a:avLst/>
              <a:gdLst/>
              <a:ahLst/>
              <a:cxnLst/>
              <a:rect l="l" t="t" r="r" b="b"/>
              <a:pathLst>
                <a:path w="421239" h="460165" extrusionOk="0">
                  <a:moveTo>
                    <a:pt x="389356" y="460165"/>
                  </a:moveTo>
                  <a:lnTo>
                    <a:pt x="280142" y="445858"/>
                  </a:lnTo>
                  <a:cubicBezTo>
                    <a:pt x="116020" y="424364"/>
                    <a:pt x="0" y="273342"/>
                    <a:pt x="21501" y="109226"/>
                  </a:cubicBezTo>
                  <a:lnTo>
                    <a:pt x="35814" y="0"/>
                  </a:lnTo>
                  <a:lnTo>
                    <a:pt x="78219" y="5556"/>
                  </a:lnTo>
                  <a:cubicBezTo>
                    <a:pt x="279165" y="31876"/>
                    <a:pt x="421239" y="216795"/>
                    <a:pt x="394912" y="417766"/>
                  </a:cubicBezTo>
                  <a:close/>
                  <a:moveTo>
                    <a:pt x="109093" y="99117"/>
                  </a:moveTo>
                  <a:lnTo>
                    <a:pt x="106311" y="120338"/>
                  </a:lnTo>
                  <a:cubicBezTo>
                    <a:pt x="90938" y="237693"/>
                    <a:pt x="173894" y="345674"/>
                    <a:pt x="291255" y="361054"/>
                  </a:cubicBezTo>
                  <a:lnTo>
                    <a:pt x="312451" y="363829"/>
                  </a:lnTo>
                  <a:cubicBezTo>
                    <a:pt x="309829" y="241090"/>
                    <a:pt x="226993" y="133267"/>
                    <a:pt x="109093" y="99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8744739" y="4367575"/>
              <a:ext cx="364248" cy="330384"/>
            </a:xfrm>
            <a:custGeom>
              <a:avLst/>
              <a:gdLst/>
              <a:ahLst/>
              <a:cxnLst/>
              <a:rect l="l" t="t" r="r" b="b"/>
              <a:pathLst>
                <a:path w="364248" h="330384" extrusionOk="0">
                  <a:moveTo>
                    <a:pt x="355498" y="90106"/>
                  </a:moveTo>
                  <a:lnTo>
                    <a:pt x="364248" y="23298"/>
                  </a:lnTo>
                  <a:cubicBezTo>
                    <a:pt x="186378" y="0"/>
                    <a:pt x="23304" y="125298"/>
                    <a:pt x="0" y="303161"/>
                  </a:cubicBezTo>
                  <a:lnTo>
                    <a:pt x="66808" y="311918"/>
                  </a:lnTo>
                  <a:cubicBezTo>
                    <a:pt x="207778" y="330384"/>
                    <a:pt x="337026" y="231076"/>
                    <a:pt x="355498" y="901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8696792" y="4322137"/>
              <a:ext cx="460165" cy="421265"/>
            </a:xfrm>
            <a:custGeom>
              <a:avLst/>
              <a:gdLst/>
              <a:ahLst/>
              <a:cxnLst/>
              <a:rect l="l" t="t" r="r" b="b"/>
              <a:pathLst>
                <a:path w="460165" h="421265" extrusionOk="0">
                  <a:moveTo>
                    <a:pt x="109207" y="399764"/>
                  </a:moveTo>
                  <a:lnTo>
                    <a:pt x="0" y="385451"/>
                  </a:lnTo>
                  <a:lnTo>
                    <a:pt x="5549" y="343046"/>
                  </a:lnTo>
                  <a:cubicBezTo>
                    <a:pt x="31876" y="142081"/>
                    <a:pt x="216782" y="0"/>
                    <a:pt x="417766" y="26327"/>
                  </a:cubicBezTo>
                  <a:lnTo>
                    <a:pt x="460165" y="31876"/>
                  </a:lnTo>
                  <a:lnTo>
                    <a:pt x="445858" y="141109"/>
                  </a:lnTo>
                  <a:cubicBezTo>
                    <a:pt x="424357" y="305231"/>
                    <a:pt x="273335" y="421265"/>
                    <a:pt x="109207" y="399764"/>
                  </a:cubicBezTo>
                  <a:close/>
                  <a:moveTo>
                    <a:pt x="99117" y="312172"/>
                  </a:moveTo>
                  <a:lnTo>
                    <a:pt x="120319" y="314947"/>
                  </a:lnTo>
                  <a:cubicBezTo>
                    <a:pt x="237674" y="330320"/>
                    <a:pt x="345674" y="247357"/>
                    <a:pt x="361048" y="130003"/>
                  </a:cubicBezTo>
                  <a:lnTo>
                    <a:pt x="363829" y="108781"/>
                  </a:lnTo>
                  <a:cubicBezTo>
                    <a:pt x="241077" y="111404"/>
                    <a:pt x="133267" y="194259"/>
                    <a:pt x="99117" y="3121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7550552" y="3154936"/>
              <a:ext cx="454056" cy="1395514"/>
            </a:xfrm>
            <a:custGeom>
              <a:avLst/>
              <a:gdLst/>
              <a:ahLst/>
              <a:cxnLst/>
              <a:rect l="l" t="t" r="r" b="b"/>
              <a:pathLst>
                <a:path w="454056" h="1395514" extrusionOk="0">
                  <a:moveTo>
                    <a:pt x="275977" y="1395514"/>
                  </a:moveTo>
                  <a:lnTo>
                    <a:pt x="0" y="1359363"/>
                  </a:lnTo>
                  <a:lnTo>
                    <a:pt x="178085" y="0"/>
                  </a:lnTo>
                  <a:lnTo>
                    <a:pt x="454056" y="361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7502589" y="3106981"/>
              <a:ext cx="549986" cy="1491430"/>
            </a:xfrm>
            <a:custGeom>
              <a:avLst/>
              <a:gdLst/>
              <a:ahLst/>
              <a:cxnLst/>
              <a:rect l="l" t="t" r="r" b="b"/>
              <a:pathLst>
                <a:path w="549986" h="1491430" extrusionOk="0">
                  <a:moveTo>
                    <a:pt x="360794" y="1491430"/>
                  </a:moveTo>
                  <a:lnTo>
                    <a:pt x="0" y="1444161"/>
                  </a:lnTo>
                  <a:lnTo>
                    <a:pt x="189185" y="0"/>
                  </a:lnTo>
                  <a:lnTo>
                    <a:pt x="549986" y="47263"/>
                  </a:lnTo>
                  <a:close/>
                  <a:moveTo>
                    <a:pt x="95916" y="1370469"/>
                  </a:moveTo>
                  <a:lnTo>
                    <a:pt x="287089" y="1395507"/>
                  </a:lnTo>
                  <a:lnTo>
                    <a:pt x="454063" y="120967"/>
                  </a:lnTo>
                  <a:lnTo>
                    <a:pt x="262890" y="959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7677311" y="2287544"/>
              <a:ext cx="440924" cy="1349025"/>
            </a:xfrm>
            <a:custGeom>
              <a:avLst/>
              <a:gdLst/>
              <a:ahLst/>
              <a:cxnLst/>
              <a:rect l="l" t="t" r="r" b="b"/>
              <a:pathLst>
                <a:path w="440924" h="1349025" extrusionOk="0">
                  <a:moveTo>
                    <a:pt x="129889" y="1339043"/>
                  </a:moveTo>
                  <a:lnTo>
                    <a:pt x="129889" y="1339043"/>
                  </a:lnTo>
                  <a:cubicBezTo>
                    <a:pt x="53682" y="1329061"/>
                    <a:pt x="0" y="1259185"/>
                    <a:pt x="9982" y="1182979"/>
                  </a:cubicBezTo>
                  <a:lnTo>
                    <a:pt x="164953" y="0"/>
                  </a:lnTo>
                  <a:lnTo>
                    <a:pt x="440924" y="36150"/>
                  </a:lnTo>
                  <a:lnTo>
                    <a:pt x="285953" y="1219130"/>
                  </a:lnTo>
                  <a:cubicBezTo>
                    <a:pt x="275971" y="1295336"/>
                    <a:pt x="206095" y="1349025"/>
                    <a:pt x="129889" y="13390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7631853" y="2239580"/>
              <a:ext cx="534352" cy="1442440"/>
            </a:xfrm>
            <a:custGeom>
              <a:avLst/>
              <a:gdLst/>
              <a:ahLst/>
              <a:cxnLst/>
              <a:rect l="l" t="t" r="r" b="b"/>
              <a:pathLst>
                <a:path w="534352" h="1442440" extrusionOk="0">
                  <a:moveTo>
                    <a:pt x="169811" y="1429410"/>
                  </a:moveTo>
                  <a:cubicBezTo>
                    <a:pt x="70345" y="1416380"/>
                    <a:pt x="0" y="1324844"/>
                    <a:pt x="13023" y="1225378"/>
                  </a:cubicBezTo>
                  <a:lnTo>
                    <a:pt x="173558" y="0"/>
                  </a:lnTo>
                  <a:lnTo>
                    <a:pt x="534352" y="47263"/>
                  </a:lnTo>
                  <a:lnTo>
                    <a:pt x="373824" y="1272647"/>
                  </a:lnTo>
                  <a:cubicBezTo>
                    <a:pt x="360794" y="1372114"/>
                    <a:pt x="269278" y="1442440"/>
                    <a:pt x="169811" y="1429410"/>
                  </a:cubicBezTo>
                  <a:close/>
                  <a:moveTo>
                    <a:pt x="247256" y="95916"/>
                  </a:moveTo>
                  <a:lnTo>
                    <a:pt x="97840" y="1236484"/>
                  </a:lnTo>
                  <a:cubicBezTo>
                    <a:pt x="90932" y="1289189"/>
                    <a:pt x="128187" y="1337697"/>
                    <a:pt x="180917" y="1344606"/>
                  </a:cubicBezTo>
                  <a:cubicBezTo>
                    <a:pt x="233622" y="1351502"/>
                    <a:pt x="282111" y="1314234"/>
                    <a:pt x="289013" y="1261535"/>
                  </a:cubicBezTo>
                  <a:lnTo>
                    <a:pt x="438429" y="1209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7658479" y="3002354"/>
              <a:ext cx="398589" cy="476408"/>
            </a:xfrm>
            <a:custGeom>
              <a:avLst/>
              <a:gdLst/>
              <a:ahLst/>
              <a:cxnLst/>
              <a:rect l="l" t="t" r="r" b="b"/>
              <a:pathLst>
                <a:path w="398589" h="476408" extrusionOk="0">
                  <a:moveTo>
                    <a:pt x="169805" y="463378"/>
                  </a:moveTo>
                  <a:cubicBezTo>
                    <a:pt x="70338" y="450354"/>
                    <a:pt x="0" y="358819"/>
                    <a:pt x="13030" y="259346"/>
                  </a:cubicBezTo>
                  <a:lnTo>
                    <a:pt x="24764" y="169779"/>
                  </a:lnTo>
                  <a:cubicBezTo>
                    <a:pt x="37795" y="70307"/>
                    <a:pt x="129336" y="0"/>
                    <a:pt x="228803" y="13030"/>
                  </a:cubicBezTo>
                  <a:cubicBezTo>
                    <a:pt x="328275" y="26054"/>
                    <a:pt x="398589" y="117570"/>
                    <a:pt x="385559" y="217043"/>
                  </a:cubicBezTo>
                  <a:lnTo>
                    <a:pt x="373824" y="306609"/>
                  </a:lnTo>
                  <a:cubicBezTo>
                    <a:pt x="360794" y="406082"/>
                    <a:pt x="269278" y="476408"/>
                    <a:pt x="169805" y="463378"/>
                  </a:cubicBezTo>
                  <a:close/>
                  <a:moveTo>
                    <a:pt x="217697" y="97834"/>
                  </a:moveTo>
                  <a:cubicBezTo>
                    <a:pt x="164966" y="90925"/>
                    <a:pt x="116478" y="128187"/>
                    <a:pt x="109575" y="180886"/>
                  </a:cubicBezTo>
                  <a:lnTo>
                    <a:pt x="97840" y="270459"/>
                  </a:lnTo>
                  <a:cubicBezTo>
                    <a:pt x="90931" y="323157"/>
                    <a:pt x="128187" y="371665"/>
                    <a:pt x="180917" y="378574"/>
                  </a:cubicBezTo>
                  <a:cubicBezTo>
                    <a:pt x="233622" y="385476"/>
                    <a:pt x="282117" y="348208"/>
                    <a:pt x="289013" y="295503"/>
                  </a:cubicBezTo>
                  <a:lnTo>
                    <a:pt x="300748" y="205930"/>
                  </a:lnTo>
                  <a:cubicBezTo>
                    <a:pt x="307651" y="153231"/>
                    <a:pt x="270395" y="104743"/>
                    <a:pt x="217697" y="978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7796811" y="3163318"/>
              <a:ext cx="98145" cy="335940"/>
            </a:xfrm>
            <a:custGeom>
              <a:avLst/>
              <a:gdLst/>
              <a:ahLst/>
              <a:cxnLst/>
              <a:rect l="l" t="t" r="r" b="b"/>
              <a:pathLst>
                <a:path w="98145" h="335940" extrusionOk="0">
                  <a:moveTo>
                    <a:pt x="27349" y="333838"/>
                  </a:moveTo>
                  <a:lnTo>
                    <a:pt x="27349" y="333838"/>
                  </a:lnTo>
                  <a:cubicBezTo>
                    <a:pt x="11309" y="331736"/>
                    <a:pt x="0" y="317030"/>
                    <a:pt x="2101" y="300977"/>
                  </a:cubicBezTo>
                  <a:lnTo>
                    <a:pt x="37947" y="27343"/>
                  </a:lnTo>
                  <a:cubicBezTo>
                    <a:pt x="40049" y="11296"/>
                    <a:pt x="54762" y="0"/>
                    <a:pt x="70808" y="2101"/>
                  </a:cubicBezTo>
                  <a:cubicBezTo>
                    <a:pt x="86848" y="4203"/>
                    <a:pt x="98145" y="18910"/>
                    <a:pt x="96043" y="34956"/>
                  </a:cubicBezTo>
                  <a:lnTo>
                    <a:pt x="60204" y="308590"/>
                  </a:lnTo>
                  <a:cubicBezTo>
                    <a:pt x="58102" y="324637"/>
                    <a:pt x="43389" y="335940"/>
                    <a:pt x="27349" y="3338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8409136" y="3654744"/>
              <a:ext cx="403320" cy="1008183"/>
            </a:xfrm>
            <a:custGeom>
              <a:avLst/>
              <a:gdLst/>
              <a:ahLst/>
              <a:cxnLst/>
              <a:rect l="l" t="t" r="r" b="b"/>
              <a:pathLst>
                <a:path w="403320" h="1008183" extrusionOk="0">
                  <a:moveTo>
                    <a:pt x="275977" y="1008183"/>
                  </a:moveTo>
                  <a:lnTo>
                    <a:pt x="0" y="972032"/>
                  </a:lnTo>
                  <a:lnTo>
                    <a:pt x="127342" y="0"/>
                  </a:lnTo>
                  <a:lnTo>
                    <a:pt x="403320" y="361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8361166" y="3606782"/>
              <a:ext cx="499249" cy="1104106"/>
            </a:xfrm>
            <a:custGeom>
              <a:avLst/>
              <a:gdLst/>
              <a:ahLst/>
              <a:cxnLst/>
              <a:rect l="l" t="t" r="r" b="b"/>
              <a:pathLst>
                <a:path w="499249" h="1104106" extrusionOk="0">
                  <a:moveTo>
                    <a:pt x="360794" y="1104106"/>
                  </a:moveTo>
                  <a:lnTo>
                    <a:pt x="0" y="1056836"/>
                  </a:lnTo>
                  <a:lnTo>
                    <a:pt x="138449" y="0"/>
                  </a:lnTo>
                  <a:lnTo>
                    <a:pt x="499249" y="47263"/>
                  </a:lnTo>
                  <a:close/>
                  <a:moveTo>
                    <a:pt x="95916" y="983145"/>
                  </a:moveTo>
                  <a:lnTo>
                    <a:pt x="287096" y="1008183"/>
                  </a:lnTo>
                  <a:lnTo>
                    <a:pt x="403326" y="120967"/>
                  </a:lnTo>
                  <a:lnTo>
                    <a:pt x="212147" y="959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8485150" y="2400021"/>
              <a:ext cx="491674" cy="1736350"/>
            </a:xfrm>
            <a:custGeom>
              <a:avLst/>
              <a:gdLst/>
              <a:ahLst/>
              <a:cxnLst/>
              <a:rect l="l" t="t" r="r" b="b"/>
              <a:pathLst>
                <a:path w="491674" h="1736350" extrusionOk="0">
                  <a:moveTo>
                    <a:pt x="129895" y="1726374"/>
                  </a:moveTo>
                  <a:lnTo>
                    <a:pt x="129895" y="1726374"/>
                  </a:lnTo>
                  <a:cubicBezTo>
                    <a:pt x="53689" y="1716392"/>
                    <a:pt x="0" y="1646516"/>
                    <a:pt x="9982" y="1570310"/>
                  </a:cubicBezTo>
                  <a:lnTo>
                    <a:pt x="215703" y="0"/>
                  </a:lnTo>
                  <a:lnTo>
                    <a:pt x="491674" y="36150"/>
                  </a:lnTo>
                  <a:lnTo>
                    <a:pt x="285959" y="1606461"/>
                  </a:lnTo>
                  <a:cubicBezTo>
                    <a:pt x="275977" y="1682673"/>
                    <a:pt x="206101" y="1736350"/>
                    <a:pt x="129895" y="17263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8439687" y="2352057"/>
              <a:ext cx="585101" cy="1829771"/>
            </a:xfrm>
            <a:custGeom>
              <a:avLst/>
              <a:gdLst/>
              <a:ahLst/>
              <a:cxnLst/>
              <a:rect l="l" t="t" r="r" b="b"/>
              <a:pathLst>
                <a:path w="585101" h="1829771" extrusionOk="0">
                  <a:moveTo>
                    <a:pt x="169811" y="1816735"/>
                  </a:moveTo>
                  <a:cubicBezTo>
                    <a:pt x="70338" y="1803704"/>
                    <a:pt x="0" y="1712188"/>
                    <a:pt x="13030" y="1612715"/>
                  </a:cubicBezTo>
                  <a:lnTo>
                    <a:pt x="224307" y="0"/>
                  </a:lnTo>
                  <a:lnTo>
                    <a:pt x="585101" y="47263"/>
                  </a:lnTo>
                  <a:lnTo>
                    <a:pt x="373824" y="1659985"/>
                  </a:lnTo>
                  <a:cubicBezTo>
                    <a:pt x="360800" y="1759458"/>
                    <a:pt x="269284" y="1829771"/>
                    <a:pt x="169811" y="1816735"/>
                  </a:cubicBezTo>
                  <a:close/>
                  <a:moveTo>
                    <a:pt x="297999" y="95916"/>
                  </a:moveTo>
                  <a:lnTo>
                    <a:pt x="97840" y="1623828"/>
                  </a:lnTo>
                  <a:cubicBezTo>
                    <a:pt x="90938" y="1676533"/>
                    <a:pt x="128193" y="1725021"/>
                    <a:pt x="180924" y="1731930"/>
                  </a:cubicBezTo>
                  <a:cubicBezTo>
                    <a:pt x="233622" y="1738833"/>
                    <a:pt x="282111" y="1701571"/>
                    <a:pt x="289020" y="1648879"/>
                  </a:cubicBezTo>
                  <a:lnTo>
                    <a:pt x="489178" y="1209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8466318" y="3502156"/>
              <a:ext cx="398589" cy="476415"/>
            </a:xfrm>
            <a:custGeom>
              <a:avLst/>
              <a:gdLst/>
              <a:ahLst/>
              <a:cxnLst/>
              <a:rect l="l" t="t" r="r" b="b"/>
              <a:pathLst>
                <a:path w="398589" h="476415" extrusionOk="0">
                  <a:moveTo>
                    <a:pt x="169805" y="463378"/>
                  </a:moveTo>
                  <a:cubicBezTo>
                    <a:pt x="70338" y="450354"/>
                    <a:pt x="0" y="358819"/>
                    <a:pt x="13030" y="259353"/>
                  </a:cubicBezTo>
                  <a:lnTo>
                    <a:pt x="24758" y="169779"/>
                  </a:lnTo>
                  <a:cubicBezTo>
                    <a:pt x="37795" y="70307"/>
                    <a:pt x="129336" y="0"/>
                    <a:pt x="228803" y="13030"/>
                  </a:cubicBezTo>
                  <a:cubicBezTo>
                    <a:pt x="328275" y="26060"/>
                    <a:pt x="398589" y="117570"/>
                    <a:pt x="385559" y="217043"/>
                  </a:cubicBezTo>
                  <a:lnTo>
                    <a:pt x="373824" y="306616"/>
                  </a:lnTo>
                  <a:cubicBezTo>
                    <a:pt x="360794" y="406082"/>
                    <a:pt x="269278" y="476415"/>
                    <a:pt x="169805" y="463378"/>
                  </a:cubicBezTo>
                  <a:close/>
                  <a:moveTo>
                    <a:pt x="217697" y="97840"/>
                  </a:moveTo>
                  <a:cubicBezTo>
                    <a:pt x="164966" y="90932"/>
                    <a:pt x="116478" y="128187"/>
                    <a:pt x="109575" y="180886"/>
                  </a:cubicBezTo>
                  <a:lnTo>
                    <a:pt x="97834" y="270465"/>
                  </a:lnTo>
                  <a:cubicBezTo>
                    <a:pt x="90931" y="323157"/>
                    <a:pt x="128187" y="371665"/>
                    <a:pt x="180917" y="378574"/>
                  </a:cubicBezTo>
                  <a:cubicBezTo>
                    <a:pt x="233622" y="385476"/>
                    <a:pt x="282111" y="348208"/>
                    <a:pt x="289013" y="295509"/>
                  </a:cubicBezTo>
                  <a:lnTo>
                    <a:pt x="300748" y="205930"/>
                  </a:lnTo>
                  <a:cubicBezTo>
                    <a:pt x="307651" y="153238"/>
                    <a:pt x="270395" y="104743"/>
                    <a:pt x="217697" y="978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8604650" y="3663127"/>
              <a:ext cx="98151" cy="335940"/>
            </a:xfrm>
            <a:custGeom>
              <a:avLst/>
              <a:gdLst/>
              <a:ahLst/>
              <a:cxnLst/>
              <a:rect l="l" t="t" r="r" b="b"/>
              <a:pathLst>
                <a:path w="98151" h="335940" extrusionOk="0">
                  <a:moveTo>
                    <a:pt x="27349" y="333838"/>
                  </a:moveTo>
                  <a:lnTo>
                    <a:pt x="27349" y="333838"/>
                  </a:lnTo>
                  <a:cubicBezTo>
                    <a:pt x="11309" y="331736"/>
                    <a:pt x="0" y="317030"/>
                    <a:pt x="2101" y="300983"/>
                  </a:cubicBezTo>
                  <a:lnTo>
                    <a:pt x="37953" y="27343"/>
                  </a:lnTo>
                  <a:cubicBezTo>
                    <a:pt x="40055" y="11302"/>
                    <a:pt x="54762" y="0"/>
                    <a:pt x="70815" y="2101"/>
                  </a:cubicBezTo>
                  <a:cubicBezTo>
                    <a:pt x="86855" y="4203"/>
                    <a:pt x="98151" y="18910"/>
                    <a:pt x="96050" y="34956"/>
                  </a:cubicBezTo>
                  <a:lnTo>
                    <a:pt x="60204" y="308590"/>
                  </a:lnTo>
                  <a:cubicBezTo>
                    <a:pt x="58108" y="324637"/>
                    <a:pt x="43395" y="335940"/>
                    <a:pt x="27349" y="3338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7882137" y="1700632"/>
              <a:ext cx="180962" cy="605682"/>
            </a:xfrm>
            <a:custGeom>
              <a:avLst/>
              <a:gdLst/>
              <a:ahLst/>
              <a:cxnLst/>
              <a:rect l="l" t="t" r="r" b="b"/>
              <a:pathLst>
                <a:path w="180962" h="605682" extrusionOk="0">
                  <a:moveTo>
                    <a:pt x="103384" y="605682"/>
                  </a:moveTo>
                  <a:lnTo>
                    <a:pt x="0" y="592131"/>
                  </a:lnTo>
                  <a:lnTo>
                    <a:pt x="77571" y="0"/>
                  </a:lnTo>
                  <a:lnTo>
                    <a:pt x="180962" y="135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7834166" y="1652668"/>
              <a:ext cx="276879" cy="701592"/>
            </a:xfrm>
            <a:custGeom>
              <a:avLst/>
              <a:gdLst/>
              <a:ahLst/>
              <a:cxnLst/>
              <a:rect l="l" t="t" r="r" b="b"/>
              <a:pathLst>
                <a:path w="276879" h="701592" extrusionOk="0">
                  <a:moveTo>
                    <a:pt x="188194" y="701592"/>
                  </a:moveTo>
                  <a:lnTo>
                    <a:pt x="0" y="676941"/>
                  </a:lnTo>
                  <a:lnTo>
                    <a:pt x="88677" y="0"/>
                  </a:lnTo>
                  <a:lnTo>
                    <a:pt x="276879" y="24657"/>
                  </a:lnTo>
                  <a:close/>
                  <a:moveTo>
                    <a:pt x="95916" y="603243"/>
                  </a:moveTo>
                  <a:lnTo>
                    <a:pt x="114496" y="605675"/>
                  </a:lnTo>
                  <a:lnTo>
                    <a:pt x="180962" y="98355"/>
                  </a:lnTo>
                  <a:lnTo>
                    <a:pt x="162375" y="959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833570" y="1825276"/>
              <a:ext cx="180962" cy="605675"/>
            </a:xfrm>
            <a:custGeom>
              <a:avLst/>
              <a:gdLst/>
              <a:ahLst/>
              <a:cxnLst/>
              <a:rect l="l" t="t" r="r" b="b"/>
              <a:pathLst>
                <a:path w="180962" h="605675" extrusionOk="0">
                  <a:moveTo>
                    <a:pt x="103390" y="605675"/>
                  </a:moveTo>
                  <a:lnTo>
                    <a:pt x="0" y="592131"/>
                  </a:lnTo>
                  <a:lnTo>
                    <a:pt x="77571" y="0"/>
                  </a:lnTo>
                  <a:lnTo>
                    <a:pt x="180962" y="135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785618" y="1777311"/>
              <a:ext cx="276872" cy="701592"/>
            </a:xfrm>
            <a:custGeom>
              <a:avLst/>
              <a:gdLst/>
              <a:ahLst/>
              <a:cxnLst/>
              <a:rect l="l" t="t" r="r" b="b"/>
              <a:pathLst>
                <a:path w="276872" h="701592" extrusionOk="0">
                  <a:moveTo>
                    <a:pt x="188194" y="701592"/>
                  </a:moveTo>
                  <a:lnTo>
                    <a:pt x="0" y="676941"/>
                  </a:lnTo>
                  <a:lnTo>
                    <a:pt x="88677" y="0"/>
                  </a:lnTo>
                  <a:lnTo>
                    <a:pt x="276872" y="24657"/>
                  </a:lnTo>
                  <a:close/>
                  <a:moveTo>
                    <a:pt x="95916" y="603243"/>
                  </a:moveTo>
                  <a:lnTo>
                    <a:pt x="114496" y="605675"/>
                  </a:lnTo>
                  <a:lnTo>
                    <a:pt x="180955" y="98355"/>
                  </a:lnTo>
                  <a:lnTo>
                    <a:pt x="162375" y="959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7903448" y="1494942"/>
              <a:ext cx="1176280" cy="424770"/>
            </a:xfrm>
            <a:custGeom>
              <a:avLst/>
              <a:gdLst/>
              <a:ahLst/>
              <a:cxnLst/>
              <a:rect l="l" t="t" r="r" b="b"/>
              <a:pathLst>
                <a:path w="1176280" h="424770" extrusionOk="0">
                  <a:moveTo>
                    <a:pt x="1107293" y="421709"/>
                  </a:moveTo>
                  <a:lnTo>
                    <a:pt x="1010900" y="409086"/>
                  </a:lnTo>
                  <a:cubicBezTo>
                    <a:pt x="987513" y="406019"/>
                    <a:pt x="971035" y="384568"/>
                    <a:pt x="974102" y="361188"/>
                  </a:cubicBezTo>
                  <a:lnTo>
                    <a:pt x="981608" y="303898"/>
                  </a:lnTo>
                  <a:cubicBezTo>
                    <a:pt x="982084" y="300247"/>
                    <a:pt x="979512" y="296900"/>
                    <a:pt x="975868" y="296424"/>
                  </a:cubicBezTo>
                  <a:lnTo>
                    <a:pt x="199129" y="194671"/>
                  </a:lnTo>
                  <a:cubicBezTo>
                    <a:pt x="195484" y="194189"/>
                    <a:pt x="192138" y="196761"/>
                    <a:pt x="191662" y="200412"/>
                  </a:cubicBezTo>
                  <a:lnTo>
                    <a:pt x="184156" y="257702"/>
                  </a:lnTo>
                  <a:cubicBezTo>
                    <a:pt x="181095" y="281082"/>
                    <a:pt x="159645" y="297561"/>
                    <a:pt x="136251" y="294500"/>
                  </a:cubicBezTo>
                  <a:lnTo>
                    <a:pt x="39865" y="281876"/>
                  </a:lnTo>
                  <a:cubicBezTo>
                    <a:pt x="16478" y="278809"/>
                    <a:pt x="0" y="257365"/>
                    <a:pt x="3060" y="233978"/>
                  </a:cubicBezTo>
                  <a:lnTo>
                    <a:pt x="10566" y="176688"/>
                  </a:lnTo>
                  <a:cubicBezTo>
                    <a:pt x="24149" y="73025"/>
                    <a:pt x="119195" y="0"/>
                    <a:pt x="222859" y="13582"/>
                  </a:cubicBezTo>
                  <a:lnTo>
                    <a:pt x="999585" y="115328"/>
                  </a:lnTo>
                  <a:cubicBezTo>
                    <a:pt x="1103249" y="128911"/>
                    <a:pt x="1176280" y="223958"/>
                    <a:pt x="1162704" y="327621"/>
                  </a:cubicBezTo>
                  <a:lnTo>
                    <a:pt x="1155198" y="384905"/>
                  </a:lnTo>
                  <a:cubicBezTo>
                    <a:pt x="1152131" y="408298"/>
                    <a:pt x="1130687" y="424770"/>
                    <a:pt x="1107293" y="4217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857979" y="1449491"/>
              <a:ext cx="1267186" cy="515683"/>
            </a:xfrm>
            <a:custGeom>
              <a:avLst/>
              <a:gdLst/>
              <a:ahLst/>
              <a:cxnLst/>
              <a:rect l="l" t="t" r="r" b="b"/>
              <a:pathLst>
                <a:path w="1267186" h="515683" extrusionOk="0">
                  <a:moveTo>
                    <a:pt x="1147210" y="509562"/>
                  </a:moveTo>
                  <a:lnTo>
                    <a:pt x="1050829" y="496938"/>
                  </a:lnTo>
                  <a:cubicBezTo>
                    <a:pt x="1004087" y="490816"/>
                    <a:pt x="971054" y="447821"/>
                    <a:pt x="977176" y="401078"/>
                  </a:cubicBezTo>
                  <a:lnTo>
                    <a:pt x="979995" y="379596"/>
                  </a:lnTo>
                  <a:lnTo>
                    <a:pt x="274853" y="287216"/>
                  </a:lnTo>
                  <a:lnTo>
                    <a:pt x="272040" y="308705"/>
                  </a:lnTo>
                  <a:cubicBezTo>
                    <a:pt x="265912" y="355447"/>
                    <a:pt x="222923" y="388480"/>
                    <a:pt x="176180" y="382358"/>
                  </a:cubicBezTo>
                  <a:lnTo>
                    <a:pt x="79775" y="369728"/>
                  </a:lnTo>
                  <a:cubicBezTo>
                    <a:pt x="33039" y="363607"/>
                    <a:pt x="0" y="320611"/>
                    <a:pt x="6127" y="273869"/>
                  </a:cubicBezTo>
                  <a:lnTo>
                    <a:pt x="13633" y="216592"/>
                  </a:lnTo>
                  <a:cubicBezTo>
                    <a:pt x="30251" y="89700"/>
                    <a:pt x="147002" y="0"/>
                    <a:pt x="273875" y="16624"/>
                  </a:cubicBezTo>
                  <a:lnTo>
                    <a:pt x="1050607" y="118383"/>
                  </a:lnTo>
                  <a:cubicBezTo>
                    <a:pt x="1177486" y="135000"/>
                    <a:pt x="1267186" y="251745"/>
                    <a:pt x="1250569" y="378631"/>
                  </a:cubicBezTo>
                  <a:lnTo>
                    <a:pt x="1243063" y="435914"/>
                  </a:lnTo>
                  <a:cubicBezTo>
                    <a:pt x="1236935" y="482650"/>
                    <a:pt x="1193946" y="515683"/>
                    <a:pt x="1147210" y="509562"/>
                  </a:cubicBezTo>
                  <a:close/>
                  <a:moveTo>
                    <a:pt x="250158" y="197713"/>
                  </a:moveTo>
                  <a:lnTo>
                    <a:pt x="1026883" y="299465"/>
                  </a:lnTo>
                  <a:cubicBezTo>
                    <a:pt x="1053909" y="303009"/>
                    <a:pt x="1073029" y="327882"/>
                    <a:pt x="1069486" y="354907"/>
                  </a:cubicBezTo>
                  <a:lnTo>
                    <a:pt x="1061986" y="412191"/>
                  </a:lnTo>
                  <a:lnTo>
                    <a:pt x="1158367" y="424764"/>
                  </a:lnTo>
                  <a:lnTo>
                    <a:pt x="1165758" y="367518"/>
                  </a:lnTo>
                  <a:cubicBezTo>
                    <a:pt x="1176254" y="287400"/>
                    <a:pt x="1119612" y="213683"/>
                    <a:pt x="1039495" y="203187"/>
                  </a:cubicBezTo>
                  <a:lnTo>
                    <a:pt x="262769" y="101434"/>
                  </a:lnTo>
                  <a:cubicBezTo>
                    <a:pt x="182657" y="90944"/>
                    <a:pt x="108940" y="147580"/>
                    <a:pt x="98437" y="227698"/>
                  </a:cubicBezTo>
                  <a:lnTo>
                    <a:pt x="90938" y="284981"/>
                  </a:lnTo>
                  <a:lnTo>
                    <a:pt x="187293" y="297548"/>
                  </a:lnTo>
                  <a:lnTo>
                    <a:pt x="194729" y="240309"/>
                  </a:lnTo>
                  <a:cubicBezTo>
                    <a:pt x="198272" y="213283"/>
                    <a:pt x="223126" y="194170"/>
                    <a:pt x="250158" y="1977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439224" y="2699290"/>
              <a:ext cx="162547" cy="637508"/>
            </a:xfrm>
            <a:custGeom>
              <a:avLst/>
              <a:gdLst/>
              <a:ahLst/>
              <a:cxnLst/>
              <a:rect l="l" t="t" r="r" b="b"/>
              <a:pathLst>
                <a:path w="162547" h="637508" extrusionOk="0">
                  <a:moveTo>
                    <a:pt x="39916" y="634441"/>
                  </a:moveTo>
                  <a:lnTo>
                    <a:pt x="39916" y="634441"/>
                  </a:lnTo>
                  <a:cubicBezTo>
                    <a:pt x="16497" y="631374"/>
                    <a:pt x="0" y="609904"/>
                    <a:pt x="3067" y="586479"/>
                  </a:cubicBezTo>
                  <a:lnTo>
                    <a:pt x="74669" y="39916"/>
                  </a:lnTo>
                  <a:cubicBezTo>
                    <a:pt x="77736" y="16503"/>
                    <a:pt x="99206" y="0"/>
                    <a:pt x="122624" y="3067"/>
                  </a:cubicBezTo>
                  <a:cubicBezTo>
                    <a:pt x="146050" y="6140"/>
                    <a:pt x="162547" y="27616"/>
                    <a:pt x="159473" y="51028"/>
                  </a:cubicBezTo>
                  <a:lnTo>
                    <a:pt x="87877" y="597592"/>
                  </a:lnTo>
                  <a:cubicBezTo>
                    <a:pt x="84804" y="621010"/>
                    <a:pt x="63334" y="637508"/>
                    <a:pt x="39916" y="6344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392207" y="3437252"/>
              <a:ext cx="112883" cy="258438"/>
            </a:xfrm>
            <a:custGeom>
              <a:avLst/>
              <a:gdLst/>
              <a:ahLst/>
              <a:cxnLst/>
              <a:rect l="l" t="t" r="r" b="b"/>
              <a:pathLst>
                <a:path w="112883" h="258438" extrusionOk="0">
                  <a:moveTo>
                    <a:pt x="39916" y="255371"/>
                  </a:moveTo>
                  <a:lnTo>
                    <a:pt x="39916" y="255371"/>
                  </a:lnTo>
                  <a:cubicBezTo>
                    <a:pt x="16497" y="252310"/>
                    <a:pt x="0" y="230835"/>
                    <a:pt x="3067" y="207416"/>
                  </a:cubicBezTo>
                  <a:lnTo>
                    <a:pt x="25006" y="39916"/>
                  </a:lnTo>
                  <a:cubicBezTo>
                    <a:pt x="28079" y="16503"/>
                    <a:pt x="49549" y="0"/>
                    <a:pt x="72967" y="3073"/>
                  </a:cubicBezTo>
                  <a:cubicBezTo>
                    <a:pt x="96393" y="6140"/>
                    <a:pt x="112883" y="27609"/>
                    <a:pt x="109823" y="51028"/>
                  </a:cubicBezTo>
                  <a:lnTo>
                    <a:pt x="87877" y="218528"/>
                  </a:lnTo>
                  <a:cubicBezTo>
                    <a:pt x="84804" y="241947"/>
                    <a:pt x="63334" y="258438"/>
                    <a:pt x="39916" y="255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8262679" y="2440075"/>
              <a:ext cx="258445" cy="112890"/>
            </a:xfrm>
            <a:custGeom>
              <a:avLst/>
              <a:gdLst/>
              <a:ahLst/>
              <a:cxnLst/>
              <a:rect l="l" t="t" r="r" b="b"/>
              <a:pathLst>
                <a:path w="258445" h="112890" extrusionOk="0">
                  <a:moveTo>
                    <a:pt x="3067" y="39922"/>
                  </a:moveTo>
                  <a:lnTo>
                    <a:pt x="3067" y="39922"/>
                  </a:lnTo>
                  <a:cubicBezTo>
                    <a:pt x="6134" y="16503"/>
                    <a:pt x="27603" y="0"/>
                    <a:pt x="51028" y="3067"/>
                  </a:cubicBezTo>
                  <a:lnTo>
                    <a:pt x="218528" y="25012"/>
                  </a:lnTo>
                  <a:cubicBezTo>
                    <a:pt x="241947" y="28079"/>
                    <a:pt x="258445" y="49555"/>
                    <a:pt x="255371" y="72974"/>
                  </a:cubicBezTo>
                  <a:cubicBezTo>
                    <a:pt x="252304" y="96393"/>
                    <a:pt x="230835" y="112890"/>
                    <a:pt x="207416" y="109823"/>
                  </a:cubicBezTo>
                  <a:lnTo>
                    <a:pt x="39922" y="87884"/>
                  </a:lnTo>
                  <a:cubicBezTo>
                    <a:pt x="16497" y="84810"/>
                    <a:pt x="0" y="63341"/>
                    <a:pt x="3067" y="39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6243080" y="1205188"/>
              <a:ext cx="2106498" cy="2057374"/>
            </a:xfrm>
            <a:custGeom>
              <a:avLst/>
              <a:gdLst/>
              <a:ahLst/>
              <a:cxnLst/>
              <a:rect l="l" t="t" r="r" b="b"/>
              <a:pathLst>
                <a:path w="2106498" h="2057374" extrusionOk="0">
                  <a:moveTo>
                    <a:pt x="105511" y="929900"/>
                  </a:moveTo>
                  <a:cubicBezTo>
                    <a:pt x="189820" y="1104734"/>
                    <a:pt x="274142" y="1279556"/>
                    <a:pt x="358457" y="1454391"/>
                  </a:cubicBezTo>
                  <a:cubicBezTo>
                    <a:pt x="422560" y="1587303"/>
                    <a:pt x="486651" y="1720221"/>
                    <a:pt x="550754" y="1853139"/>
                  </a:cubicBezTo>
                  <a:cubicBezTo>
                    <a:pt x="553250" y="1859305"/>
                    <a:pt x="556101" y="1865528"/>
                    <a:pt x="559777" y="1871840"/>
                  </a:cubicBezTo>
                  <a:cubicBezTo>
                    <a:pt x="565315" y="1883327"/>
                    <a:pt x="571893" y="1893093"/>
                    <a:pt x="579113" y="1901590"/>
                  </a:cubicBezTo>
                  <a:cubicBezTo>
                    <a:pt x="672103" y="2031492"/>
                    <a:pt x="822090" y="2057374"/>
                    <a:pt x="968317" y="1986851"/>
                  </a:cubicBezTo>
                  <a:cubicBezTo>
                    <a:pt x="1074788" y="1935505"/>
                    <a:pt x="1181252" y="1884159"/>
                    <a:pt x="1287729" y="1832813"/>
                  </a:cubicBezTo>
                  <a:cubicBezTo>
                    <a:pt x="1376800" y="1789861"/>
                    <a:pt x="1468183" y="1749882"/>
                    <a:pt x="1555597" y="1703635"/>
                  </a:cubicBezTo>
                  <a:cubicBezTo>
                    <a:pt x="1700091" y="1627187"/>
                    <a:pt x="1737944" y="1495831"/>
                    <a:pt x="1701863" y="1359484"/>
                  </a:cubicBezTo>
                  <a:cubicBezTo>
                    <a:pt x="1754403" y="1304213"/>
                    <a:pt x="1806943" y="1248937"/>
                    <a:pt x="1859489" y="1193666"/>
                  </a:cubicBezTo>
                  <a:cubicBezTo>
                    <a:pt x="1929079" y="1120457"/>
                    <a:pt x="2065064" y="1016730"/>
                    <a:pt x="2082266" y="911625"/>
                  </a:cubicBezTo>
                  <a:cubicBezTo>
                    <a:pt x="2106498" y="763581"/>
                    <a:pt x="1949132" y="663651"/>
                    <a:pt x="1855349" y="574509"/>
                  </a:cubicBezTo>
                  <a:cubicBezTo>
                    <a:pt x="1820214" y="541102"/>
                    <a:pt x="1786127" y="502710"/>
                    <a:pt x="1747500" y="473119"/>
                  </a:cubicBezTo>
                  <a:cubicBezTo>
                    <a:pt x="1745221" y="471379"/>
                    <a:pt x="1742890" y="469988"/>
                    <a:pt x="1740592" y="468363"/>
                  </a:cubicBezTo>
                  <a:cubicBezTo>
                    <a:pt x="1750504" y="437711"/>
                    <a:pt x="1758759" y="406920"/>
                    <a:pt x="1763255" y="376091"/>
                  </a:cubicBezTo>
                  <a:cubicBezTo>
                    <a:pt x="1788388" y="203676"/>
                    <a:pt x="1631581" y="158711"/>
                    <a:pt x="1504556" y="114344"/>
                  </a:cubicBezTo>
                  <a:cubicBezTo>
                    <a:pt x="1403800" y="79146"/>
                    <a:pt x="1260570" y="0"/>
                    <a:pt x="1153623" y="45466"/>
                  </a:cubicBezTo>
                  <a:cubicBezTo>
                    <a:pt x="1103471" y="66782"/>
                    <a:pt x="1070762" y="107683"/>
                    <a:pt x="1046670" y="155721"/>
                  </a:cubicBezTo>
                  <a:cubicBezTo>
                    <a:pt x="987101" y="128879"/>
                    <a:pt x="918248" y="123964"/>
                    <a:pt x="843343" y="151523"/>
                  </a:cubicBezTo>
                  <a:cubicBezTo>
                    <a:pt x="790270" y="171043"/>
                    <a:pt x="739844" y="199351"/>
                    <a:pt x="689006" y="223862"/>
                  </a:cubicBezTo>
                  <a:cubicBezTo>
                    <a:pt x="526434" y="302266"/>
                    <a:pt x="359962" y="375437"/>
                    <a:pt x="200278" y="459562"/>
                  </a:cubicBezTo>
                  <a:cubicBezTo>
                    <a:pt x="68954" y="528739"/>
                    <a:pt x="0" y="671556"/>
                    <a:pt x="52527" y="815454"/>
                  </a:cubicBezTo>
                  <a:cubicBezTo>
                    <a:pt x="66922" y="854868"/>
                    <a:pt x="87318" y="892181"/>
                    <a:pt x="105511" y="929900"/>
                  </a:cubicBezTo>
                  <a:close/>
                </a:path>
              </a:pathLst>
            </a:custGeom>
            <a:solidFill>
              <a:srgbClr val="C5C5C5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6190376" y="1095904"/>
              <a:ext cx="2106498" cy="2057374"/>
            </a:xfrm>
            <a:custGeom>
              <a:avLst/>
              <a:gdLst/>
              <a:ahLst/>
              <a:cxnLst/>
              <a:rect l="l" t="t" r="r" b="b"/>
              <a:pathLst>
                <a:path w="2106498" h="2057374" extrusionOk="0">
                  <a:moveTo>
                    <a:pt x="105511" y="929900"/>
                  </a:moveTo>
                  <a:cubicBezTo>
                    <a:pt x="189820" y="1104734"/>
                    <a:pt x="274142" y="1279556"/>
                    <a:pt x="358457" y="1454391"/>
                  </a:cubicBezTo>
                  <a:cubicBezTo>
                    <a:pt x="422560" y="1587303"/>
                    <a:pt x="486651" y="1720221"/>
                    <a:pt x="550754" y="1853139"/>
                  </a:cubicBezTo>
                  <a:cubicBezTo>
                    <a:pt x="553250" y="1859305"/>
                    <a:pt x="556101" y="1865528"/>
                    <a:pt x="559777" y="1871840"/>
                  </a:cubicBezTo>
                  <a:cubicBezTo>
                    <a:pt x="565321" y="1883327"/>
                    <a:pt x="571893" y="1893100"/>
                    <a:pt x="579113" y="1901590"/>
                  </a:cubicBezTo>
                  <a:cubicBezTo>
                    <a:pt x="672103" y="2031492"/>
                    <a:pt x="822090" y="2057374"/>
                    <a:pt x="968317" y="1986851"/>
                  </a:cubicBezTo>
                  <a:cubicBezTo>
                    <a:pt x="1074788" y="1935505"/>
                    <a:pt x="1181252" y="1884159"/>
                    <a:pt x="1287729" y="1832813"/>
                  </a:cubicBezTo>
                  <a:cubicBezTo>
                    <a:pt x="1376800" y="1789861"/>
                    <a:pt x="1468183" y="1749882"/>
                    <a:pt x="1555597" y="1703635"/>
                  </a:cubicBezTo>
                  <a:cubicBezTo>
                    <a:pt x="1700091" y="1627187"/>
                    <a:pt x="1737944" y="1495831"/>
                    <a:pt x="1701863" y="1359484"/>
                  </a:cubicBezTo>
                  <a:cubicBezTo>
                    <a:pt x="1754403" y="1304213"/>
                    <a:pt x="1806943" y="1248937"/>
                    <a:pt x="1859489" y="1193666"/>
                  </a:cubicBezTo>
                  <a:cubicBezTo>
                    <a:pt x="1929079" y="1120457"/>
                    <a:pt x="2065064" y="1016730"/>
                    <a:pt x="2082266" y="911625"/>
                  </a:cubicBezTo>
                  <a:cubicBezTo>
                    <a:pt x="2106498" y="763581"/>
                    <a:pt x="1949132" y="663651"/>
                    <a:pt x="1855349" y="574509"/>
                  </a:cubicBezTo>
                  <a:cubicBezTo>
                    <a:pt x="1820214" y="541102"/>
                    <a:pt x="1786127" y="502710"/>
                    <a:pt x="1747500" y="473119"/>
                  </a:cubicBezTo>
                  <a:cubicBezTo>
                    <a:pt x="1745221" y="471379"/>
                    <a:pt x="1742890" y="469988"/>
                    <a:pt x="1740592" y="468363"/>
                  </a:cubicBezTo>
                  <a:cubicBezTo>
                    <a:pt x="1750510" y="437711"/>
                    <a:pt x="1758765" y="406920"/>
                    <a:pt x="1763255" y="376091"/>
                  </a:cubicBezTo>
                  <a:cubicBezTo>
                    <a:pt x="1788388" y="203676"/>
                    <a:pt x="1631581" y="158718"/>
                    <a:pt x="1504556" y="114344"/>
                  </a:cubicBezTo>
                  <a:cubicBezTo>
                    <a:pt x="1403800" y="79146"/>
                    <a:pt x="1260570" y="0"/>
                    <a:pt x="1153623" y="45466"/>
                  </a:cubicBezTo>
                  <a:cubicBezTo>
                    <a:pt x="1103471" y="66782"/>
                    <a:pt x="1070762" y="107683"/>
                    <a:pt x="1046670" y="155721"/>
                  </a:cubicBezTo>
                  <a:cubicBezTo>
                    <a:pt x="987101" y="128879"/>
                    <a:pt x="918248" y="123964"/>
                    <a:pt x="843343" y="151523"/>
                  </a:cubicBezTo>
                  <a:cubicBezTo>
                    <a:pt x="790276" y="171043"/>
                    <a:pt x="739844" y="199351"/>
                    <a:pt x="689006" y="223862"/>
                  </a:cubicBezTo>
                  <a:cubicBezTo>
                    <a:pt x="526434" y="302266"/>
                    <a:pt x="359962" y="375437"/>
                    <a:pt x="200278" y="459562"/>
                  </a:cubicBezTo>
                  <a:cubicBezTo>
                    <a:pt x="68954" y="528745"/>
                    <a:pt x="0" y="671556"/>
                    <a:pt x="52533" y="815454"/>
                  </a:cubicBezTo>
                  <a:cubicBezTo>
                    <a:pt x="66922" y="854868"/>
                    <a:pt x="87318" y="892181"/>
                    <a:pt x="105511" y="9299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7087503" y="1268903"/>
              <a:ext cx="726903" cy="1024464"/>
            </a:xfrm>
            <a:custGeom>
              <a:avLst/>
              <a:gdLst/>
              <a:ahLst/>
              <a:cxnLst/>
              <a:rect l="l" t="t" r="r" b="b"/>
              <a:pathLst>
                <a:path w="726903" h="1024464" extrusionOk="0">
                  <a:moveTo>
                    <a:pt x="723982" y="160801"/>
                  </a:moveTo>
                  <a:lnTo>
                    <a:pt x="426777" y="1011707"/>
                  </a:lnTo>
                  <a:cubicBezTo>
                    <a:pt x="423856" y="1020057"/>
                    <a:pt x="414724" y="1024464"/>
                    <a:pt x="406368" y="1021549"/>
                  </a:cubicBezTo>
                  <a:lnTo>
                    <a:pt x="12757" y="884059"/>
                  </a:lnTo>
                  <a:cubicBezTo>
                    <a:pt x="4413" y="881145"/>
                    <a:pt x="0" y="872013"/>
                    <a:pt x="2921" y="863663"/>
                  </a:cubicBezTo>
                  <a:lnTo>
                    <a:pt x="300132" y="12757"/>
                  </a:lnTo>
                  <a:cubicBezTo>
                    <a:pt x="303047" y="4400"/>
                    <a:pt x="312178" y="0"/>
                    <a:pt x="320535" y="2914"/>
                  </a:cubicBezTo>
                  <a:lnTo>
                    <a:pt x="714146" y="140398"/>
                  </a:lnTo>
                  <a:cubicBezTo>
                    <a:pt x="722496" y="143313"/>
                    <a:pt x="726903" y="152450"/>
                    <a:pt x="723982" y="1608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7064468" y="1245865"/>
              <a:ext cx="772972" cy="1070540"/>
            </a:xfrm>
            <a:custGeom>
              <a:avLst/>
              <a:gdLst/>
              <a:ahLst/>
              <a:cxnLst/>
              <a:rect l="l" t="t" r="r" b="b"/>
              <a:pathLst>
                <a:path w="772972" h="1070540" extrusionOk="0">
                  <a:moveTo>
                    <a:pt x="395738" y="1058290"/>
                  </a:moveTo>
                  <a:lnTo>
                    <a:pt x="53600" y="938790"/>
                  </a:lnTo>
                  <a:cubicBezTo>
                    <a:pt x="18548" y="926547"/>
                    <a:pt x="0" y="888079"/>
                    <a:pt x="12242" y="853033"/>
                  </a:cubicBezTo>
                  <a:lnTo>
                    <a:pt x="291471" y="53600"/>
                  </a:lnTo>
                  <a:cubicBezTo>
                    <a:pt x="303714" y="18554"/>
                    <a:pt x="342182" y="0"/>
                    <a:pt x="377234" y="12249"/>
                  </a:cubicBezTo>
                  <a:lnTo>
                    <a:pt x="719366" y="131749"/>
                  </a:lnTo>
                  <a:cubicBezTo>
                    <a:pt x="754424" y="143992"/>
                    <a:pt x="772972" y="182460"/>
                    <a:pt x="760736" y="217506"/>
                  </a:cubicBezTo>
                  <a:lnTo>
                    <a:pt x="481507" y="1016933"/>
                  </a:lnTo>
                  <a:cubicBezTo>
                    <a:pt x="469258" y="1051985"/>
                    <a:pt x="430796" y="1070540"/>
                    <a:pt x="395738" y="1058290"/>
                  </a:cubicBezTo>
                  <a:close/>
                  <a:moveTo>
                    <a:pt x="361372" y="57645"/>
                  </a:moveTo>
                  <a:cubicBezTo>
                    <a:pt x="351358" y="54146"/>
                    <a:pt x="340366" y="59442"/>
                    <a:pt x="336873" y="69456"/>
                  </a:cubicBezTo>
                  <a:lnTo>
                    <a:pt x="57638" y="868889"/>
                  </a:lnTo>
                  <a:cubicBezTo>
                    <a:pt x="54140" y="878897"/>
                    <a:pt x="59442" y="889888"/>
                    <a:pt x="69462" y="893387"/>
                  </a:cubicBezTo>
                  <a:lnTo>
                    <a:pt x="411594" y="1012894"/>
                  </a:lnTo>
                  <a:cubicBezTo>
                    <a:pt x="421614" y="1016387"/>
                    <a:pt x="432606" y="1011091"/>
                    <a:pt x="436105" y="1001077"/>
                  </a:cubicBezTo>
                  <a:lnTo>
                    <a:pt x="715333" y="201650"/>
                  </a:lnTo>
                  <a:cubicBezTo>
                    <a:pt x="718832" y="191636"/>
                    <a:pt x="713530" y="180651"/>
                    <a:pt x="703510" y="177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7272108" y="1366231"/>
              <a:ext cx="262528" cy="525564"/>
            </a:xfrm>
            <a:custGeom>
              <a:avLst/>
              <a:gdLst/>
              <a:ahLst/>
              <a:cxnLst/>
              <a:rect l="l" t="t" r="r" b="b"/>
              <a:pathLst>
                <a:path w="262528" h="525564" extrusionOk="0">
                  <a:moveTo>
                    <a:pt x="260591" y="40690"/>
                  </a:moveTo>
                  <a:lnTo>
                    <a:pt x="94189" y="517093"/>
                  </a:lnTo>
                  <a:cubicBezTo>
                    <a:pt x="92252" y="522636"/>
                    <a:pt x="86188" y="525564"/>
                    <a:pt x="80645" y="523633"/>
                  </a:cubicBezTo>
                  <a:lnTo>
                    <a:pt x="8470" y="498417"/>
                  </a:lnTo>
                  <a:cubicBezTo>
                    <a:pt x="2927" y="496481"/>
                    <a:pt x="0" y="490416"/>
                    <a:pt x="1943" y="484873"/>
                  </a:cubicBezTo>
                  <a:lnTo>
                    <a:pt x="168344" y="8470"/>
                  </a:lnTo>
                  <a:cubicBezTo>
                    <a:pt x="170275" y="2927"/>
                    <a:pt x="176339" y="0"/>
                    <a:pt x="181883" y="1930"/>
                  </a:cubicBezTo>
                  <a:lnTo>
                    <a:pt x="254063" y="27146"/>
                  </a:lnTo>
                  <a:cubicBezTo>
                    <a:pt x="259607" y="29083"/>
                    <a:pt x="262528" y="35147"/>
                    <a:pt x="260591" y="40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7247710" y="1341841"/>
              <a:ext cx="311315" cy="574351"/>
            </a:xfrm>
            <a:custGeom>
              <a:avLst/>
              <a:gdLst/>
              <a:ahLst/>
              <a:cxnLst/>
              <a:rect l="l" t="t" r="r" b="b"/>
              <a:pathLst>
                <a:path w="311315" h="574351" extrusionOk="0">
                  <a:moveTo>
                    <a:pt x="80029" y="564749"/>
                  </a:moveTo>
                  <a:lnTo>
                    <a:pt x="42030" y="551484"/>
                  </a:lnTo>
                  <a:cubicBezTo>
                    <a:pt x="14554" y="541889"/>
                    <a:pt x="0" y="511727"/>
                    <a:pt x="9601" y="484244"/>
                  </a:cubicBezTo>
                  <a:lnTo>
                    <a:pt x="164064" y="42024"/>
                  </a:lnTo>
                  <a:cubicBezTo>
                    <a:pt x="173666" y="14541"/>
                    <a:pt x="203835" y="0"/>
                    <a:pt x="231305" y="9594"/>
                  </a:cubicBezTo>
                  <a:lnTo>
                    <a:pt x="269297" y="22859"/>
                  </a:lnTo>
                  <a:cubicBezTo>
                    <a:pt x="296779" y="32461"/>
                    <a:pt x="311315" y="62617"/>
                    <a:pt x="301720" y="90100"/>
                  </a:cubicBezTo>
                  <a:lnTo>
                    <a:pt x="147256" y="532320"/>
                  </a:lnTo>
                  <a:cubicBezTo>
                    <a:pt x="137655" y="559803"/>
                    <a:pt x="107505" y="574351"/>
                    <a:pt x="80029" y="564749"/>
                  </a:cubicBezTo>
                  <a:close/>
                  <a:moveTo>
                    <a:pt x="215449" y="54997"/>
                  </a:moveTo>
                  <a:cubicBezTo>
                    <a:pt x="213004" y="54140"/>
                    <a:pt x="210318" y="55429"/>
                    <a:pt x="209467" y="57880"/>
                  </a:cubicBezTo>
                  <a:lnTo>
                    <a:pt x="55003" y="500100"/>
                  </a:lnTo>
                  <a:cubicBezTo>
                    <a:pt x="54152" y="502538"/>
                    <a:pt x="55454" y="505225"/>
                    <a:pt x="57892" y="506082"/>
                  </a:cubicBezTo>
                  <a:lnTo>
                    <a:pt x="95885" y="519353"/>
                  </a:lnTo>
                  <a:cubicBezTo>
                    <a:pt x="98329" y="520204"/>
                    <a:pt x="101003" y="518909"/>
                    <a:pt x="101854" y="516464"/>
                  </a:cubicBezTo>
                  <a:lnTo>
                    <a:pt x="256317" y="74244"/>
                  </a:lnTo>
                  <a:cubicBezTo>
                    <a:pt x="257168" y="71799"/>
                    <a:pt x="255879" y="69119"/>
                    <a:pt x="253441" y="68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7421627" y="1766567"/>
              <a:ext cx="188296" cy="188290"/>
            </a:xfrm>
            <a:custGeom>
              <a:avLst/>
              <a:gdLst/>
              <a:ahLst/>
              <a:cxnLst/>
              <a:rect l="l" t="t" r="r" b="b"/>
              <a:pathLst>
                <a:path w="188296" h="188290" extrusionOk="0">
                  <a:moveTo>
                    <a:pt x="186397" y="57842"/>
                  </a:moveTo>
                  <a:lnTo>
                    <a:pt x="143732" y="179984"/>
                  </a:lnTo>
                  <a:cubicBezTo>
                    <a:pt x="141827" y="185426"/>
                    <a:pt x="135883" y="188290"/>
                    <a:pt x="130448" y="186391"/>
                  </a:cubicBezTo>
                  <a:lnTo>
                    <a:pt x="8305" y="143725"/>
                  </a:lnTo>
                  <a:cubicBezTo>
                    <a:pt x="2870" y="141833"/>
                    <a:pt x="0" y="135883"/>
                    <a:pt x="1898" y="130448"/>
                  </a:cubicBezTo>
                  <a:lnTo>
                    <a:pt x="44564" y="8299"/>
                  </a:lnTo>
                  <a:cubicBezTo>
                    <a:pt x="46462" y="2863"/>
                    <a:pt x="52406" y="0"/>
                    <a:pt x="57848" y="1892"/>
                  </a:cubicBezTo>
                  <a:lnTo>
                    <a:pt x="179990" y="44557"/>
                  </a:lnTo>
                  <a:cubicBezTo>
                    <a:pt x="185426" y="46456"/>
                    <a:pt x="188296" y="52406"/>
                    <a:pt x="186397" y="57842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7397183" y="1742110"/>
              <a:ext cx="237191" cy="237191"/>
            </a:xfrm>
            <a:custGeom>
              <a:avLst/>
              <a:gdLst/>
              <a:ahLst/>
              <a:cxnLst/>
              <a:rect l="l" t="t" r="r" b="b"/>
              <a:pathLst>
                <a:path w="237191" h="237191" extrusionOk="0">
                  <a:moveTo>
                    <a:pt x="130213" y="227698"/>
                  </a:moveTo>
                  <a:lnTo>
                    <a:pt x="41567" y="196735"/>
                  </a:lnTo>
                  <a:cubicBezTo>
                    <a:pt x="14389" y="187242"/>
                    <a:pt x="0" y="157403"/>
                    <a:pt x="9499" y="130213"/>
                  </a:cubicBezTo>
                  <a:lnTo>
                    <a:pt x="40455" y="41586"/>
                  </a:lnTo>
                  <a:cubicBezTo>
                    <a:pt x="49955" y="14401"/>
                    <a:pt x="79787" y="0"/>
                    <a:pt x="106965" y="9499"/>
                  </a:cubicBezTo>
                  <a:lnTo>
                    <a:pt x="195611" y="40462"/>
                  </a:lnTo>
                  <a:cubicBezTo>
                    <a:pt x="222789" y="49955"/>
                    <a:pt x="237191" y="79800"/>
                    <a:pt x="227698" y="106984"/>
                  </a:cubicBezTo>
                  <a:lnTo>
                    <a:pt x="196735" y="195618"/>
                  </a:lnTo>
                  <a:cubicBezTo>
                    <a:pt x="187242" y="222802"/>
                    <a:pt x="157391" y="237191"/>
                    <a:pt x="130213" y="227698"/>
                  </a:cubicBezTo>
                  <a:close/>
                  <a:moveTo>
                    <a:pt x="91109" y="54902"/>
                  </a:moveTo>
                  <a:cubicBezTo>
                    <a:pt x="88963" y="54152"/>
                    <a:pt x="86607" y="55295"/>
                    <a:pt x="85858" y="57442"/>
                  </a:cubicBezTo>
                  <a:lnTo>
                    <a:pt x="54902" y="146075"/>
                  </a:lnTo>
                  <a:cubicBezTo>
                    <a:pt x="54152" y="148221"/>
                    <a:pt x="55283" y="150583"/>
                    <a:pt x="57423" y="151339"/>
                  </a:cubicBezTo>
                  <a:lnTo>
                    <a:pt x="146069" y="182295"/>
                  </a:lnTo>
                  <a:cubicBezTo>
                    <a:pt x="148228" y="183051"/>
                    <a:pt x="150583" y="181908"/>
                    <a:pt x="151333" y="179755"/>
                  </a:cubicBezTo>
                  <a:lnTo>
                    <a:pt x="182289" y="91128"/>
                  </a:lnTo>
                  <a:cubicBezTo>
                    <a:pt x="183045" y="88976"/>
                    <a:pt x="181914" y="86613"/>
                    <a:pt x="179755" y="858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7527720" y="1428567"/>
              <a:ext cx="99206" cy="284029"/>
            </a:xfrm>
            <a:custGeom>
              <a:avLst/>
              <a:gdLst/>
              <a:ahLst/>
              <a:cxnLst/>
              <a:rect l="l" t="t" r="r" b="b"/>
              <a:pathLst>
                <a:path w="99206" h="284029" extrusionOk="0">
                  <a:moveTo>
                    <a:pt x="0" y="284029"/>
                  </a:moveTo>
                  <a:lnTo>
                    <a:pt x="992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7505026" y="1420635"/>
              <a:ext cx="144608" cy="299885"/>
            </a:xfrm>
            <a:custGeom>
              <a:avLst/>
              <a:gdLst/>
              <a:ahLst/>
              <a:cxnLst/>
              <a:rect l="l" t="t" r="r" b="b"/>
              <a:pathLst>
                <a:path w="144608" h="299885" extrusionOk="0">
                  <a:moveTo>
                    <a:pt x="45402" y="299885"/>
                  </a:moveTo>
                  <a:lnTo>
                    <a:pt x="0" y="284029"/>
                  </a:lnTo>
                  <a:lnTo>
                    <a:pt x="99206" y="0"/>
                  </a:lnTo>
                  <a:lnTo>
                    <a:pt x="144608" y="15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7598643" y="1453341"/>
              <a:ext cx="99206" cy="284022"/>
            </a:xfrm>
            <a:custGeom>
              <a:avLst/>
              <a:gdLst/>
              <a:ahLst/>
              <a:cxnLst/>
              <a:rect l="l" t="t" r="r" b="b"/>
              <a:pathLst>
                <a:path w="99206" h="284022" extrusionOk="0">
                  <a:moveTo>
                    <a:pt x="0" y="284022"/>
                  </a:moveTo>
                  <a:lnTo>
                    <a:pt x="992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7575936" y="1445403"/>
              <a:ext cx="144608" cy="299885"/>
            </a:xfrm>
            <a:custGeom>
              <a:avLst/>
              <a:gdLst/>
              <a:ahLst/>
              <a:cxnLst/>
              <a:rect l="l" t="t" r="r" b="b"/>
              <a:pathLst>
                <a:path w="144608" h="299885" extrusionOk="0">
                  <a:moveTo>
                    <a:pt x="45402" y="299885"/>
                  </a:moveTo>
                  <a:lnTo>
                    <a:pt x="0" y="284029"/>
                  </a:lnTo>
                  <a:lnTo>
                    <a:pt x="99206" y="0"/>
                  </a:lnTo>
                  <a:lnTo>
                    <a:pt x="144608" y="15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7178607" y="1667443"/>
              <a:ext cx="958576" cy="975925"/>
            </a:xfrm>
            <a:custGeom>
              <a:avLst/>
              <a:gdLst/>
              <a:ahLst/>
              <a:cxnLst/>
              <a:rect l="l" t="t" r="r" b="b"/>
              <a:pathLst>
                <a:path w="958576" h="975925" extrusionOk="0">
                  <a:moveTo>
                    <a:pt x="952480" y="315995"/>
                  </a:moveTo>
                  <a:lnTo>
                    <a:pt x="331501" y="969257"/>
                  </a:lnTo>
                  <a:cubicBezTo>
                    <a:pt x="325405" y="975671"/>
                    <a:pt x="315264" y="975925"/>
                    <a:pt x="308857" y="969829"/>
                  </a:cubicBezTo>
                  <a:lnTo>
                    <a:pt x="6667" y="682574"/>
                  </a:lnTo>
                  <a:cubicBezTo>
                    <a:pt x="254" y="676484"/>
                    <a:pt x="0" y="666343"/>
                    <a:pt x="6096" y="659930"/>
                  </a:cubicBezTo>
                  <a:lnTo>
                    <a:pt x="627075" y="6667"/>
                  </a:lnTo>
                  <a:cubicBezTo>
                    <a:pt x="633171" y="254"/>
                    <a:pt x="643312" y="0"/>
                    <a:pt x="649719" y="6089"/>
                  </a:cubicBezTo>
                  <a:lnTo>
                    <a:pt x="951909" y="293350"/>
                  </a:lnTo>
                  <a:cubicBezTo>
                    <a:pt x="958322" y="299446"/>
                    <a:pt x="958576" y="309581"/>
                    <a:pt x="952480" y="315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7160492" y="1649354"/>
              <a:ext cx="994810" cy="1005281"/>
            </a:xfrm>
            <a:custGeom>
              <a:avLst/>
              <a:gdLst/>
              <a:ahLst/>
              <a:cxnLst/>
              <a:rect l="l" t="t" r="r" b="b"/>
              <a:pathLst>
                <a:path w="994810" h="1005281" extrusionOk="0">
                  <a:moveTo>
                    <a:pt x="314794" y="1001356"/>
                  </a:moveTo>
                  <a:cubicBezTo>
                    <a:pt x="305898" y="998245"/>
                    <a:pt x="297675" y="993247"/>
                    <a:pt x="290645" y="986561"/>
                  </a:cubicBezTo>
                  <a:lnTo>
                    <a:pt x="27971" y="736873"/>
                  </a:lnTo>
                  <a:cubicBezTo>
                    <a:pt x="1073" y="711295"/>
                    <a:pt x="0" y="668604"/>
                    <a:pt x="25571" y="641692"/>
                  </a:cubicBezTo>
                  <a:lnTo>
                    <a:pt x="608977" y="27946"/>
                  </a:lnTo>
                  <a:cubicBezTo>
                    <a:pt x="634574" y="1047"/>
                    <a:pt x="677303" y="0"/>
                    <a:pt x="704170" y="25546"/>
                  </a:cubicBezTo>
                  <a:lnTo>
                    <a:pt x="966838" y="275234"/>
                  </a:lnTo>
                  <a:cubicBezTo>
                    <a:pt x="993736" y="300805"/>
                    <a:pt x="994810" y="343496"/>
                    <a:pt x="969244" y="370408"/>
                  </a:cubicBezTo>
                  <a:lnTo>
                    <a:pt x="385825" y="984154"/>
                  </a:lnTo>
                  <a:cubicBezTo>
                    <a:pt x="373424" y="997184"/>
                    <a:pt x="356717" y="1004614"/>
                    <a:pt x="338734" y="1005077"/>
                  </a:cubicBezTo>
                  <a:cubicBezTo>
                    <a:pt x="330466" y="1005281"/>
                    <a:pt x="322376" y="1004004"/>
                    <a:pt x="314794" y="1001356"/>
                  </a:cubicBezTo>
                  <a:close/>
                  <a:moveTo>
                    <a:pt x="664146" y="56184"/>
                  </a:moveTo>
                  <a:cubicBezTo>
                    <a:pt x="657231" y="53771"/>
                    <a:pt x="649198" y="55435"/>
                    <a:pt x="643832" y="61087"/>
                  </a:cubicBezTo>
                  <a:lnTo>
                    <a:pt x="60426" y="674827"/>
                  </a:lnTo>
                  <a:cubicBezTo>
                    <a:pt x="53111" y="682517"/>
                    <a:pt x="53422" y="694721"/>
                    <a:pt x="61106" y="702017"/>
                  </a:cubicBezTo>
                  <a:lnTo>
                    <a:pt x="323773" y="951699"/>
                  </a:lnTo>
                  <a:cubicBezTo>
                    <a:pt x="327526" y="955268"/>
                    <a:pt x="332409" y="957141"/>
                    <a:pt x="337515" y="956989"/>
                  </a:cubicBezTo>
                  <a:cubicBezTo>
                    <a:pt x="342658" y="956862"/>
                    <a:pt x="347427" y="954741"/>
                    <a:pt x="350964" y="951020"/>
                  </a:cubicBezTo>
                  <a:lnTo>
                    <a:pt x="934389" y="337280"/>
                  </a:lnTo>
                  <a:cubicBezTo>
                    <a:pt x="941698" y="329590"/>
                    <a:pt x="941381" y="317392"/>
                    <a:pt x="933703" y="310089"/>
                  </a:cubicBezTo>
                  <a:lnTo>
                    <a:pt x="671036" y="60394"/>
                  </a:lnTo>
                  <a:cubicBezTo>
                    <a:pt x="669010" y="58458"/>
                    <a:pt x="666648" y="57061"/>
                    <a:pt x="664146" y="56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7463817" y="1776219"/>
              <a:ext cx="426599" cy="441928"/>
            </a:xfrm>
            <a:custGeom>
              <a:avLst/>
              <a:gdLst/>
              <a:ahLst/>
              <a:cxnLst/>
              <a:rect l="l" t="t" r="r" b="b"/>
              <a:pathLst>
                <a:path w="426599" h="441928" extrusionOk="0">
                  <a:moveTo>
                    <a:pt x="422548" y="71748"/>
                  </a:moveTo>
                  <a:lnTo>
                    <a:pt x="74872" y="437502"/>
                  </a:lnTo>
                  <a:cubicBezTo>
                    <a:pt x="70821" y="441756"/>
                    <a:pt x="64096" y="441928"/>
                    <a:pt x="59836" y="437876"/>
                  </a:cubicBezTo>
                  <a:lnTo>
                    <a:pt x="4425" y="385203"/>
                  </a:lnTo>
                  <a:cubicBezTo>
                    <a:pt x="171" y="381165"/>
                    <a:pt x="0" y="374434"/>
                    <a:pt x="4051" y="370173"/>
                  </a:cubicBezTo>
                  <a:lnTo>
                    <a:pt x="351726" y="4425"/>
                  </a:lnTo>
                  <a:cubicBezTo>
                    <a:pt x="355771" y="171"/>
                    <a:pt x="362502" y="0"/>
                    <a:pt x="366763" y="4044"/>
                  </a:cubicBezTo>
                  <a:lnTo>
                    <a:pt x="422167" y="56718"/>
                  </a:lnTo>
                  <a:cubicBezTo>
                    <a:pt x="426421" y="60769"/>
                    <a:pt x="426599" y="67494"/>
                    <a:pt x="422548" y="71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7442850" y="1755281"/>
              <a:ext cx="468522" cy="478447"/>
            </a:xfrm>
            <a:custGeom>
              <a:avLst/>
              <a:gdLst/>
              <a:ahLst/>
              <a:cxnLst/>
              <a:rect l="l" t="t" r="r" b="b"/>
              <a:pathLst>
                <a:path w="468522" h="478447" extrusionOk="0">
                  <a:moveTo>
                    <a:pt x="70046" y="475367"/>
                  </a:moveTo>
                  <a:cubicBezTo>
                    <a:pt x="63074" y="472928"/>
                    <a:pt x="56629" y="469011"/>
                    <a:pt x="51117" y="463765"/>
                  </a:cubicBezTo>
                  <a:lnTo>
                    <a:pt x="21945" y="436041"/>
                  </a:lnTo>
                  <a:cubicBezTo>
                    <a:pt x="857" y="416001"/>
                    <a:pt x="0" y="382524"/>
                    <a:pt x="20053" y="361422"/>
                  </a:cubicBezTo>
                  <a:lnTo>
                    <a:pt x="342798" y="21913"/>
                  </a:lnTo>
                  <a:cubicBezTo>
                    <a:pt x="362851" y="825"/>
                    <a:pt x="396303" y="0"/>
                    <a:pt x="417410" y="20027"/>
                  </a:cubicBezTo>
                  <a:lnTo>
                    <a:pt x="446582" y="47751"/>
                  </a:lnTo>
                  <a:cubicBezTo>
                    <a:pt x="467664" y="67805"/>
                    <a:pt x="468522" y="101288"/>
                    <a:pt x="448475" y="122377"/>
                  </a:cubicBezTo>
                  <a:lnTo>
                    <a:pt x="125729" y="461886"/>
                  </a:lnTo>
                  <a:cubicBezTo>
                    <a:pt x="116027" y="472103"/>
                    <a:pt x="102914" y="477920"/>
                    <a:pt x="88811" y="478282"/>
                  </a:cubicBezTo>
                  <a:cubicBezTo>
                    <a:pt x="82340" y="478447"/>
                    <a:pt x="75990" y="477443"/>
                    <a:pt x="70046" y="475367"/>
                  </a:cubicBezTo>
                  <a:close/>
                  <a:moveTo>
                    <a:pt x="382600" y="53848"/>
                  </a:moveTo>
                  <a:cubicBezTo>
                    <a:pt x="381977" y="53632"/>
                    <a:pt x="381406" y="53581"/>
                    <a:pt x="380930" y="53587"/>
                  </a:cubicBezTo>
                  <a:cubicBezTo>
                    <a:pt x="380047" y="53613"/>
                    <a:pt x="378758" y="53886"/>
                    <a:pt x="377659" y="55048"/>
                  </a:cubicBezTo>
                  <a:lnTo>
                    <a:pt x="54914" y="394550"/>
                  </a:lnTo>
                  <a:cubicBezTo>
                    <a:pt x="53130" y="396424"/>
                    <a:pt x="53200" y="399402"/>
                    <a:pt x="55079" y="401186"/>
                  </a:cubicBezTo>
                  <a:lnTo>
                    <a:pt x="84251" y="428910"/>
                  </a:lnTo>
                  <a:cubicBezTo>
                    <a:pt x="85407" y="430009"/>
                    <a:pt x="86709" y="430218"/>
                    <a:pt x="87598" y="430206"/>
                  </a:cubicBezTo>
                  <a:cubicBezTo>
                    <a:pt x="88487" y="430187"/>
                    <a:pt x="89769" y="429914"/>
                    <a:pt x="90874" y="428745"/>
                  </a:cubicBezTo>
                  <a:lnTo>
                    <a:pt x="413619" y="89242"/>
                  </a:lnTo>
                  <a:cubicBezTo>
                    <a:pt x="415397" y="87363"/>
                    <a:pt x="415309" y="84391"/>
                    <a:pt x="413448" y="82594"/>
                  </a:cubicBezTo>
                  <a:lnTo>
                    <a:pt x="384282" y="54883"/>
                  </a:lnTo>
                  <a:cubicBezTo>
                    <a:pt x="383736" y="54362"/>
                    <a:pt x="383165" y="54044"/>
                    <a:pt x="382600" y="538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7581245" y="2151623"/>
              <a:ext cx="205968" cy="205962"/>
            </a:xfrm>
            <a:custGeom>
              <a:avLst/>
              <a:gdLst/>
              <a:ahLst/>
              <a:cxnLst/>
              <a:rect l="l" t="t" r="r" b="b"/>
              <a:pathLst>
                <a:path w="205968" h="205962" extrusionOk="0">
                  <a:moveTo>
                    <a:pt x="201999" y="107848"/>
                  </a:moveTo>
                  <a:lnTo>
                    <a:pt x="112864" y="201625"/>
                  </a:lnTo>
                  <a:cubicBezTo>
                    <a:pt x="108896" y="205797"/>
                    <a:pt x="102292" y="205962"/>
                    <a:pt x="98120" y="201993"/>
                  </a:cubicBezTo>
                  <a:lnTo>
                    <a:pt x="4343" y="112852"/>
                  </a:lnTo>
                  <a:cubicBezTo>
                    <a:pt x="171" y="108889"/>
                    <a:pt x="0" y="102285"/>
                    <a:pt x="3968" y="98113"/>
                  </a:cubicBezTo>
                  <a:lnTo>
                    <a:pt x="93116" y="4337"/>
                  </a:lnTo>
                  <a:cubicBezTo>
                    <a:pt x="97078" y="165"/>
                    <a:pt x="103682" y="0"/>
                    <a:pt x="107854" y="3968"/>
                  </a:cubicBezTo>
                  <a:lnTo>
                    <a:pt x="201625" y="93110"/>
                  </a:lnTo>
                  <a:cubicBezTo>
                    <a:pt x="205803" y="97072"/>
                    <a:pt x="205968" y="103676"/>
                    <a:pt x="201999" y="107848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565309" y="2135678"/>
              <a:ext cx="237839" cy="237661"/>
            </a:xfrm>
            <a:custGeom>
              <a:avLst/>
              <a:gdLst/>
              <a:ahLst/>
              <a:cxnLst/>
              <a:rect l="l" t="t" r="r" b="b"/>
              <a:pathLst>
                <a:path w="237839" h="237661" extrusionOk="0">
                  <a:moveTo>
                    <a:pt x="103358" y="234607"/>
                  </a:moveTo>
                  <a:cubicBezTo>
                    <a:pt x="96456" y="232194"/>
                    <a:pt x="90081" y="228326"/>
                    <a:pt x="84626" y="223145"/>
                  </a:cubicBezTo>
                  <a:lnTo>
                    <a:pt x="16586" y="158457"/>
                  </a:lnTo>
                  <a:cubicBezTo>
                    <a:pt x="6470" y="148850"/>
                    <a:pt x="711" y="135870"/>
                    <a:pt x="355" y="121932"/>
                  </a:cubicBezTo>
                  <a:cubicBezTo>
                    <a:pt x="0" y="107988"/>
                    <a:pt x="5092" y="94735"/>
                    <a:pt x="14712" y="84626"/>
                  </a:cubicBezTo>
                  <a:lnTo>
                    <a:pt x="79387" y="16579"/>
                  </a:lnTo>
                  <a:cubicBezTo>
                    <a:pt x="89001" y="6470"/>
                    <a:pt x="101974" y="704"/>
                    <a:pt x="115912" y="355"/>
                  </a:cubicBezTo>
                  <a:cubicBezTo>
                    <a:pt x="129882" y="0"/>
                    <a:pt x="143122" y="5099"/>
                    <a:pt x="153212" y="14706"/>
                  </a:cubicBezTo>
                  <a:lnTo>
                    <a:pt x="221259" y="79394"/>
                  </a:lnTo>
                  <a:cubicBezTo>
                    <a:pt x="231368" y="89001"/>
                    <a:pt x="237134" y="101974"/>
                    <a:pt x="237490" y="115919"/>
                  </a:cubicBezTo>
                  <a:cubicBezTo>
                    <a:pt x="237839" y="129863"/>
                    <a:pt x="232752" y="143116"/>
                    <a:pt x="223132" y="153225"/>
                  </a:cubicBezTo>
                  <a:lnTo>
                    <a:pt x="158457" y="221272"/>
                  </a:lnTo>
                  <a:cubicBezTo>
                    <a:pt x="148844" y="231374"/>
                    <a:pt x="135864" y="237147"/>
                    <a:pt x="121926" y="237496"/>
                  </a:cubicBezTo>
                  <a:cubicBezTo>
                    <a:pt x="115506" y="237661"/>
                    <a:pt x="109232" y="236658"/>
                    <a:pt x="103358" y="234607"/>
                  </a:cubicBezTo>
                  <a:close/>
                  <a:moveTo>
                    <a:pt x="118611" y="48653"/>
                  </a:moveTo>
                  <a:cubicBezTo>
                    <a:pt x="118065" y="48463"/>
                    <a:pt x="117544" y="48425"/>
                    <a:pt x="117132" y="48425"/>
                  </a:cubicBezTo>
                  <a:cubicBezTo>
                    <a:pt x="116357" y="48456"/>
                    <a:pt x="115214" y="48685"/>
                    <a:pt x="114242" y="49714"/>
                  </a:cubicBezTo>
                  <a:lnTo>
                    <a:pt x="49568" y="117767"/>
                  </a:lnTo>
                  <a:cubicBezTo>
                    <a:pt x="48596" y="118789"/>
                    <a:pt x="48412" y="119932"/>
                    <a:pt x="48431" y="120719"/>
                  </a:cubicBezTo>
                  <a:cubicBezTo>
                    <a:pt x="48444" y="121494"/>
                    <a:pt x="48691" y="122631"/>
                    <a:pt x="49714" y="123602"/>
                  </a:cubicBezTo>
                  <a:lnTo>
                    <a:pt x="117760" y="188283"/>
                  </a:lnTo>
                  <a:cubicBezTo>
                    <a:pt x="118795" y="189261"/>
                    <a:pt x="119932" y="189433"/>
                    <a:pt x="120713" y="189426"/>
                  </a:cubicBezTo>
                  <a:cubicBezTo>
                    <a:pt x="121481" y="189395"/>
                    <a:pt x="122631" y="189166"/>
                    <a:pt x="123596" y="188137"/>
                  </a:cubicBezTo>
                  <a:lnTo>
                    <a:pt x="188277" y="120091"/>
                  </a:lnTo>
                  <a:cubicBezTo>
                    <a:pt x="189249" y="119062"/>
                    <a:pt x="189426" y="117919"/>
                    <a:pt x="189407" y="117132"/>
                  </a:cubicBezTo>
                  <a:cubicBezTo>
                    <a:pt x="189395" y="116357"/>
                    <a:pt x="189147" y="115220"/>
                    <a:pt x="188125" y="114249"/>
                  </a:cubicBezTo>
                  <a:lnTo>
                    <a:pt x="120078" y="49568"/>
                  </a:lnTo>
                  <a:cubicBezTo>
                    <a:pt x="119595" y="49104"/>
                    <a:pt x="119094" y="48818"/>
                    <a:pt x="118611" y="486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7756065" y="1906468"/>
              <a:ext cx="207276" cy="218052"/>
            </a:xfrm>
            <a:custGeom>
              <a:avLst/>
              <a:gdLst/>
              <a:ahLst/>
              <a:cxnLst/>
              <a:rect l="l" t="t" r="r" b="b"/>
              <a:pathLst>
                <a:path w="207276" h="218052" extrusionOk="0">
                  <a:moveTo>
                    <a:pt x="0" y="218052"/>
                  </a:moveTo>
                  <a:lnTo>
                    <a:pt x="207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7738636" y="1889897"/>
              <a:ext cx="242138" cy="251193"/>
            </a:xfrm>
            <a:custGeom>
              <a:avLst/>
              <a:gdLst/>
              <a:ahLst/>
              <a:cxnLst/>
              <a:rect l="l" t="t" r="r" b="b"/>
              <a:pathLst>
                <a:path w="242138" h="251193" extrusionOk="0">
                  <a:moveTo>
                    <a:pt x="34855" y="251193"/>
                  </a:moveTo>
                  <a:lnTo>
                    <a:pt x="0" y="218059"/>
                  </a:lnTo>
                  <a:lnTo>
                    <a:pt x="207276" y="0"/>
                  </a:lnTo>
                  <a:lnTo>
                    <a:pt x="242138" y="331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7810506" y="1958223"/>
              <a:ext cx="207283" cy="218052"/>
            </a:xfrm>
            <a:custGeom>
              <a:avLst/>
              <a:gdLst/>
              <a:ahLst/>
              <a:cxnLst/>
              <a:rect l="l" t="t" r="r" b="b"/>
              <a:pathLst>
                <a:path w="207283" h="218052" extrusionOk="0">
                  <a:moveTo>
                    <a:pt x="0" y="218052"/>
                  </a:moveTo>
                  <a:lnTo>
                    <a:pt x="207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7793076" y="1941652"/>
              <a:ext cx="242131" cy="251193"/>
            </a:xfrm>
            <a:custGeom>
              <a:avLst/>
              <a:gdLst/>
              <a:ahLst/>
              <a:cxnLst/>
              <a:rect l="l" t="t" r="r" b="b"/>
              <a:pathLst>
                <a:path w="242131" h="251193" extrusionOk="0">
                  <a:moveTo>
                    <a:pt x="34855" y="251193"/>
                  </a:moveTo>
                  <a:lnTo>
                    <a:pt x="0" y="218059"/>
                  </a:lnTo>
                  <a:lnTo>
                    <a:pt x="207270" y="0"/>
                  </a:lnTo>
                  <a:lnTo>
                    <a:pt x="242131" y="331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342894" y="1347247"/>
              <a:ext cx="1450841" cy="1660505"/>
            </a:xfrm>
            <a:custGeom>
              <a:avLst/>
              <a:gdLst/>
              <a:ahLst/>
              <a:cxnLst/>
              <a:rect l="l" t="t" r="r" b="b"/>
              <a:pathLst>
                <a:path w="1450841" h="1660505" extrusionOk="0">
                  <a:moveTo>
                    <a:pt x="1417300" y="1275867"/>
                  </a:moveTo>
                  <a:lnTo>
                    <a:pt x="643350" y="1649114"/>
                  </a:lnTo>
                  <a:cubicBezTo>
                    <a:pt x="619721" y="1660505"/>
                    <a:pt x="591337" y="1650593"/>
                    <a:pt x="579939" y="1626965"/>
                  </a:cubicBezTo>
                  <a:lnTo>
                    <a:pt x="11391" y="448055"/>
                  </a:lnTo>
                  <a:cubicBezTo>
                    <a:pt x="0" y="424427"/>
                    <a:pt x="9912" y="396036"/>
                    <a:pt x="33540" y="384638"/>
                  </a:cubicBezTo>
                  <a:lnTo>
                    <a:pt x="807491" y="11391"/>
                  </a:lnTo>
                  <a:cubicBezTo>
                    <a:pt x="831113" y="0"/>
                    <a:pt x="859504" y="9918"/>
                    <a:pt x="870896" y="33540"/>
                  </a:cubicBezTo>
                  <a:lnTo>
                    <a:pt x="1439449" y="1212456"/>
                  </a:lnTo>
                  <a:cubicBezTo>
                    <a:pt x="1450841" y="1236078"/>
                    <a:pt x="1440929" y="1264469"/>
                    <a:pt x="1417300" y="12758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331245" y="1352070"/>
              <a:ext cx="1474139" cy="1650860"/>
            </a:xfrm>
            <a:custGeom>
              <a:avLst/>
              <a:gdLst/>
              <a:ahLst/>
              <a:cxnLst/>
              <a:rect l="l" t="t" r="r" b="b"/>
              <a:pathLst>
                <a:path w="1474139" h="1650860" extrusionOk="0">
                  <a:moveTo>
                    <a:pt x="621811" y="1637436"/>
                  </a:moveTo>
                  <a:cubicBezTo>
                    <a:pt x="583387" y="1624012"/>
                    <a:pt x="552494" y="1596434"/>
                    <a:pt x="534822" y="1559769"/>
                  </a:cubicBezTo>
                  <a:lnTo>
                    <a:pt x="36493" y="526484"/>
                  </a:lnTo>
                  <a:cubicBezTo>
                    <a:pt x="0" y="450805"/>
                    <a:pt x="31883" y="359537"/>
                    <a:pt x="107556" y="323043"/>
                  </a:cubicBezTo>
                  <a:lnTo>
                    <a:pt x="735882" y="20034"/>
                  </a:lnTo>
                  <a:cubicBezTo>
                    <a:pt x="772540" y="2349"/>
                    <a:pt x="813879" y="0"/>
                    <a:pt x="852309" y="13423"/>
                  </a:cubicBezTo>
                  <a:cubicBezTo>
                    <a:pt x="890752" y="26854"/>
                    <a:pt x="921638" y="54432"/>
                    <a:pt x="939311" y="91090"/>
                  </a:cubicBezTo>
                  <a:lnTo>
                    <a:pt x="1437639" y="1124375"/>
                  </a:lnTo>
                  <a:cubicBezTo>
                    <a:pt x="1474139" y="1200054"/>
                    <a:pt x="1442256" y="1291323"/>
                    <a:pt x="1366577" y="1327816"/>
                  </a:cubicBezTo>
                  <a:lnTo>
                    <a:pt x="738257" y="1630832"/>
                  </a:lnTo>
                  <a:cubicBezTo>
                    <a:pt x="701605" y="1648517"/>
                    <a:pt x="660253" y="1650860"/>
                    <a:pt x="621811" y="1637436"/>
                  </a:cubicBezTo>
                  <a:close/>
                  <a:moveTo>
                    <a:pt x="836447" y="58826"/>
                  </a:moveTo>
                  <a:cubicBezTo>
                    <a:pt x="810158" y="49644"/>
                    <a:pt x="781850" y="51250"/>
                    <a:pt x="756767" y="63347"/>
                  </a:cubicBezTo>
                  <a:lnTo>
                    <a:pt x="128447" y="366363"/>
                  </a:lnTo>
                  <a:cubicBezTo>
                    <a:pt x="76657" y="391337"/>
                    <a:pt x="54838" y="453802"/>
                    <a:pt x="79813" y="505599"/>
                  </a:cubicBezTo>
                  <a:lnTo>
                    <a:pt x="578129" y="1538884"/>
                  </a:lnTo>
                  <a:cubicBezTo>
                    <a:pt x="590232" y="1563973"/>
                    <a:pt x="611384" y="1582851"/>
                    <a:pt x="637666" y="1592033"/>
                  </a:cubicBezTo>
                  <a:cubicBezTo>
                    <a:pt x="663981" y="1601222"/>
                    <a:pt x="692283" y="1599615"/>
                    <a:pt x="717365" y="1587512"/>
                  </a:cubicBezTo>
                  <a:lnTo>
                    <a:pt x="1345691" y="1284509"/>
                  </a:lnTo>
                  <a:cubicBezTo>
                    <a:pt x="1397482" y="1259522"/>
                    <a:pt x="1419301" y="1197057"/>
                    <a:pt x="1394326" y="1145266"/>
                  </a:cubicBezTo>
                  <a:lnTo>
                    <a:pt x="896004" y="111975"/>
                  </a:lnTo>
                  <a:cubicBezTo>
                    <a:pt x="883907" y="86893"/>
                    <a:pt x="862761" y="68014"/>
                    <a:pt x="836447" y="588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6666209" y="1725826"/>
              <a:ext cx="711873" cy="676840"/>
            </a:xfrm>
            <a:custGeom>
              <a:avLst/>
              <a:gdLst/>
              <a:ahLst/>
              <a:cxnLst/>
              <a:rect l="l" t="t" r="r" b="b"/>
              <a:pathLst>
                <a:path w="711873" h="676840" extrusionOk="0">
                  <a:moveTo>
                    <a:pt x="253047" y="650481"/>
                  </a:moveTo>
                  <a:cubicBezTo>
                    <a:pt x="177584" y="624122"/>
                    <a:pt x="112153" y="569042"/>
                    <a:pt x="74777" y="491521"/>
                  </a:cubicBezTo>
                  <a:cubicBezTo>
                    <a:pt x="0" y="336486"/>
                    <a:pt x="65297" y="149536"/>
                    <a:pt x="220338" y="74771"/>
                  </a:cubicBezTo>
                  <a:cubicBezTo>
                    <a:pt x="375386" y="0"/>
                    <a:pt x="562349" y="65322"/>
                    <a:pt x="637095" y="220345"/>
                  </a:cubicBezTo>
                  <a:cubicBezTo>
                    <a:pt x="711873" y="375373"/>
                    <a:pt x="646569" y="562324"/>
                    <a:pt x="491528" y="637089"/>
                  </a:cubicBezTo>
                  <a:cubicBezTo>
                    <a:pt x="414013" y="674471"/>
                    <a:pt x="328529" y="676840"/>
                    <a:pt x="253047" y="650481"/>
                  </a:cubicBezTo>
                  <a:close/>
                  <a:moveTo>
                    <a:pt x="442963" y="106756"/>
                  </a:moveTo>
                  <a:cubicBezTo>
                    <a:pt x="379126" y="84461"/>
                    <a:pt x="306812" y="86467"/>
                    <a:pt x="241223" y="118084"/>
                  </a:cubicBezTo>
                  <a:cubicBezTo>
                    <a:pt x="110077" y="181336"/>
                    <a:pt x="54838" y="339477"/>
                    <a:pt x="118090" y="470636"/>
                  </a:cubicBezTo>
                  <a:cubicBezTo>
                    <a:pt x="181362" y="601821"/>
                    <a:pt x="339496" y="657015"/>
                    <a:pt x="470642" y="593775"/>
                  </a:cubicBezTo>
                  <a:cubicBezTo>
                    <a:pt x="601795" y="530523"/>
                    <a:pt x="657034" y="372383"/>
                    <a:pt x="593782" y="241230"/>
                  </a:cubicBezTo>
                  <a:cubicBezTo>
                    <a:pt x="562152" y="175653"/>
                    <a:pt x="506806" y="129057"/>
                    <a:pt x="442963" y="1067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6756518" y="1807387"/>
              <a:ext cx="383571" cy="216058"/>
            </a:xfrm>
            <a:custGeom>
              <a:avLst/>
              <a:gdLst/>
              <a:ahLst/>
              <a:cxnLst/>
              <a:rect l="l" t="t" r="r" b="b"/>
              <a:pathLst>
                <a:path w="383571" h="216058" extrusionOk="0">
                  <a:moveTo>
                    <a:pt x="0" y="213753"/>
                  </a:moveTo>
                  <a:lnTo>
                    <a:pt x="1466" y="165684"/>
                  </a:lnTo>
                  <a:cubicBezTo>
                    <a:pt x="68503" y="167747"/>
                    <a:pt x="133127" y="154031"/>
                    <a:pt x="193541" y="124904"/>
                  </a:cubicBezTo>
                  <a:cubicBezTo>
                    <a:pt x="253949" y="95764"/>
                    <a:pt x="304926" y="53746"/>
                    <a:pt x="345039" y="0"/>
                  </a:cubicBezTo>
                  <a:lnTo>
                    <a:pt x="383571" y="28765"/>
                  </a:lnTo>
                  <a:cubicBezTo>
                    <a:pt x="338791" y="88766"/>
                    <a:pt x="281889" y="135686"/>
                    <a:pt x="214433" y="168211"/>
                  </a:cubicBezTo>
                  <a:cubicBezTo>
                    <a:pt x="146983" y="200742"/>
                    <a:pt x="74847" y="216058"/>
                    <a:pt x="0" y="2137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6828687" y="2055668"/>
              <a:ext cx="499713" cy="281933"/>
            </a:xfrm>
            <a:custGeom>
              <a:avLst/>
              <a:gdLst/>
              <a:ahLst/>
              <a:cxnLst/>
              <a:rect l="l" t="t" r="r" b="b"/>
              <a:pathLst>
                <a:path w="499713" h="281933" extrusionOk="0">
                  <a:moveTo>
                    <a:pt x="0" y="263556"/>
                  </a:moveTo>
                  <a:lnTo>
                    <a:pt x="8794" y="216268"/>
                  </a:lnTo>
                  <a:cubicBezTo>
                    <a:pt x="97510" y="232771"/>
                    <a:pt x="187305" y="220802"/>
                    <a:pt x="268471" y="181654"/>
                  </a:cubicBezTo>
                  <a:cubicBezTo>
                    <a:pt x="349650" y="142500"/>
                    <a:pt x="414940" y="79686"/>
                    <a:pt x="457250" y="0"/>
                  </a:cubicBezTo>
                  <a:lnTo>
                    <a:pt x="499713" y="22542"/>
                  </a:lnTo>
                  <a:cubicBezTo>
                    <a:pt x="452570" y="111347"/>
                    <a:pt x="379825" y="181336"/>
                    <a:pt x="289356" y="224961"/>
                  </a:cubicBezTo>
                  <a:cubicBezTo>
                    <a:pt x="198901" y="268592"/>
                    <a:pt x="98844" y="281933"/>
                    <a:pt x="0" y="2635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6734540" y="1888611"/>
              <a:ext cx="531850" cy="302482"/>
            </a:xfrm>
            <a:custGeom>
              <a:avLst/>
              <a:gdLst/>
              <a:ahLst/>
              <a:cxnLst/>
              <a:rect l="l" t="t" r="r" b="b"/>
              <a:pathLst>
                <a:path w="531850" h="302482" extrusionOk="0">
                  <a:moveTo>
                    <a:pt x="0" y="276459"/>
                  </a:moveTo>
                  <a:lnTo>
                    <a:pt x="11620" y="229787"/>
                  </a:lnTo>
                  <a:cubicBezTo>
                    <a:pt x="105308" y="253111"/>
                    <a:pt x="204679" y="242912"/>
                    <a:pt x="291426" y="201079"/>
                  </a:cubicBezTo>
                  <a:cubicBezTo>
                    <a:pt x="378167" y="159251"/>
                    <a:pt x="448017" y="87845"/>
                    <a:pt x="488111" y="0"/>
                  </a:cubicBezTo>
                  <a:lnTo>
                    <a:pt x="531850" y="19964"/>
                  </a:lnTo>
                  <a:cubicBezTo>
                    <a:pt x="487108" y="118002"/>
                    <a:pt x="409143" y="197707"/>
                    <a:pt x="312318" y="244386"/>
                  </a:cubicBezTo>
                  <a:cubicBezTo>
                    <a:pt x="215480" y="291096"/>
                    <a:pt x="104565" y="302482"/>
                    <a:pt x="0" y="276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6787649" y="1757736"/>
              <a:ext cx="446093" cy="619144"/>
            </a:xfrm>
            <a:custGeom>
              <a:avLst/>
              <a:gdLst/>
              <a:ahLst/>
              <a:cxnLst/>
              <a:rect l="l" t="t" r="r" b="b"/>
              <a:pathLst>
                <a:path w="446093" h="619144" extrusionOk="0">
                  <a:moveTo>
                    <a:pt x="273659" y="607034"/>
                  </a:moveTo>
                  <a:cubicBezTo>
                    <a:pt x="202723" y="582263"/>
                    <a:pt x="127298" y="506755"/>
                    <a:pt x="76028" y="400443"/>
                  </a:cubicBezTo>
                  <a:cubicBezTo>
                    <a:pt x="0" y="242792"/>
                    <a:pt x="10045" y="85718"/>
                    <a:pt x="98901" y="42862"/>
                  </a:cubicBezTo>
                  <a:cubicBezTo>
                    <a:pt x="187763" y="0"/>
                    <a:pt x="316928" y="89947"/>
                    <a:pt x="392963" y="247605"/>
                  </a:cubicBezTo>
                  <a:cubicBezTo>
                    <a:pt x="428053" y="320370"/>
                    <a:pt x="446093" y="396411"/>
                    <a:pt x="443763" y="461733"/>
                  </a:cubicBezTo>
                  <a:cubicBezTo>
                    <a:pt x="441223" y="532555"/>
                    <a:pt x="415055" y="583495"/>
                    <a:pt x="370090" y="605174"/>
                  </a:cubicBezTo>
                  <a:cubicBezTo>
                    <a:pt x="341153" y="619144"/>
                    <a:pt x="307924" y="619004"/>
                    <a:pt x="273659" y="607034"/>
                  </a:cubicBezTo>
                  <a:close/>
                  <a:moveTo>
                    <a:pt x="119786" y="86175"/>
                  </a:moveTo>
                  <a:cubicBezTo>
                    <a:pt x="64173" y="112998"/>
                    <a:pt x="50723" y="237280"/>
                    <a:pt x="119348" y="379558"/>
                  </a:cubicBezTo>
                  <a:cubicBezTo>
                    <a:pt x="187966" y="521817"/>
                    <a:pt x="293579" y="588664"/>
                    <a:pt x="349205" y="561867"/>
                  </a:cubicBezTo>
                  <a:cubicBezTo>
                    <a:pt x="376904" y="548500"/>
                    <a:pt x="393852" y="511371"/>
                    <a:pt x="395687" y="460006"/>
                  </a:cubicBezTo>
                  <a:cubicBezTo>
                    <a:pt x="397764" y="402367"/>
                    <a:pt x="381412" y="334359"/>
                    <a:pt x="349643" y="268490"/>
                  </a:cubicBezTo>
                  <a:cubicBezTo>
                    <a:pt x="281025" y="126218"/>
                    <a:pt x="175399" y="59372"/>
                    <a:pt x="119786" y="86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6875338" y="1811811"/>
              <a:ext cx="293611" cy="539889"/>
            </a:xfrm>
            <a:custGeom>
              <a:avLst/>
              <a:gdLst/>
              <a:ahLst/>
              <a:cxnLst/>
              <a:rect l="l" t="t" r="r" b="b"/>
              <a:pathLst>
                <a:path w="293611" h="539889" extrusionOk="0">
                  <a:moveTo>
                    <a:pt x="250304" y="539889"/>
                  </a:moveTo>
                  <a:lnTo>
                    <a:pt x="0" y="20891"/>
                  </a:lnTo>
                  <a:lnTo>
                    <a:pt x="43306" y="0"/>
                  </a:lnTo>
                  <a:lnTo>
                    <a:pt x="293611" y="51900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6915687" y="2588858"/>
              <a:ext cx="100380" cy="164458"/>
            </a:xfrm>
            <a:custGeom>
              <a:avLst/>
              <a:gdLst/>
              <a:ahLst/>
              <a:cxnLst/>
              <a:rect l="l" t="t" r="r" b="b"/>
              <a:pathLst>
                <a:path w="100380" h="164458" extrusionOk="0">
                  <a:moveTo>
                    <a:pt x="81006" y="29082"/>
                  </a:moveTo>
                  <a:lnTo>
                    <a:pt x="89693" y="47085"/>
                  </a:lnTo>
                  <a:cubicBezTo>
                    <a:pt x="100380" y="69246"/>
                    <a:pt x="95504" y="86467"/>
                    <a:pt x="73755" y="96964"/>
                  </a:cubicBezTo>
                  <a:lnTo>
                    <a:pt x="63461" y="101923"/>
                  </a:lnTo>
                  <a:lnTo>
                    <a:pt x="88550" y="153955"/>
                  </a:lnTo>
                  <a:lnTo>
                    <a:pt x="66795" y="164458"/>
                  </a:lnTo>
                  <a:lnTo>
                    <a:pt x="0" y="25958"/>
                  </a:lnTo>
                  <a:lnTo>
                    <a:pt x="32048" y="10496"/>
                  </a:lnTo>
                  <a:cubicBezTo>
                    <a:pt x="53809" y="0"/>
                    <a:pt x="70326" y="6921"/>
                    <a:pt x="81006" y="29082"/>
                  </a:cubicBezTo>
                  <a:close/>
                  <a:moveTo>
                    <a:pt x="31299" y="35236"/>
                  </a:moveTo>
                  <a:lnTo>
                    <a:pt x="53924" y="82143"/>
                  </a:lnTo>
                  <a:lnTo>
                    <a:pt x="64211" y="77171"/>
                  </a:lnTo>
                  <a:cubicBezTo>
                    <a:pt x="71126" y="73837"/>
                    <a:pt x="73367" y="68859"/>
                    <a:pt x="68592" y="58972"/>
                  </a:cubicBezTo>
                  <a:lnTo>
                    <a:pt x="58578" y="38188"/>
                  </a:lnTo>
                  <a:cubicBezTo>
                    <a:pt x="53803" y="28301"/>
                    <a:pt x="48514" y="26936"/>
                    <a:pt x="41592" y="30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7005149" y="2556311"/>
              <a:ext cx="120802" cy="164547"/>
            </a:xfrm>
            <a:custGeom>
              <a:avLst/>
              <a:gdLst/>
              <a:ahLst/>
              <a:cxnLst/>
              <a:rect l="l" t="t" r="r" b="b"/>
              <a:pathLst>
                <a:path w="120802" h="164547" extrusionOk="0">
                  <a:moveTo>
                    <a:pt x="120802" y="127800"/>
                  </a:moveTo>
                  <a:lnTo>
                    <a:pt x="98831" y="138391"/>
                  </a:lnTo>
                  <a:lnTo>
                    <a:pt x="82962" y="115087"/>
                  </a:lnTo>
                  <a:lnTo>
                    <a:pt x="56241" y="127965"/>
                  </a:lnTo>
                  <a:lnTo>
                    <a:pt x="64617" y="154908"/>
                  </a:lnTo>
                  <a:lnTo>
                    <a:pt x="44627" y="164547"/>
                  </a:lnTo>
                  <a:lnTo>
                    <a:pt x="0" y="15354"/>
                  </a:lnTo>
                  <a:lnTo>
                    <a:pt x="31845" y="0"/>
                  </a:lnTo>
                  <a:close/>
                  <a:moveTo>
                    <a:pt x="49949" y="107823"/>
                  </a:moveTo>
                  <a:lnTo>
                    <a:pt x="70929" y="97713"/>
                  </a:lnTo>
                  <a:lnTo>
                    <a:pt x="26663" y="327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7071859" y="2514831"/>
              <a:ext cx="120415" cy="162261"/>
            </a:xfrm>
            <a:custGeom>
              <a:avLst/>
              <a:gdLst/>
              <a:ahLst/>
              <a:cxnLst/>
              <a:rect l="l" t="t" r="r" b="b"/>
              <a:pathLst>
                <a:path w="120415" h="162261" extrusionOk="0">
                  <a:moveTo>
                    <a:pt x="25952" y="10210"/>
                  </a:moveTo>
                  <a:cubicBezTo>
                    <a:pt x="47110" y="0"/>
                    <a:pt x="64109" y="7410"/>
                    <a:pt x="74790" y="29565"/>
                  </a:cubicBezTo>
                  <a:lnTo>
                    <a:pt x="76898" y="33921"/>
                  </a:lnTo>
                  <a:lnTo>
                    <a:pt x="56318" y="43846"/>
                  </a:lnTo>
                  <a:lnTo>
                    <a:pt x="53555" y="38106"/>
                  </a:lnTo>
                  <a:cubicBezTo>
                    <a:pt x="48780" y="28219"/>
                    <a:pt x="42995" y="26358"/>
                    <a:pt x="36093" y="29698"/>
                  </a:cubicBezTo>
                  <a:cubicBezTo>
                    <a:pt x="29152" y="33045"/>
                    <a:pt x="27006" y="38715"/>
                    <a:pt x="31781" y="48602"/>
                  </a:cubicBezTo>
                  <a:cubicBezTo>
                    <a:pt x="45523" y="77095"/>
                    <a:pt x="90639" y="61925"/>
                    <a:pt x="109715" y="101485"/>
                  </a:cubicBezTo>
                  <a:cubicBezTo>
                    <a:pt x="120415" y="123640"/>
                    <a:pt x="115423" y="141649"/>
                    <a:pt x="94062" y="151955"/>
                  </a:cubicBezTo>
                  <a:cubicBezTo>
                    <a:pt x="72701" y="162261"/>
                    <a:pt x="55505" y="154939"/>
                    <a:pt x="44824" y="132784"/>
                  </a:cubicBezTo>
                  <a:lnTo>
                    <a:pt x="40716" y="124269"/>
                  </a:lnTo>
                  <a:lnTo>
                    <a:pt x="61296" y="114344"/>
                  </a:lnTo>
                  <a:lnTo>
                    <a:pt x="66078" y="124250"/>
                  </a:lnTo>
                  <a:cubicBezTo>
                    <a:pt x="70846" y="134150"/>
                    <a:pt x="76904" y="135597"/>
                    <a:pt x="83845" y="132264"/>
                  </a:cubicBezTo>
                  <a:cubicBezTo>
                    <a:pt x="90747" y="128917"/>
                    <a:pt x="93402" y="123272"/>
                    <a:pt x="88620" y="113366"/>
                  </a:cubicBezTo>
                  <a:cubicBezTo>
                    <a:pt x="74891" y="84874"/>
                    <a:pt x="29781" y="100050"/>
                    <a:pt x="10680" y="60483"/>
                  </a:cubicBezTo>
                  <a:cubicBezTo>
                    <a:pt x="0" y="38328"/>
                    <a:pt x="4781" y="20408"/>
                    <a:pt x="25952" y="10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145895" y="2479132"/>
              <a:ext cx="120402" cy="162255"/>
            </a:xfrm>
            <a:custGeom>
              <a:avLst/>
              <a:gdLst/>
              <a:ahLst/>
              <a:cxnLst/>
              <a:rect l="l" t="t" r="r" b="b"/>
              <a:pathLst>
                <a:path w="120402" h="162255" extrusionOk="0">
                  <a:moveTo>
                    <a:pt x="25939" y="10204"/>
                  </a:moveTo>
                  <a:cubicBezTo>
                    <a:pt x="47117" y="0"/>
                    <a:pt x="64096" y="7416"/>
                    <a:pt x="74777" y="29565"/>
                  </a:cubicBezTo>
                  <a:lnTo>
                    <a:pt x="76885" y="33921"/>
                  </a:lnTo>
                  <a:lnTo>
                    <a:pt x="56305" y="43846"/>
                  </a:lnTo>
                  <a:lnTo>
                    <a:pt x="53543" y="38100"/>
                  </a:lnTo>
                  <a:cubicBezTo>
                    <a:pt x="48768" y="28219"/>
                    <a:pt x="43002" y="26358"/>
                    <a:pt x="36080" y="29705"/>
                  </a:cubicBezTo>
                  <a:cubicBezTo>
                    <a:pt x="29140" y="33039"/>
                    <a:pt x="27006" y="38715"/>
                    <a:pt x="31769" y="48596"/>
                  </a:cubicBezTo>
                  <a:cubicBezTo>
                    <a:pt x="45523" y="77095"/>
                    <a:pt x="90627" y="61925"/>
                    <a:pt x="109702" y="101485"/>
                  </a:cubicBezTo>
                  <a:cubicBezTo>
                    <a:pt x="120402" y="123640"/>
                    <a:pt x="115423" y="141643"/>
                    <a:pt x="94068" y="151949"/>
                  </a:cubicBezTo>
                  <a:cubicBezTo>
                    <a:pt x="72688" y="162255"/>
                    <a:pt x="55511" y="154939"/>
                    <a:pt x="44811" y="132778"/>
                  </a:cubicBezTo>
                  <a:lnTo>
                    <a:pt x="40722" y="124269"/>
                  </a:lnTo>
                  <a:lnTo>
                    <a:pt x="61283" y="114344"/>
                  </a:lnTo>
                  <a:lnTo>
                    <a:pt x="66065" y="124250"/>
                  </a:lnTo>
                  <a:cubicBezTo>
                    <a:pt x="70834" y="134150"/>
                    <a:pt x="76892" y="135591"/>
                    <a:pt x="83826" y="132264"/>
                  </a:cubicBezTo>
                  <a:cubicBezTo>
                    <a:pt x="90754" y="128917"/>
                    <a:pt x="93389" y="123272"/>
                    <a:pt x="88601" y="113366"/>
                  </a:cubicBezTo>
                  <a:cubicBezTo>
                    <a:pt x="74879" y="84880"/>
                    <a:pt x="29768" y="100050"/>
                    <a:pt x="10674" y="60477"/>
                  </a:cubicBezTo>
                  <a:cubicBezTo>
                    <a:pt x="0" y="38328"/>
                    <a:pt x="4762" y="20415"/>
                    <a:pt x="25939" y="10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7217324" y="2443378"/>
              <a:ext cx="100393" cy="164458"/>
            </a:xfrm>
            <a:custGeom>
              <a:avLst/>
              <a:gdLst/>
              <a:ahLst/>
              <a:cxnLst/>
              <a:rect l="l" t="t" r="r" b="b"/>
              <a:pathLst>
                <a:path w="100393" h="164458" extrusionOk="0">
                  <a:moveTo>
                    <a:pt x="81019" y="29089"/>
                  </a:moveTo>
                  <a:lnTo>
                    <a:pt x="89693" y="47085"/>
                  </a:lnTo>
                  <a:cubicBezTo>
                    <a:pt x="100393" y="69246"/>
                    <a:pt x="95535" y="86467"/>
                    <a:pt x="73767" y="96964"/>
                  </a:cubicBezTo>
                  <a:lnTo>
                    <a:pt x="63474" y="101923"/>
                  </a:lnTo>
                  <a:lnTo>
                    <a:pt x="88582" y="153962"/>
                  </a:lnTo>
                  <a:lnTo>
                    <a:pt x="66808" y="164458"/>
                  </a:lnTo>
                  <a:lnTo>
                    <a:pt x="0" y="25952"/>
                  </a:lnTo>
                  <a:lnTo>
                    <a:pt x="32061" y="10502"/>
                  </a:lnTo>
                  <a:cubicBezTo>
                    <a:pt x="53841" y="0"/>
                    <a:pt x="70326" y="6921"/>
                    <a:pt x="81019" y="29089"/>
                  </a:cubicBezTo>
                  <a:close/>
                  <a:moveTo>
                    <a:pt x="31318" y="35242"/>
                  </a:moveTo>
                  <a:lnTo>
                    <a:pt x="53936" y="82143"/>
                  </a:lnTo>
                  <a:lnTo>
                    <a:pt x="64230" y="77177"/>
                  </a:lnTo>
                  <a:cubicBezTo>
                    <a:pt x="71158" y="73844"/>
                    <a:pt x="73380" y="68853"/>
                    <a:pt x="68624" y="58972"/>
                  </a:cubicBezTo>
                  <a:lnTo>
                    <a:pt x="58591" y="38188"/>
                  </a:lnTo>
                  <a:cubicBezTo>
                    <a:pt x="53835" y="28308"/>
                    <a:pt x="48545" y="26936"/>
                    <a:pt x="41605" y="302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7296513" y="2405915"/>
              <a:ext cx="122180" cy="162255"/>
            </a:xfrm>
            <a:custGeom>
              <a:avLst/>
              <a:gdLst/>
              <a:ahLst/>
              <a:cxnLst/>
              <a:rect l="l" t="t" r="r" b="b"/>
              <a:pathLst>
                <a:path w="122180" h="162255" extrusionOk="0">
                  <a:moveTo>
                    <a:pt x="10687" y="61055"/>
                  </a:moveTo>
                  <a:cubicBezTo>
                    <a:pt x="0" y="38900"/>
                    <a:pt x="5575" y="20612"/>
                    <a:pt x="26936" y="10306"/>
                  </a:cubicBezTo>
                  <a:cubicBezTo>
                    <a:pt x="48298" y="0"/>
                    <a:pt x="66090" y="7029"/>
                    <a:pt x="76771" y="29184"/>
                  </a:cubicBezTo>
                  <a:lnTo>
                    <a:pt x="111512" y="101206"/>
                  </a:lnTo>
                  <a:cubicBezTo>
                    <a:pt x="122180" y="123348"/>
                    <a:pt x="116617" y="141649"/>
                    <a:pt x="95243" y="151949"/>
                  </a:cubicBezTo>
                  <a:cubicBezTo>
                    <a:pt x="73882" y="162255"/>
                    <a:pt x="56089" y="155225"/>
                    <a:pt x="45427" y="133076"/>
                  </a:cubicBezTo>
                  <a:close/>
                  <a:moveTo>
                    <a:pt x="67843" y="123958"/>
                  </a:moveTo>
                  <a:cubicBezTo>
                    <a:pt x="72624" y="133864"/>
                    <a:pt x="78803" y="135508"/>
                    <a:pt x="85705" y="132168"/>
                  </a:cubicBezTo>
                  <a:cubicBezTo>
                    <a:pt x="92640" y="128835"/>
                    <a:pt x="95180" y="122986"/>
                    <a:pt x="90417" y="113087"/>
                  </a:cubicBezTo>
                  <a:lnTo>
                    <a:pt x="54336" y="38296"/>
                  </a:lnTo>
                  <a:cubicBezTo>
                    <a:pt x="49580" y="28416"/>
                    <a:pt x="43395" y="26739"/>
                    <a:pt x="36480" y="30086"/>
                  </a:cubicBezTo>
                  <a:cubicBezTo>
                    <a:pt x="29559" y="33420"/>
                    <a:pt x="27006" y="39287"/>
                    <a:pt x="31781" y="491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7371331" y="2368351"/>
              <a:ext cx="134461" cy="165220"/>
            </a:xfrm>
            <a:custGeom>
              <a:avLst/>
              <a:gdLst/>
              <a:ahLst/>
              <a:cxnLst/>
              <a:rect l="l" t="t" r="r" b="b"/>
              <a:pathLst>
                <a:path w="134461" h="165220" extrusionOk="0">
                  <a:moveTo>
                    <a:pt x="112293" y="143275"/>
                  </a:moveTo>
                  <a:cubicBezTo>
                    <a:pt x="109391" y="140277"/>
                    <a:pt x="107562" y="138487"/>
                    <a:pt x="102114" y="127203"/>
                  </a:cubicBezTo>
                  <a:lnTo>
                    <a:pt x="91624" y="105454"/>
                  </a:lnTo>
                  <a:cubicBezTo>
                    <a:pt x="85420" y="92582"/>
                    <a:pt x="78778" y="89935"/>
                    <a:pt x="68878" y="94703"/>
                  </a:cubicBezTo>
                  <a:lnTo>
                    <a:pt x="61360" y="98323"/>
                  </a:lnTo>
                  <a:lnTo>
                    <a:pt x="88563" y="154717"/>
                  </a:lnTo>
                  <a:lnTo>
                    <a:pt x="66789" y="165220"/>
                  </a:lnTo>
                  <a:lnTo>
                    <a:pt x="0" y="26714"/>
                  </a:lnTo>
                  <a:lnTo>
                    <a:pt x="32842" y="10877"/>
                  </a:lnTo>
                  <a:cubicBezTo>
                    <a:pt x="55397" y="0"/>
                    <a:pt x="70161" y="5810"/>
                    <a:pt x="80460" y="27177"/>
                  </a:cubicBezTo>
                  <a:lnTo>
                    <a:pt x="85705" y="38068"/>
                  </a:lnTo>
                  <a:cubicBezTo>
                    <a:pt x="92576" y="52298"/>
                    <a:pt x="92513" y="63804"/>
                    <a:pt x="85007" y="73025"/>
                  </a:cubicBezTo>
                  <a:cubicBezTo>
                    <a:pt x="98088" y="72339"/>
                    <a:pt x="106711" y="81108"/>
                    <a:pt x="113671" y="95548"/>
                  </a:cubicBezTo>
                  <a:lnTo>
                    <a:pt x="123971" y="116909"/>
                  </a:lnTo>
                  <a:cubicBezTo>
                    <a:pt x="127209" y="123634"/>
                    <a:pt x="129794" y="128485"/>
                    <a:pt x="134461" y="132581"/>
                  </a:cubicBezTo>
                  <a:close/>
                  <a:moveTo>
                    <a:pt x="31299" y="35998"/>
                  </a:moveTo>
                  <a:lnTo>
                    <a:pt x="51822" y="78543"/>
                  </a:lnTo>
                  <a:lnTo>
                    <a:pt x="60318" y="74447"/>
                  </a:lnTo>
                  <a:cubicBezTo>
                    <a:pt x="68453" y="70529"/>
                    <a:pt x="71659" y="64573"/>
                    <a:pt x="66338" y="53511"/>
                  </a:cubicBezTo>
                  <a:lnTo>
                    <a:pt x="59740" y="39846"/>
                  </a:lnTo>
                  <a:cubicBezTo>
                    <a:pt x="54971" y="29959"/>
                    <a:pt x="49517" y="27222"/>
                    <a:pt x="41783" y="309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7444574" y="2327308"/>
              <a:ext cx="111309" cy="159962"/>
            </a:xfrm>
            <a:custGeom>
              <a:avLst/>
              <a:gdLst/>
              <a:ahLst/>
              <a:cxnLst/>
              <a:rect l="l" t="t" r="r" b="b"/>
              <a:pathLst>
                <a:path w="111309" h="159962" extrusionOk="0">
                  <a:moveTo>
                    <a:pt x="0" y="32435"/>
                  </a:moveTo>
                  <a:lnTo>
                    <a:pt x="67265" y="0"/>
                  </a:lnTo>
                  <a:lnTo>
                    <a:pt x="76803" y="19780"/>
                  </a:lnTo>
                  <a:lnTo>
                    <a:pt x="54051" y="30753"/>
                  </a:lnTo>
                  <a:lnTo>
                    <a:pt x="111309" y="149478"/>
                  </a:lnTo>
                  <a:lnTo>
                    <a:pt x="89541" y="159962"/>
                  </a:lnTo>
                  <a:lnTo>
                    <a:pt x="32289" y="41249"/>
                  </a:lnTo>
                  <a:lnTo>
                    <a:pt x="9537" y="522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6568584" y="2049407"/>
              <a:ext cx="230314" cy="418668"/>
            </a:xfrm>
            <a:custGeom>
              <a:avLst/>
              <a:gdLst/>
              <a:ahLst/>
              <a:cxnLst/>
              <a:rect l="l" t="t" r="r" b="b"/>
              <a:pathLst>
                <a:path w="230314" h="418668" extrusionOk="0">
                  <a:moveTo>
                    <a:pt x="16986" y="5765"/>
                  </a:moveTo>
                  <a:lnTo>
                    <a:pt x="16986" y="5765"/>
                  </a:lnTo>
                  <a:cubicBezTo>
                    <a:pt x="28949" y="0"/>
                    <a:pt x="43319" y="5022"/>
                    <a:pt x="49091" y="16986"/>
                  </a:cubicBezTo>
                  <a:lnTo>
                    <a:pt x="224548" y="380796"/>
                  </a:lnTo>
                  <a:cubicBezTo>
                    <a:pt x="230314" y="392753"/>
                    <a:pt x="225298" y="407130"/>
                    <a:pt x="213334" y="412896"/>
                  </a:cubicBezTo>
                  <a:cubicBezTo>
                    <a:pt x="201371" y="418668"/>
                    <a:pt x="186994" y="413645"/>
                    <a:pt x="181228" y="401688"/>
                  </a:cubicBezTo>
                  <a:lnTo>
                    <a:pt x="5772" y="37871"/>
                  </a:lnTo>
                  <a:cubicBezTo>
                    <a:pt x="0" y="25908"/>
                    <a:pt x="5022" y="11537"/>
                    <a:pt x="16986" y="5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477172" y="1859850"/>
              <a:ext cx="102577" cy="153822"/>
            </a:xfrm>
            <a:custGeom>
              <a:avLst/>
              <a:gdLst/>
              <a:ahLst/>
              <a:cxnLst/>
              <a:rect l="l" t="t" r="r" b="b"/>
              <a:pathLst>
                <a:path w="102577" h="153822" extrusionOk="0">
                  <a:moveTo>
                    <a:pt x="16979" y="5772"/>
                  </a:moveTo>
                  <a:lnTo>
                    <a:pt x="16979" y="5772"/>
                  </a:lnTo>
                  <a:cubicBezTo>
                    <a:pt x="28943" y="0"/>
                    <a:pt x="43313" y="5022"/>
                    <a:pt x="49085" y="16986"/>
                  </a:cubicBezTo>
                  <a:lnTo>
                    <a:pt x="96812" y="115950"/>
                  </a:lnTo>
                  <a:cubicBezTo>
                    <a:pt x="102577" y="127908"/>
                    <a:pt x="97561" y="142284"/>
                    <a:pt x="85604" y="148050"/>
                  </a:cubicBezTo>
                  <a:cubicBezTo>
                    <a:pt x="73640" y="153822"/>
                    <a:pt x="59264" y="148799"/>
                    <a:pt x="53498" y="136842"/>
                  </a:cubicBezTo>
                  <a:lnTo>
                    <a:pt x="5765" y="37877"/>
                  </a:lnTo>
                  <a:cubicBezTo>
                    <a:pt x="0" y="25914"/>
                    <a:pt x="5016" y="11537"/>
                    <a:pt x="16979" y="57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1354" name="Google Shape;1354;p43"/>
          <p:cNvGrpSpPr/>
          <p:nvPr/>
        </p:nvGrpSpPr>
        <p:grpSpPr>
          <a:xfrm>
            <a:off x="-3" y="2820227"/>
            <a:ext cx="1238451" cy="1205985"/>
            <a:chOff x="6647584" y="498150"/>
            <a:chExt cx="1238451" cy="1205985"/>
          </a:xfrm>
        </p:grpSpPr>
        <p:sp>
          <p:nvSpPr>
            <p:cNvPr id="1355" name="Google Shape;1355;p43"/>
            <p:cNvSpPr/>
            <p:nvPr/>
          </p:nvSpPr>
          <p:spPr>
            <a:xfrm>
              <a:off x="6701292" y="552205"/>
              <a:ext cx="1184743" cy="1151931"/>
            </a:xfrm>
            <a:custGeom>
              <a:avLst/>
              <a:gdLst/>
              <a:ahLst/>
              <a:cxnLst/>
              <a:rect l="l" t="t" r="r" b="b"/>
              <a:pathLst>
                <a:path w="1579657" h="1530805" extrusionOk="0">
                  <a:moveTo>
                    <a:pt x="815085" y="603"/>
                  </a:moveTo>
                  <a:cubicBezTo>
                    <a:pt x="810863" y="211"/>
                    <a:pt x="806513" y="21"/>
                    <a:pt x="802004" y="84"/>
                  </a:cubicBezTo>
                  <a:cubicBezTo>
                    <a:pt x="797623" y="0"/>
                    <a:pt x="793390" y="148"/>
                    <a:pt x="789283" y="486"/>
                  </a:cubicBezTo>
                  <a:cubicBezTo>
                    <a:pt x="483510" y="9461"/>
                    <a:pt x="212449" y="199728"/>
                    <a:pt x="106034" y="488537"/>
                  </a:cubicBezTo>
                  <a:cubicBezTo>
                    <a:pt x="0" y="776319"/>
                    <a:pt x="94456" y="1114700"/>
                    <a:pt x="332591" y="1307200"/>
                  </a:cubicBezTo>
                  <a:cubicBezTo>
                    <a:pt x="572145" y="1500843"/>
                    <a:pt x="915585" y="1530805"/>
                    <a:pt x="1180877" y="1369134"/>
                  </a:cubicBezTo>
                  <a:cubicBezTo>
                    <a:pt x="1445725" y="1207727"/>
                    <a:pt x="1579657" y="897265"/>
                    <a:pt x="1523142" y="593799"/>
                  </a:cubicBezTo>
                  <a:cubicBezTo>
                    <a:pt x="1459949" y="254423"/>
                    <a:pt x="1153498" y="12805"/>
                    <a:pt x="815085" y="6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6647584" y="498150"/>
              <a:ext cx="1184743" cy="1151931"/>
            </a:xfrm>
            <a:custGeom>
              <a:avLst/>
              <a:gdLst/>
              <a:ahLst/>
              <a:cxnLst/>
              <a:rect l="l" t="t" r="r" b="b"/>
              <a:pathLst>
                <a:path w="1579657" h="1530805" extrusionOk="0">
                  <a:moveTo>
                    <a:pt x="815085" y="603"/>
                  </a:moveTo>
                  <a:cubicBezTo>
                    <a:pt x="810873" y="211"/>
                    <a:pt x="806513" y="21"/>
                    <a:pt x="802004" y="84"/>
                  </a:cubicBezTo>
                  <a:cubicBezTo>
                    <a:pt x="797623" y="0"/>
                    <a:pt x="793390" y="148"/>
                    <a:pt x="789283" y="486"/>
                  </a:cubicBezTo>
                  <a:cubicBezTo>
                    <a:pt x="483510" y="9450"/>
                    <a:pt x="212449" y="199728"/>
                    <a:pt x="106034" y="488537"/>
                  </a:cubicBezTo>
                  <a:cubicBezTo>
                    <a:pt x="0" y="776319"/>
                    <a:pt x="94456" y="1114700"/>
                    <a:pt x="332591" y="1307200"/>
                  </a:cubicBezTo>
                  <a:cubicBezTo>
                    <a:pt x="572145" y="1500843"/>
                    <a:pt x="915585" y="1530805"/>
                    <a:pt x="1180877" y="1369134"/>
                  </a:cubicBezTo>
                  <a:cubicBezTo>
                    <a:pt x="1445725" y="1207727"/>
                    <a:pt x="1579657" y="897265"/>
                    <a:pt x="1523142" y="593799"/>
                  </a:cubicBezTo>
                  <a:cubicBezTo>
                    <a:pt x="1459949" y="254423"/>
                    <a:pt x="1153498" y="12805"/>
                    <a:pt x="815085" y="6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789541" y="593456"/>
              <a:ext cx="916273" cy="919327"/>
            </a:xfrm>
            <a:custGeom>
              <a:avLst/>
              <a:gdLst/>
              <a:ahLst/>
              <a:cxnLst/>
              <a:rect l="l" t="t" r="r" b="b"/>
              <a:pathLst>
                <a:path w="1221697" h="1221697" extrusionOk="0">
                  <a:moveTo>
                    <a:pt x="1220745" y="612573"/>
                  </a:moveTo>
                  <a:cubicBezTo>
                    <a:pt x="1219792" y="949409"/>
                    <a:pt x="945959" y="1221697"/>
                    <a:pt x="609123" y="1220745"/>
                  </a:cubicBezTo>
                  <a:cubicBezTo>
                    <a:pt x="272287" y="1219792"/>
                    <a:pt x="0" y="945959"/>
                    <a:pt x="952" y="609123"/>
                  </a:cubicBezTo>
                  <a:cubicBezTo>
                    <a:pt x="1904" y="272287"/>
                    <a:pt x="275738" y="0"/>
                    <a:pt x="612573" y="952"/>
                  </a:cubicBezTo>
                  <a:cubicBezTo>
                    <a:pt x="949409" y="1904"/>
                    <a:pt x="1221697" y="275738"/>
                    <a:pt x="1220745" y="6125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774426" y="578329"/>
              <a:ext cx="946467" cy="949630"/>
            </a:xfrm>
            <a:custGeom>
              <a:avLst/>
              <a:gdLst/>
              <a:ahLst/>
              <a:cxnLst/>
              <a:rect l="l" t="t" r="r" b="b"/>
              <a:pathLst>
                <a:path w="1261956" h="1261967" extrusionOk="0">
                  <a:moveTo>
                    <a:pt x="629189" y="1260982"/>
                  </a:moveTo>
                  <a:cubicBezTo>
                    <a:pt x="281823" y="1259998"/>
                    <a:pt x="0" y="976587"/>
                    <a:pt x="984" y="629200"/>
                  </a:cubicBezTo>
                  <a:cubicBezTo>
                    <a:pt x="1968" y="281812"/>
                    <a:pt x="285379" y="0"/>
                    <a:pt x="632756" y="984"/>
                  </a:cubicBezTo>
                  <a:cubicBezTo>
                    <a:pt x="980143" y="1957"/>
                    <a:pt x="1261956" y="285379"/>
                    <a:pt x="1260982" y="632756"/>
                  </a:cubicBezTo>
                  <a:cubicBezTo>
                    <a:pt x="1259998" y="980143"/>
                    <a:pt x="976587" y="1261967"/>
                    <a:pt x="629189" y="1260982"/>
                  </a:cubicBezTo>
                  <a:close/>
                  <a:moveTo>
                    <a:pt x="632639" y="41190"/>
                  </a:moveTo>
                  <a:cubicBezTo>
                    <a:pt x="307445" y="40280"/>
                    <a:pt x="42121" y="304101"/>
                    <a:pt x="41200" y="629306"/>
                  </a:cubicBezTo>
                  <a:cubicBezTo>
                    <a:pt x="40280" y="954521"/>
                    <a:pt x="304112" y="1219856"/>
                    <a:pt x="629306" y="1220766"/>
                  </a:cubicBezTo>
                  <a:cubicBezTo>
                    <a:pt x="954521" y="1221687"/>
                    <a:pt x="1219845" y="957855"/>
                    <a:pt x="1220766" y="632639"/>
                  </a:cubicBezTo>
                  <a:cubicBezTo>
                    <a:pt x="1221687" y="307435"/>
                    <a:pt x="957855" y="42111"/>
                    <a:pt x="632639" y="411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890461" y="694457"/>
              <a:ext cx="714644" cy="717026"/>
            </a:xfrm>
            <a:custGeom>
              <a:avLst/>
              <a:gdLst/>
              <a:ahLst/>
              <a:cxnLst/>
              <a:rect l="l" t="t" r="r" b="b"/>
              <a:pathLst>
                <a:path w="952859" h="952859" extrusionOk="0">
                  <a:moveTo>
                    <a:pt x="952118" y="477773"/>
                  </a:moveTo>
                  <a:cubicBezTo>
                    <a:pt x="951378" y="740494"/>
                    <a:pt x="737806" y="952859"/>
                    <a:pt x="475085" y="952118"/>
                  </a:cubicBezTo>
                  <a:cubicBezTo>
                    <a:pt x="212375" y="951378"/>
                    <a:pt x="0" y="737795"/>
                    <a:pt x="740" y="475085"/>
                  </a:cubicBezTo>
                  <a:cubicBezTo>
                    <a:pt x="1481" y="212365"/>
                    <a:pt x="215063" y="0"/>
                    <a:pt x="477773" y="740"/>
                  </a:cubicBezTo>
                  <a:cubicBezTo>
                    <a:pt x="740484" y="1492"/>
                    <a:pt x="952859" y="215063"/>
                    <a:pt x="952118" y="4777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7114832" y="743930"/>
              <a:ext cx="134040" cy="58057"/>
            </a:xfrm>
            <a:custGeom>
              <a:avLst/>
              <a:gdLst/>
              <a:ahLst/>
              <a:cxnLst/>
              <a:rect l="l" t="t" r="r" b="b"/>
              <a:pathLst>
                <a:path w="178720" h="77152" extrusionOk="0">
                  <a:moveTo>
                    <a:pt x="155596" y="656"/>
                  </a:moveTo>
                  <a:cubicBezTo>
                    <a:pt x="107431" y="3153"/>
                    <a:pt x="60917" y="13917"/>
                    <a:pt x="16785" y="32765"/>
                  </a:cubicBezTo>
                  <a:cubicBezTo>
                    <a:pt x="5259" y="37687"/>
                    <a:pt x="0" y="51075"/>
                    <a:pt x="5556" y="62304"/>
                  </a:cubicBezTo>
                  <a:lnTo>
                    <a:pt x="5556" y="62314"/>
                  </a:lnTo>
                  <a:cubicBezTo>
                    <a:pt x="10540" y="72389"/>
                    <a:pt x="22542" y="77152"/>
                    <a:pt x="32871" y="72707"/>
                  </a:cubicBezTo>
                  <a:cubicBezTo>
                    <a:pt x="72834" y="55520"/>
                    <a:pt x="115030" y="45762"/>
                    <a:pt x="158728" y="43592"/>
                  </a:cubicBezTo>
                  <a:cubicBezTo>
                    <a:pt x="169968" y="43031"/>
                    <a:pt x="178646" y="33475"/>
                    <a:pt x="178688" y="22214"/>
                  </a:cubicBezTo>
                  <a:cubicBezTo>
                    <a:pt x="178720" y="9694"/>
                    <a:pt x="168105" y="0"/>
                    <a:pt x="155596" y="656"/>
                  </a:cubicBezTo>
                  <a:close/>
                </a:path>
              </a:pathLst>
            </a:custGeom>
            <a:solidFill>
              <a:srgbClr val="FAF8EA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7362281" y="773273"/>
              <a:ext cx="193945" cy="280434"/>
            </a:xfrm>
            <a:custGeom>
              <a:avLst/>
              <a:gdLst/>
              <a:ahLst/>
              <a:cxnLst/>
              <a:rect l="l" t="t" r="r" b="b"/>
              <a:pathLst>
                <a:path w="258593" h="372670" extrusionOk="0">
                  <a:moveTo>
                    <a:pt x="34374" y="5672"/>
                  </a:moveTo>
                  <a:cubicBezTo>
                    <a:pt x="23230" y="0"/>
                    <a:pt x="9588" y="4582"/>
                    <a:pt x="4550" y="16033"/>
                  </a:cubicBezTo>
                  <a:cubicBezTo>
                    <a:pt x="0" y="26341"/>
                    <a:pt x="4095" y="38576"/>
                    <a:pt x="14139" y="43677"/>
                  </a:cubicBezTo>
                  <a:cubicBezTo>
                    <a:pt x="131561" y="103219"/>
                    <a:pt x="208248" y="221191"/>
                    <a:pt x="214979" y="352636"/>
                  </a:cubicBezTo>
                  <a:cubicBezTo>
                    <a:pt x="215561" y="363886"/>
                    <a:pt x="225075" y="372596"/>
                    <a:pt x="236336" y="372639"/>
                  </a:cubicBezTo>
                  <a:cubicBezTo>
                    <a:pt x="248856" y="372670"/>
                    <a:pt x="258593" y="362076"/>
                    <a:pt x="257926" y="349588"/>
                  </a:cubicBezTo>
                  <a:cubicBezTo>
                    <a:pt x="250126" y="203358"/>
                    <a:pt x="164856" y="72178"/>
                    <a:pt x="34374" y="5672"/>
                  </a:cubicBezTo>
                  <a:close/>
                </a:path>
              </a:pathLst>
            </a:custGeom>
            <a:solidFill>
              <a:srgbClr val="FAF8EA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875342" y="679325"/>
              <a:ext cx="744854" cy="747337"/>
            </a:xfrm>
            <a:custGeom>
              <a:avLst/>
              <a:gdLst/>
              <a:ahLst/>
              <a:cxnLst/>
              <a:rect l="l" t="t" r="r" b="b"/>
              <a:pathLst>
                <a:path w="993139" h="993139" extrusionOk="0">
                  <a:moveTo>
                    <a:pt x="495162" y="992367"/>
                  </a:moveTo>
                  <a:cubicBezTo>
                    <a:pt x="221784" y="991594"/>
                    <a:pt x="0" y="768551"/>
                    <a:pt x="772" y="495172"/>
                  </a:cubicBezTo>
                  <a:cubicBezTo>
                    <a:pt x="1545" y="221784"/>
                    <a:pt x="224588" y="0"/>
                    <a:pt x="497966" y="772"/>
                  </a:cubicBezTo>
                  <a:cubicBezTo>
                    <a:pt x="771355" y="1545"/>
                    <a:pt x="993139" y="224588"/>
                    <a:pt x="992367" y="497966"/>
                  </a:cubicBezTo>
                  <a:cubicBezTo>
                    <a:pt x="991594" y="771355"/>
                    <a:pt x="768551" y="993139"/>
                    <a:pt x="495162" y="992367"/>
                  </a:cubicBezTo>
                  <a:close/>
                  <a:moveTo>
                    <a:pt x="497850" y="40989"/>
                  </a:moveTo>
                  <a:cubicBezTo>
                    <a:pt x="246655" y="40280"/>
                    <a:pt x="41698" y="244072"/>
                    <a:pt x="40989" y="495278"/>
                  </a:cubicBezTo>
                  <a:cubicBezTo>
                    <a:pt x="40280" y="746484"/>
                    <a:pt x="244072" y="951441"/>
                    <a:pt x="495278" y="952150"/>
                  </a:cubicBezTo>
                  <a:cubicBezTo>
                    <a:pt x="746484" y="952859"/>
                    <a:pt x="951441" y="749056"/>
                    <a:pt x="952150" y="497850"/>
                  </a:cubicBezTo>
                  <a:cubicBezTo>
                    <a:pt x="952859" y="246644"/>
                    <a:pt x="749067" y="41698"/>
                    <a:pt x="497850" y="40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6954701" y="757114"/>
              <a:ext cx="586303" cy="591530"/>
            </a:xfrm>
            <a:custGeom>
              <a:avLst/>
              <a:gdLst/>
              <a:ahLst/>
              <a:cxnLst/>
              <a:rect l="l" t="t" r="r" b="b"/>
              <a:pathLst>
                <a:path w="781737" h="786087" extrusionOk="0">
                  <a:moveTo>
                    <a:pt x="4180" y="13726"/>
                  </a:moveTo>
                  <a:lnTo>
                    <a:pt x="310313" y="473138"/>
                  </a:lnTo>
                  <a:lnTo>
                    <a:pt x="767990" y="781875"/>
                  </a:lnTo>
                  <a:cubicBezTo>
                    <a:pt x="774234" y="786087"/>
                    <a:pt x="781737" y="778626"/>
                    <a:pt x="777557" y="772361"/>
                  </a:cubicBezTo>
                  <a:lnTo>
                    <a:pt x="471423" y="312938"/>
                  </a:lnTo>
                  <a:lnTo>
                    <a:pt x="13747" y="4212"/>
                  </a:lnTo>
                  <a:cubicBezTo>
                    <a:pt x="7492" y="0"/>
                    <a:pt x="0" y="7461"/>
                    <a:pt x="4180" y="137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939839" y="742277"/>
              <a:ext cx="615998" cy="619301"/>
            </a:xfrm>
            <a:custGeom>
              <a:avLst/>
              <a:gdLst/>
              <a:ahLst/>
              <a:cxnLst/>
              <a:rect l="l" t="t" r="r" b="b"/>
              <a:pathLst>
                <a:path w="821330" h="822991" extrusionOk="0">
                  <a:moveTo>
                    <a:pt x="791622" y="822970"/>
                  </a:moveTo>
                  <a:cubicBezTo>
                    <a:pt x="786415" y="822959"/>
                    <a:pt x="781176" y="821414"/>
                    <a:pt x="776541" y="818271"/>
                  </a:cubicBezTo>
                  <a:lnTo>
                    <a:pt x="315584" y="507333"/>
                  </a:lnTo>
                  <a:lnTo>
                    <a:pt x="7238" y="44608"/>
                  </a:lnTo>
                  <a:cubicBezTo>
                    <a:pt x="0" y="33739"/>
                    <a:pt x="1418" y="19716"/>
                    <a:pt x="10689" y="10519"/>
                  </a:cubicBezTo>
                  <a:cubicBezTo>
                    <a:pt x="19928" y="1333"/>
                    <a:pt x="33961" y="0"/>
                    <a:pt x="44778" y="7291"/>
                  </a:cubicBezTo>
                  <a:lnTo>
                    <a:pt x="505756" y="318230"/>
                  </a:lnTo>
                  <a:lnTo>
                    <a:pt x="814080" y="780954"/>
                  </a:lnTo>
                  <a:cubicBezTo>
                    <a:pt x="821330" y="791813"/>
                    <a:pt x="819911" y="805836"/>
                    <a:pt x="810662" y="815043"/>
                  </a:cubicBezTo>
                  <a:cubicBezTo>
                    <a:pt x="805370" y="820303"/>
                    <a:pt x="798523" y="822991"/>
                    <a:pt x="791622" y="822970"/>
                  </a:cubicBezTo>
                  <a:close/>
                  <a:moveTo>
                    <a:pt x="344646" y="478440"/>
                  </a:moveTo>
                  <a:lnTo>
                    <a:pt x="743405" y="747426"/>
                  </a:lnTo>
                  <a:lnTo>
                    <a:pt x="476683" y="347133"/>
                  </a:lnTo>
                  <a:lnTo>
                    <a:pt x="77893" y="78126"/>
                  </a:lnTo>
                  <a:close/>
                  <a:moveTo>
                    <a:pt x="40703" y="22320"/>
                  </a:moveTo>
                  <a:lnTo>
                    <a:pt x="40714" y="22351"/>
                  </a:lnTo>
                  <a:cubicBezTo>
                    <a:pt x="40714" y="22351"/>
                    <a:pt x="40714" y="22330"/>
                    <a:pt x="40703" y="22330"/>
                  </a:cubicBezTo>
                  <a:close/>
                </a:path>
              </a:pathLst>
            </a:custGeom>
            <a:solidFill>
              <a:srgbClr val="241A1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954701" y="757114"/>
              <a:ext cx="586303" cy="591530"/>
            </a:xfrm>
            <a:custGeom>
              <a:avLst/>
              <a:gdLst/>
              <a:ahLst/>
              <a:cxnLst/>
              <a:rect l="l" t="t" r="r" b="b"/>
              <a:pathLst>
                <a:path w="781737" h="786087" extrusionOk="0">
                  <a:moveTo>
                    <a:pt x="4180" y="13726"/>
                  </a:moveTo>
                  <a:lnTo>
                    <a:pt x="310313" y="473138"/>
                  </a:lnTo>
                  <a:lnTo>
                    <a:pt x="767990" y="781875"/>
                  </a:lnTo>
                  <a:cubicBezTo>
                    <a:pt x="774234" y="786087"/>
                    <a:pt x="781737" y="778626"/>
                    <a:pt x="777557" y="772361"/>
                  </a:cubicBezTo>
                  <a:lnTo>
                    <a:pt x="471423" y="312938"/>
                  </a:lnTo>
                  <a:lnTo>
                    <a:pt x="13747" y="4212"/>
                  </a:lnTo>
                  <a:cubicBezTo>
                    <a:pt x="7492" y="0"/>
                    <a:pt x="0" y="7461"/>
                    <a:pt x="4180" y="13726"/>
                  </a:cubicBezTo>
                  <a:close/>
                </a:path>
              </a:pathLst>
            </a:custGeom>
            <a:solidFill>
              <a:srgbClr val="DD5E57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6939839" y="742277"/>
              <a:ext cx="615998" cy="619301"/>
            </a:xfrm>
            <a:custGeom>
              <a:avLst/>
              <a:gdLst/>
              <a:ahLst/>
              <a:cxnLst/>
              <a:rect l="l" t="t" r="r" b="b"/>
              <a:pathLst>
                <a:path w="821330" h="822991" extrusionOk="0">
                  <a:moveTo>
                    <a:pt x="791622" y="822970"/>
                  </a:moveTo>
                  <a:cubicBezTo>
                    <a:pt x="786415" y="822959"/>
                    <a:pt x="781176" y="821414"/>
                    <a:pt x="776541" y="818271"/>
                  </a:cubicBezTo>
                  <a:lnTo>
                    <a:pt x="315584" y="507333"/>
                  </a:lnTo>
                  <a:lnTo>
                    <a:pt x="7238" y="44608"/>
                  </a:lnTo>
                  <a:cubicBezTo>
                    <a:pt x="0" y="33739"/>
                    <a:pt x="1418" y="19716"/>
                    <a:pt x="10689" y="10519"/>
                  </a:cubicBezTo>
                  <a:cubicBezTo>
                    <a:pt x="19928" y="1333"/>
                    <a:pt x="33961" y="0"/>
                    <a:pt x="44778" y="7291"/>
                  </a:cubicBezTo>
                  <a:lnTo>
                    <a:pt x="505756" y="318230"/>
                  </a:lnTo>
                  <a:lnTo>
                    <a:pt x="814080" y="780954"/>
                  </a:lnTo>
                  <a:cubicBezTo>
                    <a:pt x="821330" y="791813"/>
                    <a:pt x="819911" y="805836"/>
                    <a:pt x="810662" y="815043"/>
                  </a:cubicBezTo>
                  <a:cubicBezTo>
                    <a:pt x="805370" y="820303"/>
                    <a:pt x="798523" y="822991"/>
                    <a:pt x="791622" y="822970"/>
                  </a:cubicBezTo>
                  <a:close/>
                  <a:moveTo>
                    <a:pt x="344646" y="478440"/>
                  </a:moveTo>
                  <a:lnTo>
                    <a:pt x="476683" y="347133"/>
                  </a:lnTo>
                  <a:lnTo>
                    <a:pt x="77893" y="78126"/>
                  </a:lnTo>
                  <a:close/>
                  <a:moveTo>
                    <a:pt x="40703" y="22320"/>
                  </a:moveTo>
                  <a:lnTo>
                    <a:pt x="40714" y="22351"/>
                  </a:lnTo>
                  <a:cubicBezTo>
                    <a:pt x="40714" y="22351"/>
                    <a:pt x="40714" y="22330"/>
                    <a:pt x="40703" y="223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7187683" y="992258"/>
              <a:ext cx="120832" cy="120550"/>
            </a:xfrm>
            <a:custGeom>
              <a:avLst/>
              <a:gdLst/>
              <a:ahLst/>
              <a:cxnLst/>
              <a:rect l="l" t="t" r="r" b="b"/>
              <a:pathLst>
                <a:path w="161110" h="160199" extrusionOk="0">
                  <a:moveTo>
                    <a:pt x="0" y="160199"/>
                  </a:moveTo>
                  <a:lnTo>
                    <a:pt x="1611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7177043" y="981548"/>
              <a:ext cx="142096" cy="142005"/>
            </a:xfrm>
            <a:custGeom>
              <a:avLst/>
              <a:gdLst/>
              <a:ahLst/>
              <a:cxnLst/>
              <a:rect l="l" t="t" r="r" b="b"/>
              <a:pathLst>
                <a:path w="189462" h="188711" extrusionOk="0">
                  <a:moveTo>
                    <a:pt x="28352" y="188711"/>
                  </a:moveTo>
                  <a:lnTo>
                    <a:pt x="0" y="160199"/>
                  </a:lnTo>
                  <a:lnTo>
                    <a:pt x="161110" y="0"/>
                  </a:lnTo>
                  <a:lnTo>
                    <a:pt x="189462" y="285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949574" y="1000119"/>
              <a:ext cx="73421" cy="96929"/>
            </a:xfrm>
            <a:custGeom>
              <a:avLst/>
              <a:gdLst/>
              <a:ahLst/>
              <a:cxnLst/>
              <a:rect l="l" t="t" r="r" b="b"/>
              <a:pathLst>
                <a:path w="97895" h="128809" extrusionOk="0">
                  <a:moveTo>
                    <a:pt x="49244" y="60197"/>
                  </a:moveTo>
                  <a:lnTo>
                    <a:pt x="41687" y="128693"/>
                  </a:lnTo>
                  <a:lnTo>
                    <a:pt x="13969" y="128608"/>
                  </a:lnTo>
                  <a:lnTo>
                    <a:pt x="0" y="0"/>
                  </a:lnTo>
                  <a:lnTo>
                    <a:pt x="19642" y="52"/>
                  </a:lnTo>
                  <a:lnTo>
                    <a:pt x="30194" y="101462"/>
                  </a:lnTo>
                  <a:lnTo>
                    <a:pt x="40216" y="116"/>
                  </a:lnTo>
                  <a:lnTo>
                    <a:pt x="59689" y="169"/>
                  </a:lnTo>
                  <a:lnTo>
                    <a:pt x="69511" y="102309"/>
                  </a:lnTo>
                  <a:lnTo>
                    <a:pt x="80263" y="222"/>
                  </a:lnTo>
                  <a:lnTo>
                    <a:pt x="97895" y="275"/>
                  </a:lnTo>
                  <a:lnTo>
                    <a:pt x="83195" y="128809"/>
                  </a:lnTo>
                  <a:lnTo>
                    <a:pt x="56387" y="128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2"/>
                </a:solidFill>
              </a:endParaRPr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7511945" y="1001715"/>
              <a:ext cx="41600" cy="96866"/>
            </a:xfrm>
            <a:custGeom>
              <a:avLst/>
              <a:gdLst/>
              <a:ahLst/>
              <a:cxnLst/>
              <a:rect l="l" t="t" r="r" b="b"/>
              <a:pathLst>
                <a:path w="55467" h="128725" extrusionOk="0">
                  <a:moveTo>
                    <a:pt x="20415" y="54239"/>
                  </a:moveTo>
                  <a:lnTo>
                    <a:pt x="48154" y="54313"/>
                  </a:lnTo>
                  <a:lnTo>
                    <a:pt x="48101" y="72686"/>
                  </a:lnTo>
                  <a:lnTo>
                    <a:pt x="20362" y="72601"/>
                  </a:lnTo>
                  <a:lnTo>
                    <a:pt x="20256" y="110257"/>
                  </a:lnTo>
                  <a:lnTo>
                    <a:pt x="55149" y="110362"/>
                  </a:lnTo>
                  <a:lnTo>
                    <a:pt x="55096" y="128725"/>
                  </a:lnTo>
                  <a:lnTo>
                    <a:pt x="0" y="128566"/>
                  </a:lnTo>
                  <a:lnTo>
                    <a:pt x="370" y="0"/>
                  </a:lnTo>
                  <a:lnTo>
                    <a:pt x="55467" y="158"/>
                  </a:lnTo>
                  <a:lnTo>
                    <a:pt x="55414" y="18520"/>
                  </a:lnTo>
                  <a:lnTo>
                    <a:pt x="20510" y="18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2"/>
                </a:solidFill>
              </a:endParaRPr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7228874" y="738031"/>
              <a:ext cx="48355" cy="96881"/>
            </a:xfrm>
            <a:custGeom>
              <a:avLst/>
              <a:gdLst/>
              <a:ahLst/>
              <a:cxnLst/>
              <a:rect l="l" t="t" r="r" b="b"/>
              <a:pathLst>
                <a:path w="64473" h="128746" extrusionOk="0">
                  <a:moveTo>
                    <a:pt x="18446" y="35496"/>
                  </a:moveTo>
                  <a:lnTo>
                    <a:pt x="18182" y="128619"/>
                  </a:lnTo>
                  <a:lnTo>
                    <a:pt x="0" y="128566"/>
                  </a:lnTo>
                  <a:lnTo>
                    <a:pt x="370" y="0"/>
                  </a:lnTo>
                  <a:lnTo>
                    <a:pt x="25706" y="63"/>
                  </a:lnTo>
                  <a:lnTo>
                    <a:pt x="46249" y="77078"/>
                  </a:lnTo>
                  <a:lnTo>
                    <a:pt x="46471" y="126"/>
                  </a:lnTo>
                  <a:lnTo>
                    <a:pt x="64473" y="179"/>
                  </a:lnTo>
                  <a:lnTo>
                    <a:pt x="64103" y="128746"/>
                  </a:lnTo>
                  <a:lnTo>
                    <a:pt x="43349" y="1286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2"/>
                </a:solidFill>
              </a:endParaRPr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7228861" y="1262716"/>
              <a:ext cx="45307" cy="99040"/>
            </a:xfrm>
            <a:custGeom>
              <a:avLst/>
              <a:gdLst/>
              <a:ahLst/>
              <a:cxnLst/>
              <a:rect l="l" t="t" r="r" b="b"/>
              <a:pathLst>
                <a:path w="60409" h="131614" extrusionOk="0">
                  <a:moveTo>
                    <a:pt x="30649" y="52"/>
                  </a:moveTo>
                  <a:cubicBezTo>
                    <a:pt x="50291" y="105"/>
                    <a:pt x="60367" y="11895"/>
                    <a:pt x="60314" y="32459"/>
                  </a:cubicBezTo>
                  <a:lnTo>
                    <a:pt x="60303" y="36501"/>
                  </a:lnTo>
                  <a:lnTo>
                    <a:pt x="41190" y="36448"/>
                  </a:lnTo>
                  <a:lnTo>
                    <a:pt x="41211" y="31125"/>
                  </a:lnTo>
                  <a:cubicBezTo>
                    <a:pt x="41232" y="21939"/>
                    <a:pt x="37570" y="18436"/>
                    <a:pt x="31146" y="18414"/>
                  </a:cubicBezTo>
                  <a:cubicBezTo>
                    <a:pt x="24722" y="18404"/>
                    <a:pt x="21029" y="21886"/>
                    <a:pt x="21007" y="31062"/>
                  </a:cubicBezTo>
                  <a:cubicBezTo>
                    <a:pt x="20933" y="57520"/>
                    <a:pt x="60409" y="62589"/>
                    <a:pt x="60303" y="99324"/>
                  </a:cubicBezTo>
                  <a:cubicBezTo>
                    <a:pt x="60250" y="119887"/>
                    <a:pt x="49932" y="131614"/>
                    <a:pt x="30077" y="131561"/>
                  </a:cubicBezTo>
                  <a:cubicBezTo>
                    <a:pt x="10255" y="131497"/>
                    <a:pt x="0" y="119718"/>
                    <a:pt x="52" y="99155"/>
                  </a:cubicBezTo>
                  <a:lnTo>
                    <a:pt x="74" y="91249"/>
                  </a:lnTo>
                  <a:lnTo>
                    <a:pt x="19187" y="91302"/>
                  </a:lnTo>
                  <a:lnTo>
                    <a:pt x="19166" y="100488"/>
                  </a:lnTo>
                  <a:cubicBezTo>
                    <a:pt x="19134" y="109675"/>
                    <a:pt x="23156" y="112987"/>
                    <a:pt x="29580" y="113008"/>
                  </a:cubicBezTo>
                  <a:cubicBezTo>
                    <a:pt x="36025" y="113019"/>
                    <a:pt x="40068" y="109738"/>
                    <a:pt x="40089" y="100552"/>
                  </a:cubicBezTo>
                  <a:cubicBezTo>
                    <a:pt x="40163" y="74093"/>
                    <a:pt x="687" y="69035"/>
                    <a:pt x="793" y="32289"/>
                  </a:cubicBezTo>
                  <a:cubicBezTo>
                    <a:pt x="857" y="11726"/>
                    <a:pt x="10985" y="0"/>
                    <a:pt x="30649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2"/>
                </a:solidFill>
              </a:endParaRPr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7210482" y="596268"/>
              <a:ext cx="77843" cy="77155"/>
            </a:xfrm>
            <a:custGeom>
              <a:avLst/>
              <a:gdLst/>
              <a:ahLst/>
              <a:cxnLst/>
              <a:rect l="l" t="t" r="r" b="b"/>
              <a:pathLst>
                <a:path w="103790" h="102531" extrusionOk="0">
                  <a:moveTo>
                    <a:pt x="46513" y="98297"/>
                  </a:moveTo>
                  <a:lnTo>
                    <a:pt x="1947" y="8519"/>
                  </a:lnTo>
                  <a:cubicBezTo>
                    <a:pt x="0" y="4593"/>
                    <a:pt x="2857" y="0"/>
                    <a:pt x="7228" y="10"/>
                  </a:cubicBezTo>
                  <a:lnTo>
                    <a:pt x="96583" y="264"/>
                  </a:lnTo>
                  <a:cubicBezTo>
                    <a:pt x="100964" y="275"/>
                    <a:pt x="103790" y="4889"/>
                    <a:pt x="101822" y="8794"/>
                  </a:cubicBezTo>
                  <a:lnTo>
                    <a:pt x="56747" y="98319"/>
                  </a:lnTo>
                  <a:cubicBezTo>
                    <a:pt x="54631" y="102531"/>
                    <a:pt x="48609" y="102510"/>
                    <a:pt x="46513" y="98297"/>
                  </a:cubicBezTo>
                  <a:close/>
                </a:path>
              </a:pathLst>
            </a:custGeom>
            <a:solidFill>
              <a:srgbClr val="DD5E57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7195387" y="581159"/>
              <a:ext cx="107974" cy="106637"/>
            </a:xfrm>
            <a:custGeom>
              <a:avLst/>
              <a:gdLst/>
              <a:ahLst/>
              <a:cxnLst/>
              <a:rect l="l" t="t" r="r" b="b"/>
              <a:pathLst>
                <a:path w="143965" h="141710" extrusionOk="0">
                  <a:moveTo>
                    <a:pt x="71659" y="141679"/>
                  </a:moveTo>
                  <a:cubicBezTo>
                    <a:pt x="61838" y="141657"/>
                    <a:pt x="53001" y="136154"/>
                    <a:pt x="48619" y="127338"/>
                  </a:cubicBezTo>
                  <a:lnTo>
                    <a:pt x="4032" y="37570"/>
                  </a:lnTo>
                  <a:cubicBezTo>
                    <a:pt x="0" y="29411"/>
                    <a:pt x="455" y="19970"/>
                    <a:pt x="5259" y="12266"/>
                  </a:cubicBezTo>
                  <a:cubicBezTo>
                    <a:pt x="10043" y="4571"/>
                    <a:pt x="18330" y="0"/>
                    <a:pt x="27389" y="21"/>
                  </a:cubicBezTo>
                  <a:lnTo>
                    <a:pt x="116744" y="275"/>
                  </a:lnTo>
                  <a:cubicBezTo>
                    <a:pt x="125825" y="296"/>
                    <a:pt x="134090" y="4931"/>
                    <a:pt x="138821" y="12668"/>
                  </a:cubicBezTo>
                  <a:cubicBezTo>
                    <a:pt x="143573" y="20415"/>
                    <a:pt x="143965" y="29866"/>
                    <a:pt x="139869" y="37972"/>
                  </a:cubicBezTo>
                  <a:lnTo>
                    <a:pt x="94805" y="127476"/>
                  </a:lnTo>
                  <a:cubicBezTo>
                    <a:pt x="90371" y="136270"/>
                    <a:pt x="81502" y="141710"/>
                    <a:pt x="71659" y="141679"/>
                  </a:cubicBezTo>
                  <a:close/>
                  <a:moveTo>
                    <a:pt x="50281" y="40301"/>
                  </a:moveTo>
                  <a:lnTo>
                    <a:pt x="71829" y="83682"/>
                  </a:lnTo>
                  <a:lnTo>
                    <a:pt x="93609" y="40417"/>
                  </a:lnTo>
                  <a:close/>
                  <a:moveTo>
                    <a:pt x="103960" y="19864"/>
                  </a:moveTo>
                  <a:cubicBezTo>
                    <a:pt x="103960" y="19875"/>
                    <a:pt x="103949" y="19886"/>
                    <a:pt x="103949" y="198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7207922" y="1430817"/>
              <a:ext cx="77851" cy="77155"/>
            </a:xfrm>
            <a:custGeom>
              <a:avLst/>
              <a:gdLst/>
              <a:ahLst/>
              <a:cxnLst/>
              <a:rect l="l" t="t" r="r" b="b"/>
              <a:pathLst>
                <a:path w="103801" h="102531" extrusionOk="0">
                  <a:moveTo>
                    <a:pt x="57276" y="4233"/>
                  </a:moveTo>
                  <a:lnTo>
                    <a:pt x="101853" y="94011"/>
                  </a:lnTo>
                  <a:cubicBezTo>
                    <a:pt x="103801" y="97938"/>
                    <a:pt x="100933" y="102531"/>
                    <a:pt x="96562" y="102520"/>
                  </a:cubicBezTo>
                  <a:lnTo>
                    <a:pt x="7207" y="102266"/>
                  </a:lnTo>
                  <a:cubicBezTo>
                    <a:pt x="2836" y="102256"/>
                    <a:pt x="0" y="97641"/>
                    <a:pt x="1968" y="93736"/>
                  </a:cubicBezTo>
                  <a:lnTo>
                    <a:pt x="47053" y="4212"/>
                  </a:lnTo>
                  <a:cubicBezTo>
                    <a:pt x="49170" y="0"/>
                    <a:pt x="55181" y="21"/>
                    <a:pt x="57276" y="4233"/>
                  </a:cubicBezTo>
                  <a:close/>
                </a:path>
              </a:pathLst>
            </a:custGeom>
            <a:solidFill>
              <a:srgbClr val="DD5E57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7192854" y="1416484"/>
              <a:ext cx="107974" cy="106645"/>
            </a:xfrm>
            <a:custGeom>
              <a:avLst/>
              <a:gdLst/>
              <a:ahLst/>
              <a:cxnLst/>
              <a:rect l="l" t="t" r="r" b="b"/>
              <a:pathLst>
                <a:path w="143965" h="141721" extrusionOk="0">
                  <a:moveTo>
                    <a:pt x="116575" y="141689"/>
                  </a:moveTo>
                  <a:lnTo>
                    <a:pt x="27220" y="141446"/>
                  </a:lnTo>
                  <a:cubicBezTo>
                    <a:pt x="18160" y="141425"/>
                    <a:pt x="9895" y="136789"/>
                    <a:pt x="5154" y="129074"/>
                  </a:cubicBezTo>
                  <a:cubicBezTo>
                    <a:pt x="402" y="121348"/>
                    <a:pt x="0" y="111886"/>
                    <a:pt x="4063" y="103790"/>
                  </a:cubicBezTo>
                  <a:lnTo>
                    <a:pt x="49170" y="14234"/>
                  </a:lnTo>
                  <a:cubicBezTo>
                    <a:pt x="53604" y="5439"/>
                    <a:pt x="62462" y="0"/>
                    <a:pt x="72294" y="31"/>
                  </a:cubicBezTo>
                  <a:cubicBezTo>
                    <a:pt x="82137" y="52"/>
                    <a:pt x="90974" y="5556"/>
                    <a:pt x="95355" y="14361"/>
                  </a:cubicBezTo>
                  <a:lnTo>
                    <a:pt x="139922" y="104150"/>
                  </a:lnTo>
                  <a:cubicBezTo>
                    <a:pt x="143965" y="112257"/>
                    <a:pt x="143520" y="121708"/>
                    <a:pt x="138726" y="129423"/>
                  </a:cubicBezTo>
                  <a:cubicBezTo>
                    <a:pt x="133942" y="137128"/>
                    <a:pt x="125655" y="141721"/>
                    <a:pt x="116575" y="141689"/>
                  </a:cubicBezTo>
                  <a:close/>
                  <a:moveTo>
                    <a:pt x="50344" y="101293"/>
                  </a:moveTo>
                  <a:lnTo>
                    <a:pt x="93673" y="101420"/>
                  </a:lnTo>
                  <a:lnTo>
                    <a:pt x="72135" y="58028"/>
                  </a:lnTo>
                  <a:close/>
                  <a:moveTo>
                    <a:pt x="103907" y="122025"/>
                  </a:moveTo>
                  <a:cubicBezTo>
                    <a:pt x="103907" y="122025"/>
                    <a:pt x="103917" y="122046"/>
                    <a:pt x="103917" y="1220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7626621" y="1014343"/>
              <a:ext cx="76898" cy="78110"/>
            </a:xfrm>
            <a:custGeom>
              <a:avLst/>
              <a:gdLst/>
              <a:ahLst/>
              <a:cxnLst/>
              <a:rect l="l" t="t" r="r" b="b"/>
              <a:pathLst>
                <a:path w="102531" h="103801" extrusionOk="0">
                  <a:moveTo>
                    <a:pt x="4233" y="46524"/>
                  </a:moveTo>
                  <a:lnTo>
                    <a:pt x="94011" y="1957"/>
                  </a:lnTo>
                  <a:cubicBezTo>
                    <a:pt x="97927" y="0"/>
                    <a:pt x="102531" y="2868"/>
                    <a:pt x="102510" y="7238"/>
                  </a:cubicBezTo>
                  <a:lnTo>
                    <a:pt x="102256" y="96594"/>
                  </a:lnTo>
                  <a:cubicBezTo>
                    <a:pt x="102245" y="100964"/>
                    <a:pt x="97641" y="103801"/>
                    <a:pt x="93736" y="101832"/>
                  </a:cubicBezTo>
                  <a:lnTo>
                    <a:pt x="4201" y="56747"/>
                  </a:lnTo>
                  <a:cubicBezTo>
                    <a:pt x="0" y="54631"/>
                    <a:pt x="10" y="48619"/>
                    <a:pt x="4233" y="46524"/>
                  </a:cubicBezTo>
                  <a:close/>
                </a:path>
              </a:pathLst>
            </a:custGeom>
            <a:solidFill>
              <a:srgbClr val="DD5E57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7612303" y="999243"/>
              <a:ext cx="106282" cy="107378"/>
            </a:xfrm>
            <a:custGeom>
              <a:avLst/>
              <a:gdLst/>
              <a:ahLst/>
              <a:cxnLst/>
              <a:rect l="l" t="t" r="r" b="b"/>
              <a:pathLst>
                <a:path w="141710" h="142695" extrusionOk="0">
                  <a:moveTo>
                    <a:pt x="115390" y="142684"/>
                  </a:moveTo>
                  <a:cubicBezTo>
                    <a:pt x="111431" y="142673"/>
                    <a:pt x="107473" y="141753"/>
                    <a:pt x="103780" y="139901"/>
                  </a:cubicBezTo>
                  <a:lnTo>
                    <a:pt x="14234" y="94805"/>
                  </a:lnTo>
                  <a:cubicBezTo>
                    <a:pt x="5429" y="90381"/>
                    <a:pt x="0" y="81512"/>
                    <a:pt x="31" y="71659"/>
                  </a:cubicBezTo>
                  <a:cubicBezTo>
                    <a:pt x="52" y="61817"/>
                    <a:pt x="5545" y="52990"/>
                    <a:pt x="14361" y="48609"/>
                  </a:cubicBezTo>
                  <a:lnTo>
                    <a:pt x="104139" y="4032"/>
                  </a:lnTo>
                  <a:cubicBezTo>
                    <a:pt x="112299" y="0"/>
                    <a:pt x="121740" y="455"/>
                    <a:pt x="129423" y="5238"/>
                  </a:cubicBezTo>
                  <a:cubicBezTo>
                    <a:pt x="137128" y="10032"/>
                    <a:pt x="141710" y="18309"/>
                    <a:pt x="141679" y="27389"/>
                  </a:cubicBezTo>
                  <a:lnTo>
                    <a:pt x="141435" y="116755"/>
                  </a:lnTo>
                  <a:cubicBezTo>
                    <a:pt x="141403" y="125814"/>
                    <a:pt x="136778" y="134059"/>
                    <a:pt x="129063" y="138810"/>
                  </a:cubicBezTo>
                  <a:cubicBezTo>
                    <a:pt x="124851" y="141403"/>
                    <a:pt x="120131" y="142695"/>
                    <a:pt x="115390" y="142684"/>
                  </a:cubicBezTo>
                  <a:close/>
                  <a:moveTo>
                    <a:pt x="58017" y="71829"/>
                  </a:moveTo>
                  <a:lnTo>
                    <a:pt x="101282" y="93620"/>
                  </a:lnTo>
                  <a:lnTo>
                    <a:pt x="101409" y="50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792733" y="1011789"/>
              <a:ext cx="76898" cy="78110"/>
            </a:xfrm>
            <a:custGeom>
              <a:avLst/>
              <a:gdLst/>
              <a:ahLst/>
              <a:cxnLst/>
              <a:rect l="l" t="t" r="r" b="b"/>
              <a:pathLst>
                <a:path w="102531" h="103801" extrusionOk="0">
                  <a:moveTo>
                    <a:pt x="98297" y="57276"/>
                  </a:moveTo>
                  <a:lnTo>
                    <a:pt x="8519" y="101843"/>
                  </a:lnTo>
                  <a:cubicBezTo>
                    <a:pt x="4593" y="103801"/>
                    <a:pt x="0" y="100933"/>
                    <a:pt x="21" y="96562"/>
                  </a:cubicBezTo>
                  <a:lnTo>
                    <a:pt x="275" y="7207"/>
                  </a:lnTo>
                  <a:cubicBezTo>
                    <a:pt x="285" y="2836"/>
                    <a:pt x="4889" y="0"/>
                    <a:pt x="8794" y="1968"/>
                  </a:cubicBezTo>
                  <a:lnTo>
                    <a:pt x="98329" y="47053"/>
                  </a:lnTo>
                  <a:cubicBezTo>
                    <a:pt x="102531" y="49170"/>
                    <a:pt x="102520" y="55181"/>
                    <a:pt x="98297" y="57276"/>
                  </a:cubicBezTo>
                  <a:close/>
                </a:path>
              </a:pathLst>
            </a:custGeom>
            <a:solidFill>
              <a:srgbClr val="DD5E57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777635" y="996713"/>
              <a:ext cx="106291" cy="107361"/>
            </a:xfrm>
            <a:custGeom>
              <a:avLst/>
              <a:gdLst/>
              <a:ahLst/>
              <a:cxnLst/>
              <a:rect l="l" t="t" r="r" b="b"/>
              <a:pathLst>
                <a:path w="141721" h="142673" extrusionOk="0">
                  <a:moveTo>
                    <a:pt x="25907" y="142652"/>
                  </a:moveTo>
                  <a:cubicBezTo>
                    <a:pt x="21177" y="142642"/>
                    <a:pt x="16467" y="141319"/>
                    <a:pt x="12266" y="138705"/>
                  </a:cubicBezTo>
                  <a:cubicBezTo>
                    <a:pt x="4582" y="133910"/>
                    <a:pt x="0" y="125634"/>
                    <a:pt x="31" y="116575"/>
                  </a:cubicBezTo>
                  <a:lnTo>
                    <a:pt x="285" y="27209"/>
                  </a:lnTo>
                  <a:cubicBezTo>
                    <a:pt x="306" y="18139"/>
                    <a:pt x="4931" y="9884"/>
                    <a:pt x="12668" y="5143"/>
                  </a:cubicBezTo>
                  <a:cubicBezTo>
                    <a:pt x="20383" y="391"/>
                    <a:pt x="29834" y="0"/>
                    <a:pt x="37951" y="4063"/>
                  </a:cubicBezTo>
                  <a:lnTo>
                    <a:pt x="127486" y="49148"/>
                  </a:lnTo>
                  <a:cubicBezTo>
                    <a:pt x="136281" y="53583"/>
                    <a:pt x="141721" y="62452"/>
                    <a:pt x="141700" y="72294"/>
                  </a:cubicBezTo>
                  <a:cubicBezTo>
                    <a:pt x="141668" y="82137"/>
                    <a:pt x="136175" y="90974"/>
                    <a:pt x="127349" y="95355"/>
                  </a:cubicBezTo>
                  <a:lnTo>
                    <a:pt x="37570" y="139922"/>
                  </a:lnTo>
                  <a:cubicBezTo>
                    <a:pt x="33856" y="141763"/>
                    <a:pt x="29876" y="142673"/>
                    <a:pt x="25907" y="142652"/>
                  </a:cubicBezTo>
                  <a:close/>
                  <a:moveTo>
                    <a:pt x="40428" y="50344"/>
                  </a:moveTo>
                  <a:lnTo>
                    <a:pt x="40301" y="93673"/>
                  </a:lnTo>
                  <a:lnTo>
                    <a:pt x="83692" y="721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7538524" y="728875"/>
              <a:ext cx="33265" cy="33185"/>
            </a:xfrm>
            <a:custGeom>
              <a:avLst/>
              <a:gdLst/>
              <a:ahLst/>
              <a:cxnLst/>
              <a:rect l="l" t="t" r="r" b="b"/>
              <a:pathLst>
                <a:path w="44354" h="44100" extrusionOk="0">
                  <a:moveTo>
                    <a:pt x="44354" y="0"/>
                  </a:moveTo>
                  <a:lnTo>
                    <a:pt x="0" y="441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7527876" y="718165"/>
              <a:ext cx="54530" cy="54641"/>
            </a:xfrm>
            <a:custGeom>
              <a:avLst/>
              <a:gdLst/>
              <a:ahLst/>
              <a:cxnLst/>
              <a:rect l="l" t="t" r="r" b="b"/>
              <a:pathLst>
                <a:path w="72707" h="72612" extrusionOk="0">
                  <a:moveTo>
                    <a:pt x="28352" y="72612"/>
                  </a:moveTo>
                  <a:lnTo>
                    <a:pt x="0" y="44100"/>
                  </a:lnTo>
                  <a:lnTo>
                    <a:pt x="44365" y="0"/>
                  </a:lnTo>
                  <a:lnTo>
                    <a:pt x="72707" y="285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924519" y="1339910"/>
              <a:ext cx="33258" cy="33185"/>
            </a:xfrm>
            <a:custGeom>
              <a:avLst/>
              <a:gdLst/>
              <a:ahLst/>
              <a:cxnLst/>
              <a:rect l="l" t="t" r="r" b="b"/>
              <a:pathLst>
                <a:path w="44344" h="44100" extrusionOk="0">
                  <a:moveTo>
                    <a:pt x="44344" y="0"/>
                  </a:moveTo>
                  <a:lnTo>
                    <a:pt x="0" y="441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913875" y="1329204"/>
              <a:ext cx="54522" cy="54641"/>
            </a:xfrm>
            <a:custGeom>
              <a:avLst/>
              <a:gdLst/>
              <a:ahLst/>
              <a:cxnLst/>
              <a:rect l="l" t="t" r="r" b="b"/>
              <a:pathLst>
                <a:path w="72696" h="72612" extrusionOk="0">
                  <a:moveTo>
                    <a:pt x="28352" y="72612"/>
                  </a:moveTo>
                  <a:lnTo>
                    <a:pt x="0" y="44100"/>
                  </a:lnTo>
                  <a:lnTo>
                    <a:pt x="44344" y="0"/>
                  </a:lnTo>
                  <a:lnTo>
                    <a:pt x="72696" y="285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7536887" y="1341552"/>
              <a:ext cx="33075" cy="33369"/>
            </a:xfrm>
            <a:custGeom>
              <a:avLst/>
              <a:gdLst/>
              <a:ahLst/>
              <a:cxnLst/>
              <a:rect l="l" t="t" r="r" b="b"/>
              <a:pathLst>
                <a:path w="44100" h="44344" extrusionOk="0">
                  <a:moveTo>
                    <a:pt x="44100" y="44344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7526178" y="1330902"/>
              <a:ext cx="54466" cy="54704"/>
            </a:xfrm>
            <a:custGeom>
              <a:avLst/>
              <a:gdLst/>
              <a:ahLst/>
              <a:cxnLst/>
              <a:rect l="l" t="t" r="r" b="b"/>
              <a:pathLst>
                <a:path w="72622" h="72696" extrusionOk="0">
                  <a:moveTo>
                    <a:pt x="44111" y="72696"/>
                  </a:moveTo>
                  <a:lnTo>
                    <a:pt x="0" y="28352"/>
                  </a:lnTo>
                  <a:lnTo>
                    <a:pt x="28511" y="0"/>
                  </a:lnTo>
                  <a:lnTo>
                    <a:pt x="72622" y="44344"/>
                  </a:lnTo>
                  <a:close/>
                </a:path>
              </a:pathLst>
            </a:custGeom>
            <a:solidFill>
              <a:srgbClr val="241A1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26339" y="727053"/>
              <a:ext cx="33075" cy="33369"/>
            </a:xfrm>
            <a:custGeom>
              <a:avLst/>
              <a:gdLst/>
              <a:ahLst/>
              <a:cxnLst/>
              <a:rect l="l" t="t" r="r" b="b"/>
              <a:pathLst>
                <a:path w="44100" h="44344" extrusionOk="0">
                  <a:moveTo>
                    <a:pt x="44100" y="44344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6915635" y="716400"/>
              <a:ext cx="54459" cy="54704"/>
            </a:xfrm>
            <a:custGeom>
              <a:avLst/>
              <a:gdLst/>
              <a:ahLst/>
              <a:cxnLst/>
              <a:rect l="l" t="t" r="r" b="b"/>
              <a:pathLst>
                <a:path w="72612" h="72696" extrusionOk="0">
                  <a:moveTo>
                    <a:pt x="44100" y="72696"/>
                  </a:moveTo>
                  <a:lnTo>
                    <a:pt x="0" y="28352"/>
                  </a:lnTo>
                  <a:lnTo>
                    <a:pt x="28522" y="0"/>
                  </a:lnTo>
                  <a:lnTo>
                    <a:pt x="72612" y="44344"/>
                  </a:lnTo>
                  <a:close/>
                </a:path>
              </a:pathLst>
            </a:custGeom>
            <a:solidFill>
              <a:srgbClr val="241A1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389" name="Google Shape;1389;p43"/>
          <p:cNvGrpSpPr/>
          <p:nvPr/>
        </p:nvGrpSpPr>
        <p:grpSpPr>
          <a:xfrm rot="-1154264">
            <a:off x="7622218" y="3946143"/>
            <a:ext cx="1259803" cy="940100"/>
            <a:chOff x="2143499" y="1430884"/>
            <a:chExt cx="2278214" cy="1700066"/>
          </a:xfrm>
        </p:grpSpPr>
        <p:sp>
          <p:nvSpPr>
            <p:cNvPr id="1390" name="Google Shape;1390;p43"/>
            <p:cNvSpPr/>
            <p:nvPr/>
          </p:nvSpPr>
          <p:spPr>
            <a:xfrm>
              <a:off x="2362572" y="1630913"/>
              <a:ext cx="1954364" cy="1395266"/>
            </a:xfrm>
            <a:custGeom>
              <a:avLst/>
              <a:gdLst/>
              <a:ahLst/>
              <a:cxnLst/>
              <a:rect l="l" t="t" r="r" b="b"/>
              <a:pathLst>
                <a:path w="1954364" h="1395266" extrusionOk="0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2257799" y="1526134"/>
              <a:ext cx="2163914" cy="1604816"/>
            </a:xfrm>
            <a:custGeom>
              <a:avLst/>
              <a:gdLst/>
              <a:ahLst/>
              <a:cxnLst/>
              <a:rect l="l" t="t" r="r" b="b"/>
              <a:pathLst>
                <a:path w="2163914" h="1604816" extrusionOk="0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3131575" y="1782032"/>
              <a:ext cx="416356" cy="189757"/>
            </a:xfrm>
            <a:custGeom>
              <a:avLst/>
              <a:gdLst/>
              <a:ahLst/>
              <a:cxnLst/>
              <a:rect l="l" t="t" r="r" b="b"/>
              <a:pathLst>
                <a:path w="416356" h="189757" extrusionOk="0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3096441" y="2205655"/>
              <a:ext cx="271310" cy="286486"/>
            </a:xfrm>
            <a:custGeom>
              <a:avLst/>
              <a:gdLst/>
              <a:ahLst/>
              <a:cxnLst/>
              <a:rect l="l" t="t" r="r" b="b"/>
              <a:pathLst>
                <a:path w="271310" h="286486" extrusionOk="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2678545" y="1990144"/>
              <a:ext cx="105867" cy="105867"/>
            </a:xfrm>
            <a:custGeom>
              <a:avLst/>
              <a:gdLst/>
              <a:ahLst/>
              <a:cxnLst/>
              <a:rect l="l" t="t" r="r" b="b"/>
              <a:pathLst>
                <a:path w="105867" h="105867" extrusionOk="0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3106304" y="2525187"/>
              <a:ext cx="113271" cy="118281"/>
            </a:xfrm>
            <a:custGeom>
              <a:avLst/>
              <a:gdLst/>
              <a:ahLst/>
              <a:cxnLst/>
              <a:rect l="l" t="t" r="r" b="b"/>
              <a:pathLst>
                <a:path w="113271" h="118281" extrusionOk="0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2248272" y="1535663"/>
              <a:ext cx="1954364" cy="1395266"/>
            </a:xfrm>
            <a:custGeom>
              <a:avLst/>
              <a:gdLst/>
              <a:ahLst/>
              <a:cxnLst/>
              <a:rect l="l" t="t" r="r" b="b"/>
              <a:pathLst>
                <a:path w="1954364" h="1395266" extrusionOk="0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2143499" y="1430884"/>
              <a:ext cx="2163914" cy="1604816"/>
            </a:xfrm>
            <a:custGeom>
              <a:avLst/>
              <a:gdLst/>
              <a:ahLst/>
              <a:cxnLst/>
              <a:rect l="l" t="t" r="r" b="b"/>
              <a:pathLst>
                <a:path w="2163914" h="1604816" extrusionOk="0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2917546" y="1601442"/>
              <a:ext cx="615829" cy="298100"/>
            </a:xfrm>
            <a:custGeom>
              <a:avLst/>
              <a:gdLst/>
              <a:ahLst/>
              <a:cxnLst/>
              <a:rect l="l" t="t" r="r" b="b"/>
              <a:pathLst>
                <a:path w="615829" h="298100" extrusionOk="0">
                  <a:moveTo>
                    <a:pt x="0" y="298100"/>
                  </a:moveTo>
                  <a:lnTo>
                    <a:pt x="57797" y="64122"/>
                  </a:lnTo>
                  <a:cubicBezTo>
                    <a:pt x="63455" y="27749"/>
                    <a:pt x="97574" y="0"/>
                    <a:pt x="138556" y="0"/>
                  </a:cubicBezTo>
                  <a:lnTo>
                    <a:pt x="477246" y="0"/>
                  </a:lnTo>
                  <a:cubicBezTo>
                    <a:pt x="518242" y="0"/>
                    <a:pt x="552373" y="27749"/>
                    <a:pt x="558393" y="65995"/>
                  </a:cubicBezTo>
                  <a:lnTo>
                    <a:pt x="615829" y="2981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2889067" y="1579150"/>
              <a:ext cx="672769" cy="342677"/>
            </a:xfrm>
            <a:custGeom>
              <a:avLst/>
              <a:gdLst/>
              <a:ahLst/>
              <a:cxnLst/>
              <a:rect l="l" t="t" r="r" b="b"/>
              <a:pathLst>
                <a:path w="672769" h="342677" extrusionOk="0">
                  <a:moveTo>
                    <a:pt x="505733" y="0"/>
                  </a:moveTo>
                  <a:lnTo>
                    <a:pt x="167043" y="0"/>
                  </a:lnTo>
                  <a:cubicBezTo>
                    <a:pt x="115785" y="0"/>
                    <a:pt x="72917" y="34626"/>
                    <a:pt x="64255" y="82645"/>
                  </a:cubicBezTo>
                  <a:lnTo>
                    <a:pt x="13658" y="287407"/>
                  </a:lnTo>
                  <a:lnTo>
                    <a:pt x="0" y="342677"/>
                  </a:lnTo>
                  <a:lnTo>
                    <a:pt x="56934" y="342677"/>
                  </a:lnTo>
                  <a:lnTo>
                    <a:pt x="615842" y="342677"/>
                  </a:lnTo>
                  <a:lnTo>
                    <a:pt x="672769" y="342677"/>
                  </a:lnTo>
                  <a:lnTo>
                    <a:pt x="659110" y="287407"/>
                  </a:lnTo>
                  <a:lnTo>
                    <a:pt x="608520" y="82645"/>
                  </a:lnTo>
                  <a:cubicBezTo>
                    <a:pt x="599852" y="34626"/>
                    <a:pt x="556983" y="0"/>
                    <a:pt x="505733" y="0"/>
                  </a:cubicBezTo>
                  <a:close/>
                  <a:moveTo>
                    <a:pt x="505733" y="44576"/>
                  </a:moveTo>
                  <a:cubicBezTo>
                    <a:pt x="535412" y="44576"/>
                    <a:pt x="560584" y="64668"/>
                    <a:pt x="564864" y="91757"/>
                  </a:cubicBezTo>
                  <a:lnTo>
                    <a:pt x="615842" y="298100"/>
                  </a:lnTo>
                  <a:lnTo>
                    <a:pt x="56934" y="298100"/>
                  </a:lnTo>
                  <a:lnTo>
                    <a:pt x="107918" y="91757"/>
                  </a:lnTo>
                  <a:cubicBezTo>
                    <a:pt x="112185" y="64668"/>
                    <a:pt x="137363" y="44576"/>
                    <a:pt x="167043" y="44576"/>
                  </a:cubicBezTo>
                  <a:lnTo>
                    <a:pt x="505733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3017275" y="1686782"/>
              <a:ext cx="416356" cy="189757"/>
            </a:xfrm>
            <a:custGeom>
              <a:avLst/>
              <a:gdLst/>
              <a:ahLst/>
              <a:cxnLst/>
              <a:rect l="l" t="t" r="r" b="b"/>
              <a:pathLst>
                <a:path w="416356" h="189757" extrusionOk="0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2371085" y="1873701"/>
              <a:ext cx="1708734" cy="924363"/>
            </a:xfrm>
            <a:custGeom>
              <a:avLst/>
              <a:gdLst/>
              <a:ahLst/>
              <a:cxnLst/>
              <a:rect l="l" t="t" r="r" b="b"/>
              <a:pathLst>
                <a:path w="1708734" h="924363" extrusionOk="0">
                  <a:moveTo>
                    <a:pt x="1685690" y="924363"/>
                  </a:moveTo>
                  <a:lnTo>
                    <a:pt x="23044" y="924363"/>
                  </a:lnTo>
                  <a:cubicBezTo>
                    <a:pt x="10369" y="924363"/>
                    <a:pt x="0" y="913993"/>
                    <a:pt x="0" y="901318"/>
                  </a:cubicBezTo>
                  <a:lnTo>
                    <a:pt x="0" y="23050"/>
                  </a:lnTo>
                  <a:cubicBezTo>
                    <a:pt x="0" y="10369"/>
                    <a:pt x="10369" y="0"/>
                    <a:pt x="23044" y="0"/>
                  </a:cubicBezTo>
                  <a:lnTo>
                    <a:pt x="1685690" y="0"/>
                  </a:lnTo>
                  <a:cubicBezTo>
                    <a:pt x="1698364" y="0"/>
                    <a:pt x="1708734" y="10369"/>
                    <a:pt x="1708734" y="23050"/>
                  </a:cubicBezTo>
                  <a:lnTo>
                    <a:pt x="1708734" y="901318"/>
                  </a:lnTo>
                  <a:cubicBezTo>
                    <a:pt x="1708734" y="913993"/>
                    <a:pt x="1698364" y="924363"/>
                    <a:pt x="1685690" y="9243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2348796" y="1851418"/>
              <a:ext cx="1753311" cy="968933"/>
            </a:xfrm>
            <a:custGeom>
              <a:avLst/>
              <a:gdLst/>
              <a:ahLst/>
              <a:cxnLst/>
              <a:rect l="l" t="t" r="r" b="b"/>
              <a:pathLst>
                <a:path w="1753311" h="968933" extrusionOk="0">
                  <a:moveTo>
                    <a:pt x="1665852" y="968933"/>
                  </a:moveTo>
                  <a:lnTo>
                    <a:pt x="87445" y="968933"/>
                  </a:lnTo>
                  <a:cubicBezTo>
                    <a:pt x="39211" y="968933"/>
                    <a:pt x="0" y="929703"/>
                    <a:pt x="0" y="881481"/>
                  </a:cubicBezTo>
                  <a:lnTo>
                    <a:pt x="0" y="87439"/>
                  </a:lnTo>
                  <a:cubicBezTo>
                    <a:pt x="0" y="39223"/>
                    <a:pt x="39211" y="0"/>
                    <a:pt x="87445" y="0"/>
                  </a:cubicBezTo>
                  <a:lnTo>
                    <a:pt x="1665852" y="0"/>
                  </a:lnTo>
                  <a:cubicBezTo>
                    <a:pt x="1714087" y="0"/>
                    <a:pt x="1753311" y="39223"/>
                    <a:pt x="1753311" y="87439"/>
                  </a:cubicBezTo>
                  <a:lnTo>
                    <a:pt x="1753311" y="881481"/>
                  </a:lnTo>
                  <a:cubicBezTo>
                    <a:pt x="1753311" y="929703"/>
                    <a:pt x="1714087" y="968933"/>
                    <a:pt x="1665852" y="968933"/>
                  </a:cubicBezTo>
                  <a:close/>
                  <a:moveTo>
                    <a:pt x="87445" y="44576"/>
                  </a:moveTo>
                  <a:cubicBezTo>
                    <a:pt x="63811" y="44576"/>
                    <a:pt x="44570" y="63804"/>
                    <a:pt x="44570" y="87439"/>
                  </a:cubicBezTo>
                  <a:lnTo>
                    <a:pt x="44570" y="881481"/>
                  </a:lnTo>
                  <a:cubicBezTo>
                    <a:pt x="44570" y="905128"/>
                    <a:pt x="63811" y="924356"/>
                    <a:pt x="87445" y="924356"/>
                  </a:cubicBezTo>
                  <a:lnTo>
                    <a:pt x="1665852" y="924356"/>
                  </a:lnTo>
                  <a:cubicBezTo>
                    <a:pt x="1689493" y="924356"/>
                    <a:pt x="1708734" y="905128"/>
                    <a:pt x="1708734" y="881481"/>
                  </a:cubicBezTo>
                  <a:lnTo>
                    <a:pt x="1708734" y="87439"/>
                  </a:lnTo>
                  <a:cubicBezTo>
                    <a:pt x="1708734" y="63804"/>
                    <a:pt x="1689493" y="44576"/>
                    <a:pt x="166585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2397086" y="2229719"/>
              <a:ext cx="1654800" cy="1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2314054" y="1766740"/>
              <a:ext cx="1822805" cy="326440"/>
            </a:xfrm>
            <a:custGeom>
              <a:avLst/>
              <a:gdLst/>
              <a:ahLst/>
              <a:cxnLst/>
              <a:rect l="l" t="t" r="r" b="b"/>
              <a:pathLst>
                <a:path w="1822805" h="326440" extrusionOk="0">
                  <a:moveTo>
                    <a:pt x="116947" y="326440"/>
                  </a:moveTo>
                  <a:cubicBezTo>
                    <a:pt x="45904" y="326440"/>
                    <a:pt x="0" y="271786"/>
                    <a:pt x="0" y="187191"/>
                  </a:cubicBezTo>
                  <a:lnTo>
                    <a:pt x="0" y="139249"/>
                  </a:lnTo>
                  <a:cubicBezTo>
                    <a:pt x="0" y="54654"/>
                    <a:pt x="45904" y="0"/>
                    <a:pt x="116947" y="0"/>
                  </a:cubicBezTo>
                  <a:lnTo>
                    <a:pt x="1705844" y="0"/>
                  </a:lnTo>
                  <a:cubicBezTo>
                    <a:pt x="1776901" y="0"/>
                    <a:pt x="1822805" y="54654"/>
                    <a:pt x="1822805" y="139249"/>
                  </a:cubicBezTo>
                  <a:lnTo>
                    <a:pt x="1822805" y="187191"/>
                  </a:lnTo>
                  <a:cubicBezTo>
                    <a:pt x="1822805" y="271786"/>
                    <a:pt x="1776901" y="326440"/>
                    <a:pt x="1705844" y="3264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2291763" y="1744451"/>
              <a:ext cx="1867382" cy="371024"/>
            </a:xfrm>
            <a:custGeom>
              <a:avLst/>
              <a:gdLst/>
              <a:ahLst/>
              <a:cxnLst/>
              <a:rect l="l" t="t" r="r" b="b"/>
              <a:pathLst>
                <a:path w="1867382" h="371024" extrusionOk="0">
                  <a:moveTo>
                    <a:pt x="1728139" y="0"/>
                  </a:moveTo>
                  <a:lnTo>
                    <a:pt x="139236" y="0"/>
                  </a:lnTo>
                  <a:cubicBezTo>
                    <a:pt x="55956" y="0"/>
                    <a:pt x="0" y="64916"/>
                    <a:pt x="0" y="161531"/>
                  </a:cubicBezTo>
                  <a:lnTo>
                    <a:pt x="0" y="209486"/>
                  </a:lnTo>
                  <a:cubicBezTo>
                    <a:pt x="0" y="306108"/>
                    <a:pt x="55956" y="371024"/>
                    <a:pt x="139236" y="371024"/>
                  </a:cubicBezTo>
                  <a:lnTo>
                    <a:pt x="1728139" y="371024"/>
                  </a:lnTo>
                  <a:cubicBezTo>
                    <a:pt x="1811426" y="371024"/>
                    <a:pt x="1867382" y="306108"/>
                    <a:pt x="1867382" y="209486"/>
                  </a:cubicBezTo>
                  <a:lnTo>
                    <a:pt x="1867382" y="161531"/>
                  </a:lnTo>
                  <a:cubicBezTo>
                    <a:pt x="1867382" y="64916"/>
                    <a:pt x="1811426" y="0"/>
                    <a:pt x="1728139" y="0"/>
                  </a:cubicBezTo>
                  <a:close/>
                  <a:moveTo>
                    <a:pt x="1728139" y="44576"/>
                  </a:moveTo>
                  <a:cubicBezTo>
                    <a:pt x="1792465" y="44576"/>
                    <a:pt x="1822805" y="97205"/>
                    <a:pt x="1822805" y="161531"/>
                  </a:cubicBezTo>
                  <a:lnTo>
                    <a:pt x="1822805" y="209486"/>
                  </a:lnTo>
                  <a:cubicBezTo>
                    <a:pt x="1822805" y="273818"/>
                    <a:pt x="1792465" y="326447"/>
                    <a:pt x="1728139" y="326447"/>
                  </a:cubicBezTo>
                  <a:lnTo>
                    <a:pt x="139236" y="326447"/>
                  </a:lnTo>
                  <a:cubicBezTo>
                    <a:pt x="74910" y="326447"/>
                    <a:pt x="44570" y="273818"/>
                    <a:pt x="44570" y="209486"/>
                  </a:cubicBezTo>
                  <a:lnTo>
                    <a:pt x="44570" y="161531"/>
                  </a:lnTo>
                  <a:cubicBezTo>
                    <a:pt x="44570" y="97205"/>
                    <a:pt x="74910" y="44576"/>
                    <a:pt x="139236" y="44576"/>
                  </a:cubicBezTo>
                  <a:lnTo>
                    <a:pt x="1728139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2319954" y="2617391"/>
              <a:ext cx="1811000" cy="247764"/>
            </a:xfrm>
            <a:custGeom>
              <a:avLst/>
              <a:gdLst/>
              <a:ahLst/>
              <a:cxnLst/>
              <a:rect l="l" t="t" r="r" b="b"/>
              <a:pathLst>
                <a:path w="1811000" h="247764" extrusionOk="0">
                  <a:moveTo>
                    <a:pt x="97212" y="247764"/>
                  </a:moveTo>
                  <a:cubicBezTo>
                    <a:pt x="43605" y="247764"/>
                    <a:pt x="0" y="204146"/>
                    <a:pt x="0" y="150539"/>
                  </a:cubicBezTo>
                  <a:lnTo>
                    <a:pt x="0" y="97224"/>
                  </a:lnTo>
                  <a:cubicBezTo>
                    <a:pt x="0" y="43618"/>
                    <a:pt x="43605" y="0"/>
                    <a:pt x="97212" y="0"/>
                  </a:cubicBezTo>
                  <a:lnTo>
                    <a:pt x="1713788" y="0"/>
                  </a:lnTo>
                  <a:cubicBezTo>
                    <a:pt x="1767395" y="0"/>
                    <a:pt x="1811000" y="43618"/>
                    <a:pt x="1811000" y="97224"/>
                  </a:cubicBezTo>
                  <a:lnTo>
                    <a:pt x="1811000" y="150539"/>
                  </a:lnTo>
                  <a:cubicBezTo>
                    <a:pt x="1811000" y="204146"/>
                    <a:pt x="1767395" y="247764"/>
                    <a:pt x="1713788" y="2477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2297661" y="2595106"/>
              <a:ext cx="1855584" cy="292334"/>
            </a:xfrm>
            <a:custGeom>
              <a:avLst/>
              <a:gdLst/>
              <a:ahLst/>
              <a:cxnLst/>
              <a:rect l="l" t="t" r="r" b="b"/>
              <a:pathLst>
                <a:path w="1855584" h="292334" extrusionOk="0">
                  <a:moveTo>
                    <a:pt x="1736077" y="0"/>
                  </a:moveTo>
                  <a:lnTo>
                    <a:pt x="119507" y="0"/>
                  </a:lnTo>
                  <a:cubicBezTo>
                    <a:pt x="53613" y="0"/>
                    <a:pt x="0" y="53606"/>
                    <a:pt x="0" y="119507"/>
                  </a:cubicBezTo>
                  <a:lnTo>
                    <a:pt x="0" y="172827"/>
                  </a:lnTo>
                  <a:cubicBezTo>
                    <a:pt x="0" y="238721"/>
                    <a:pt x="53613" y="292334"/>
                    <a:pt x="119507" y="292334"/>
                  </a:cubicBezTo>
                  <a:lnTo>
                    <a:pt x="1736077" y="292334"/>
                  </a:lnTo>
                  <a:cubicBezTo>
                    <a:pt x="1801977" y="292334"/>
                    <a:pt x="1855584" y="238721"/>
                    <a:pt x="1855584" y="172827"/>
                  </a:cubicBezTo>
                  <a:lnTo>
                    <a:pt x="1855584" y="119507"/>
                  </a:lnTo>
                  <a:cubicBezTo>
                    <a:pt x="1855584" y="53606"/>
                    <a:pt x="1801977" y="0"/>
                    <a:pt x="1736077" y="0"/>
                  </a:cubicBezTo>
                  <a:close/>
                  <a:moveTo>
                    <a:pt x="1736077" y="44576"/>
                  </a:moveTo>
                  <a:cubicBezTo>
                    <a:pt x="1777288" y="44576"/>
                    <a:pt x="1811013" y="78295"/>
                    <a:pt x="1811013" y="119507"/>
                  </a:cubicBezTo>
                  <a:lnTo>
                    <a:pt x="1811013" y="172827"/>
                  </a:lnTo>
                  <a:cubicBezTo>
                    <a:pt x="1811013" y="214039"/>
                    <a:pt x="1777288" y="247757"/>
                    <a:pt x="1736077" y="247757"/>
                  </a:cubicBezTo>
                  <a:lnTo>
                    <a:pt x="119507" y="247757"/>
                  </a:lnTo>
                  <a:cubicBezTo>
                    <a:pt x="78295" y="247757"/>
                    <a:pt x="44577" y="214039"/>
                    <a:pt x="44577" y="172827"/>
                  </a:cubicBezTo>
                  <a:lnTo>
                    <a:pt x="44577" y="119507"/>
                  </a:lnTo>
                  <a:cubicBezTo>
                    <a:pt x="44577" y="78295"/>
                    <a:pt x="78295" y="44576"/>
                    <a:pt x="119507" y="44576"/>
                  </a:cubicBezTo>
                  <a:lnTo>
                    <a:pt x="1736077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2806708" y="1947364"/>
              <a:ext cx="837488" cy="837488"/>
            </a:xfrm>
            <a:custGeom>
              <a:avLst/>
              <a:gdLst/>
              <a:ahLst/>
              <a:cxnLst/>
              <a:rect l="l" t="t" r="r" b="b"/>
              <a:pathLst>
                <a:path w="837488" h="837488" extrusionOk="0">
                  <a:moveTo>
                    <a:pt x="418744" y="837488"/>
                  </a:moveTo>
                  <a:cubicBezTo>
                    <a:pt x="187845" y="837488"/>
                    <a:pt x="0" y="649643"/>
                    <a:pt x="0" y="418744"/>
                  </a:cubicBezTo>
                  <a:cubicBezTo>
                    <a:pt x="0" y="187845"/>
                    <a:pt x="187845" y="0"/>
                    <a:pt x="418744" y="0"/>
                  </a:cubicBezTo>
                  <a:cubicBezTo>
                    <a:pt x="649636" y="0"/>
                    <a:pt x="837488" y="187845"/>
                    <a:pt x="837488" y="418744"/>
                  </a:cubicBezTo>
                  <a:cubicBezTo>
                    <a:pt x="837488" y="649643"/>
                    <a:pt x="649636" y="837488"/>
                    <a:pt x="418744" y="837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2784419" y="1925076"/>
              <a:ext cx="882065" cy="882065"/>
            </a:xfrm>
            <a:custGeom>
              <a:avLst/>
              <a:gdLst/>
              <a:ahLst/>
              <a:cxnLst/>
              <a:rect l="l" t="t" r="r" b="b"/>
              <a:pathLst>
                <a:path w="882065" h="882065" extrusionOk="0">
                  <a:moveTo>
                    <a:pt x="441032" y="0"/>
                  </a:moveTo>
                  <a:cubicBezTo>
                    <a:pt x="197846" y="0"/>
                    <a:pt x="0" y="197846"/>
                    <a:pt x="0" y="441032"/>
                  </a:cubicBezTo>
                  <a:cubicBezTo>
                    <a:pt x="0" y="684218"/>
                    <a:pt x="197846" y="882065"/>
                    <a:pt x="441032" y="882065"/>
                  </a:cubicBezTo>
                  <a:cubicBezTo>
                    <a:pt x="684218" y="882065"/>
                    <a:pt x="882065" y="684218"/>
                    <a:pt x="882065" y="441032"/>
                  </a:cubicBezTo>
                  <a:cubicBezTo>
                    <a:pt x="882065" y="197846"/>
                    <a:pt x="684218" y="0"/>
                    <a:pt x="441032" y="0"/>
                  </a:cubicBezTo>
                  <a:close/>
                  <a:moveTo>
                    <a:pt x="441032" y="44576"/>
                  </a:moveTo>
                  <a:cubicBezTo>
                    <a:pt x="659987" y="44576"/>
                    <a:pt x="837495" y="222078"/>
                    <a:pt x="837495" y="441032"/>
                  </a:cubicBezTo>
                  <a:cubicBezTo>
                    <a:pt x="837495" y="659993"/>
                    <a:pt x="659987" y="837488"/>
                    <a:pt x="441032" y="837488"/>
                  </a:cubicBezTo>
                  <a:cubicBezTo>
                    <a:pt x="222078" y="837488"/>
                    <a:pt x="44577" y="659993"/>
                    <a:pt x="44577" y="441032"/>
                  </a:cubicBezTo>
                  <a:cubicBezTo>
                    <a:pt x="44577" y="222078"/>
                    <a:pt x="222078" y="44576"/>
                    <a:pt x="44103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2912253" y="2052914"/>
              <a:ext cx="626395" cy="626395"/>
            </a:xfrm>
            <a:custGeom>
              <a:avLst/>
              <a:gdLst/>
              <a:ahLst/>
              <a:cxnLst/>
              <a:rect l="l" t="t" r="r" b="b"/>
              <a:pathLst>
                <a:path w="626395" h="626395" extrusionOk="0">
                  <a:moveTo>
                    <a:pt x="626395" y="313194"/>
                  </a:moveTo>
                  <a:cubicBezTo>
                    <a:pt x="626395" y="486168"/>
                    <a:pt x="486175" y="626395"/>
                    <a:pt x="313201" y="626395"/>
                  </a:cubicBezTo>
                  <a:cubicBezTo>
                    <a:pt x="140227" y="626395"/>
                    <a:pt x="0" y="486168"/>
                    <a:pt x="0" y="313194"/>
                  </a:cubicBezTo>
                  <a:cubicBezTo>
                    <a:pt x="0" y="140220"/>
                    <a:pt x="140227" y="0"/>
                    <a:pt x="313201" y="0"/>
                  </a:cubicBezTo>
                  <a:cubicBezTo>
                    <a:pt x="486175" y="0"/>
                    <a:pt x="626395" y="140220"/>
                    <a:pt x="626395" y="313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2982141" y="2110405"/>
              <a:ext cx="271310" cy="286486"/>
            </a:xfrm>
            <a:custGeom>
              <a:avLst/>
              <a:gdLst/>
              <a:ahLst/>
              <a:cxnLst/>
              <a:rect l="l" t="t" r="r" b="b"/>
              <a:pathLst>
                <a:path w="271310" h="286486" extrusionOk="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2336337" y="1789028"/>
              <a:ext cx="1778234" cy="140239"/>
            </a:xfrm>
            <a:custGeom>
              <a:avLst/>
              <a:gdLst/>
              <a:ahLst/>
              <a:cxnLst/>
              <a:rect l="l" t="t" r="r" b="b"/>
              <a:pathLst>
                <a:path w="1778234" h="140239" extrusionOk="0">
                  <a:moveTo>
                    <a:pt x="1680514" y="0"/>
                  </a:moveTo>
                  <a:lnTo>
                    <a:pt x="97720" y="0"/>
                  </a:lnTo>
                  <a:cubicBezTo>
                    <a:pt x="31718" y="0"/>
                    <a:pt x="0" y="51288"/>
                    <a:pt x="0" y="113982"/>
                  </a:cubicBezTo>
                  <a:lnTo>
                    <a:pt x="0" y="140239"/>
                  </a:lnTo>
                  <a:lnTo>
                    <a:pt x="1778234" y="140239"/>
                  </a:lnTo>
                  <a:lnTo>
                    <a:pt x="1778234" y="113982"/>
                  </a:lnTo>
                  <a:cubicBezTo>
                    <a:pt x="1778234" y="51288"/>
                    <a:pt x="1746523" y="0"/>
                    <a:pt x="1680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3745503" y="1711953"/>
              <a:ext cx="215449" cy="111436"/>
            </a:xfrm>
            <a:custGeom>
              <a:avLst/>
              <a:gdLst/>
              <a:ahLst/>
              <a:cxnLst/>
              <a:rect l="l" t="t" r="r" b="b"/>
              <a:pathLst>
                <a:path w="215449" h="111436" extrusionOk="0">
                  <a:moveTo>
                    <a:pt x="184340" y="111436"/>
                  </a:moveTo>
                  <a:lnTo>
                    <a:pt x="31108" y="111436"/>
                  </a:lnTo>
                  <a:cubicBezTo>
                    <a:pt x="14001" y="111436"/>
                    <a:pt x="0" y="97434"/>
                    <a:pt x="0" y="80327"/>
                  </a:cubicBezTo>
                  <a:lnTo>
                    <a:pt x="0" y="31102"/>
                  </a:lnTo>
                  <a:cubicBezTo>
                    <a:pt x="0" y="13995"/>
                    <a:pt x="14001" y="0"/>
                    <a:pt x="31108" y="0"/>
                  </a:cubicBezTo>
                  <a:lnTo>
                    <a:pt x="184340" y="0"/>
                  </a:lnTo>
                  <a:cubicBezTo>
                    <a:pt x="201447" y="0"/>
                    <a:pt x="215449" y="13995"/>
                    <a:pt x="215449" y="31102"/>
                  </a:cubicBezTo>
                  <a:lnTo>
                    <a:pt x="215449" y="80327"/>
                  </a:lnTo>
                  <a:cubicBezTo>
                    <a:pt x="215449" y="97434"/>
                    <a:pt x="201447" y="111436"/>
                    <a:pt x="184340" y="1114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2564245" y="1894894"/>
              <a:ext cx="105867" cy="105867"/>
            </a:xfrm>
            <a:custGeom>
              <a:avLst/>
              <a:gdLst/>
              <a:ahLst/>
              <a:cxnLst/>
              <a:rect l="l" t="t" r="r" b="b"/>
              <a:pathLst>
                <a:path w="105867" h="105867" extrusionOk="0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2992004" y="2429937"/>
              <a:ext cx="113271" cy="118281"/>
            </a:xfrm>
            <a:custGeom>
              <a:avLst/>
              <a:gdLst/>
              <a:ahLst/>
              <a:cxnLst/>
              <a:rect l="l" t="t" r="r" b="b"/>
              <a:pathLst>
                <a:path w="113271" h="118281" extrusionOk="0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sp>
        <p:nvSpPr>
          <p:cNvPr id="1416" name="Google Shape;1416;p43"/>
          <p:cNvSpPr txBox="1"/>
          <p:nvPr/>
        </p:nvSpPr>
        <p:spPr>
          <a:xfrm>
            <a:off x="3347350" y="4789725"/>
            <a:ext cx="522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7" name="Google Shape;1417;p43"/>
          <p:cNvSpPr txBox="1"/>
          <p:nvPr/>
        </p:nvSpPr>
        <p:spPr>
          <a:xfrm>
            <a:off x="3347350" y="4637825"/>
            <a:ext cx="15513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Videokonferencija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18" name="Google Shape;14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9875" y="899238"/>
            <a:ext cx="6001274" cy="3664849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44"/>
          <p:cNvSpPr txBox="1">
            <a:spLocks noGrp="1"/>
          </p:cNvSpPr>
          <p:nvPr>
            <p:ph type="body" idx="1"/>
          </p:nvPr>
        </p:nvSpPr>
        <p:spPr>
          <a:xfrm>
            <a:off x="3048000" y="4675225"/>
            <a:ext cx="2902800" cy="400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1424" name="Google Shape;1424;p44"/>
          <p:cNvGrpSpPr/>
          <p:nvPr/>
        </p:nvGrpSpPr>
        <p:grpSpPr>
          <a:xfrm rot="1021026">
            <a:off x="8032571" y="179574"/>
            <a:ext cx="983487" cy="1056206"/>
            <a:chOff x="7962466" y="1694660"/>
            <a:chExt cx="2149548" cy="2186986"/>
          </a:xfrm>
        </p:grpSpPr>
        <p:sp>
          <p:nvSpPr>
            <p:cNvPr id="1425" name="Google Shape;1425;p44"/>
            <p:cNvSpPr/>
            <p:nvPr/>
          </p:nvSpPr>
          <p:spPr>
            <a:xfrm>
              <a:off x="8034015" y="1791550"/>
              <a:ext cx="2077999" cy="2090096"/>
            </a:xfrm>
            <a:custGeom>
              <a:avLst/>
              <a:gdLst/>
              <a:ahLst/>
              <a:cxnLst/>
              <a:rect l="l" t="t" r="r" b="b"/>
              <a:pathLst>
                <a:path w="2077999" h="2090096" extrusionOk="0">
                  <a:moveTo>
                    <a:pt x="150533" y="1119962"/>
                  </a:moveTo>
                  <a:cubicBezTo>
                    <a:pt x="264998" y="1274965"/>
                    <a:pt x="379463" y="1429962"/>
                    <a:pt x="493928" y="1584966"/>
                  </a:cubicBezTo>
                  <a:cubicBezTo>
                    <a:pt x="580955" y="1702803"/>
                    <a:pt x="667975" y="1820646"/>
                    <a:pt x="754995" y="1938477"/>
                  </a:cubicBezTo>
                  <a:cubicBezTo>
                    <a:pt x="758570" y="1944039"/>
                    <a:pt x="762495" y="1949577"/>
                    <a:pt x="767245" y="1955069"/>
                  </a:cubicBezTo>
                  <a:cubicBezTo>
                    <a:pt x="774769" y="1965248"/>
                    <a:pt x="782986" y="1973567"/>
                    <a:pt x="791590" y="1980526"/>
                  </a:cubicBezTo>
                  <a:cubicBezTo>
                    <a:pt x="906233" y="2090096"/>
                    <a:pt x="1057313" y="2087695"/>
                    <a:pt x="1186954" y="1991963"/>
                  </a:cubicBezTo>
                  <a:cubicBezTo>
                    <a:pt x="1281353" y="1922259"/>
                    <a:pt x="1375740" y="1852549"/>
                    <a:pt x="1470139" y="1782845"/>
                  </a:cubicBezTo>
                  <a:cubicBezTo>
                    <a:pt x="1549107" y="1724526"/>
                    <a:pt x="1630883" y="1668684"/>
                    <a:pt x="1707629" y="1607458"/>
                  </a:cubicBezTo>
                  <a:cubicBezTo>
                    <a:pt x="1834489" y="1506258"/>
                    <a:pt x="1847208" y="1371155"/>
                    <a:pt x="1786877" y="1244809"/>
                  </a:cubicBezTo>
                  <a:cubicBezTo>
                    <a:pt x="1827942" y="1181207"/>
                    <a:pt x="1869014" y="1117600"/>
                    <a:pt x="1910086" y="1053998"/>
                  </a:cubicBezTo>
                  <a:cubicBezTo>
                    <a:pt x="1964467" y="969765"/>
                    <a:pt x="2077999" y="843521"/>
                    <a:pt x="2075414" y="737825"/>
                  </a:cubicBezTo>
                  <a:cubicBezTo>
                    <a:pt x="2071763" y="588943"/>
                    <a:pt x="1899843" y="520477"/>
                    <a:pt x="1791938" y="450805"/>
                  </a:cubicBezTo>
                  <a:cubicBezTo>
                    <a:pt x="1751507" y="424694"/>
                    <a:pt x="1711178" y="393515"/>
                    <a:pt x="1668049" y="371779"/>
                  </a:cubicBezTo>
                  <a:cubicBezTo>
                    <a:pt x="1665503" y="370497"/>
                    <a:pt x="1662976" y="369569"/>
                    <a:pt x="1660429" y="368414"/>
                  </a:cubicBezTo>
                  <a:cubicBezTo>
                    <a:pt x="1664455" y="336683"/>
                    <a:pt x="1666836" y="305123"/>
                    <a:pt x="1665535" y="274224"/>
                  </a:cubicBezTo>
                  <a:cubicBezTo>
                    <a:pt x="1658270" y="101409"/>
                    <a:pt x="1497031" y="86448"/>
                    <a:pt x="1364945" y="66579"/>
                  </a:cubicBezTo>
                  <a:cubicBezTo>
                    <a:pt x="1260176" y="50819"/>
                    <a:pt x="1105871" y="0"/>
                    <a:pt x="1009923" y="64065"/>
                  </a:cubicBezTo>
                  <a:cubicBezTo>
                    <a:pt x="964933" y="94106"/>
                    <a:pt x="940568" y="140023"/>
                    <a:pt x="925918" y="191325"/>
                  </a:cubicBezTo>
                  <a:cubicBezTo>
                    <a:pt x="862869" y="176123"/>
                    <a:pt x="794797" y="184016"/>
                    <a:pt x="726808" y="224701"/>
                  </a:cubicBezTo>
                  <a:cubicBezTo>
                    <a:pt x="678637" y="253523"/>
                    <a:pt x="634657" y="290436"/>
                    <a:pt x="589597" y="323716"/>
                  </a:cubicBezTo>
                  <a:cubicBezTo>
                    <a:pt x="445452" y="430155"/>
                    <a:pt x="296551" y="532206"/>
                    <a:pt x="156292" y="643699"/>
                  </a:cubicBezTo>
                  <a:cubicBezTo>
                    <a:pt x="40938" y="735380"/>
                    <a:pt x="0" y="887399"/>
                    <a:pt x="77762" y="1018082"/>
                  </a:cubicBezTo>
                  <a:cubicBezTo>
                    <a:pt x="99059" y="1053877"/>
                    <a:pt x="125825" y="1086516"/>
                    <a:pt x="150533" y="11199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26" name="Google Shape;1426;p44"/>
            <p:cNvSpPr/>
            <p:nvPr/>
          </p:nvSpPr>
          <p:spPr>
            <a:xfrm>
              <a:off x="7962466" y="1694660"/>
              <a:ext cx="2077999" cy="2090096"/>
            </a:xfrm>
            <a:custGeom>
              <a:avLst/>
              <a:gdLst/>
              <a:ahLst/>
              <a:cxnLst/>
              <a:rect l="l" t="t" r="r" b="b"/>
              <a:pathLst>
                <a:path w="2077999" h="2090096" extrusionOk="0">
                  <a:moveTo>
                    <a:pt x="150533" y="1119962"/>
                  </a:moveTo>
                  <a:cubicBezTo>
                    <a:pt x="264991" y="1274965"/>
                    <a:pt x="379463" y="1429962"/>
                    <a:pt x="493928" y="1584966"/>
                  </a:cubicBezTo>
                  <a:cubicBezTo>
                    <a:pt x="580948" y="1702809"/>
                    <a:pt x="667975" y="1820640"/>
                    <a:pt x="754995" y="1938483"/>
                  </a:cubicBezTo>
                  <a:cubicBezTo>
                    <a:pt x="758564" y="1944046"/>
                    <a:pt x="762495" y="1949583"/>
                    <a:pt x="767245" y="1955063"/>
                  </a:cubicBezTo>
                  <a:cubicBezTo>
                    <a:pt x="774769" y="1965255"/>
                    <a:pt x="782986" y="1973567"/>
                    <a:pt x="791590" y="1980526"/>
                  </a:cubicBezTo>
                  <a:cubicBezTo>
                    <a:pt x="906233" y="2090096"/>
                    <a:pt x="1057313" y="2087702"/>
                    <a:pt x="1186954" y="1991969"/>
                  </a:cubicBezTo>
                  <a:cubicBezTo>
                    <a:pt x="1281347" y="1922259"/>
                    <a:pt x="1375740" y="1852555"/>
                    <a:pt x="1470139" y="1782838"/>
                  </a:cubicBezTo>
                  <a:cubicBezTo>
                    <a:pt x="1549107" y="1724526"/>
                    <a:pt x="1630883" y="1668691"/>
                    <a:pt x="1707629" y="1607464"/>
                  </a:cubicBezTo>
                  <a:cubicBezTo>
                    <a:pt x="1834489" y="1506258"/>
                    <a:pt x="1847208" y="1371155"/>
                    <a:pt x="1786877" y="1244809"/>
                  </a:cubicBezTo>
                  <a:cubicBezTo>
                    <a:pt x="1827942" y="1181207"/>
                    <a:pt x="1869014" y="1117606"/>
                    <a:pt x="1910079" y="1054004"/>
                  </a:cubicBezTo>
                  <a:cubicBezTo>
                    <a:pt x="1964467" y="969771"/>
                    <a:pt x="2077999" y="843521"/>
                    <a:pt x="2075414" y="737825"/>
                  </a:cubicBezTo>
                  <a:cubicBezTo>
                    <a:pt x="2071763" y="588949"/>
                    <a:pt x="1899843" y="520477"/>
                    <a:pt x="1791938" y="450805"/>
                  </a:cubicBezTo>
                  <a:cubicBezTo>
                    <a:pt x="1751507" y="424694"/>
                    <a:pt x="1711178" y="393522"/>
                    <a:pt x="1668049" y="371779"/>
                  </a:cubicBezTo>
                  <a:cubicBezTo>
                    <a:pt x="1665497" y="370503"/>
                    <a:pt x="1662976" y="369576"/>
                    <a:pt x="1660429" y="368414"/>
                  </a:cubicBezTo>
                  <a:cubicBezTo>
                    <a:pt x="1664449" y="336689"/>
                    <a:pt x="1666830" y="305123"/>
                    <a:pt x="1665535" y="274224"/>
                  </a:cubicBezTo>
                  <a:cubicBezTo>
                    <a:pt x="1658270" y="101409"/>
                    <a:pt x="1497031" y="86448"/>
                    <a:pt x="1364945" y="66579"/>
                  </a:cubicBezTo>
                  <a:cubicBezTo>
                    <a:pt x="1260176" y="50819"/>
                    <a:pt x="1105871" y="0"/>
                    <a:pt x="1009923" y="64065"/>
                  </a:cubicBezTo>
                  <a:cubicBezTo>
                    <a:pt x="964933" y="94106"/>
                    <a:pt x="940568" y="140023"/>
                    <a:pt x="925918" y="191331"/>
                  </a:cubicBezTo>
                  <a:cubicBezTo>
                    <a:pt x="862863" y="176129"/>
                    <a:pt x="794791" y="184016"/>
                    <a:pt x="726808" y="224701"/>
                  </a:cubicBezTo>
                  <a:cubicBezTo>
                    <a:pt x="678637" y="253530"/>
                    <a:pt x="634657" y="290436"/>
                    <a:pt x="589591" y="323716"/>
                  </a:cubicBezTo>
                  <a:cubicBezTo>
                    <a:pt x="445452" y="430155"/>
                    <a:pt x="296551" y="532206"/>
                    <a:pt x="156286" y="643699"/>
                  </a:cubicBezTo>
                  <a:cubicBezTo>
                    <a:pt x="40938" y="735387"/>
                    <a:pt x="0" y="887399"/>
                    <a:pt x="77762" y="1018089"/>
                  </a:cubicBezTo>
                  <a:cubicBezTo>
                    <a:pt x="99059" y="1053877"/>
                    <a:pt x="125825" y="1086516"/>
                    <a:pt x="150533" y="11199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27" name="Google Shape;1427;p44"/>
            <p:cNvSpPr/>
            <p:nvPr/>
          </p:nvSpPr>
          <p:spPr>
            <a:xfrm>
              <a:off x="8906416" y="1872875"/>
              <a:ext cx="576433" cy="980408"/>
            </a:xfrm>
            <a:custGeom>
              <a:avLst/>
              <a:gdLst/>
              <a:ahLst/>
              <a:cxnLst/>
              <a:rect l="l" t="t" r="r" b="b"/>
              <a:pathLst>
                <a:path w="576433" h="980408" extrusionOk="0">
                  <a:moveTo>
                    <a:pt x="575113" y="81070"/>
                  </a:moveTo>
                  <a:lnTo>
                    <a:pt x="442048" y="965638"/>
                  </a:lnTo>
                  <a:cubicBezTo>
                    <a:pt x="440734" y="974388"/>
                    <a:pt x="432581" y="980408"/>
                    <a:pt x="423830" y="979093"/>
                  </a:cubicBezTo>
                  <a:lnTo>
                    <a:pt x="14770" y="917555"/>
                  </a:lnTo>
                  <a:cubicBezTo>
                    <a:pt x="6019" y="916241"/>
                    <a:pt x="0" y="908088"/>
                    <a:pt x="1314" y="899337"/>
                  </a:cubicBezTo>
                  <a:lnTo>
                    <a:pt x="134378" y="14770"/>
                  </a:lnTo>
                  <a:cubicBezTo>
                    <a:pt x="135693" y="6026"/>
                    <a:pt x="143846" y="0"/>
                    <a:pt x="152596" y="1314"/>
                  </a:cubicBezTo>
                  <a:lnTo>
                    <a:pt x="561657" y="62845"/>
                  </a:lnTo>
                  <a:cubicBezTo>
                    <a:pt x="570407" y="64166"/>
                    <a:pt x="576433" y="72326"/>
                    <a:pt x="575113" y="810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28" name="Google Shape;1428;p44"/>
            <p:cNvSpPr/>
            <p:nvPr/>
          </p:nvSpPr>
          <p:spPr>
            <a:xfrm>
              <a:off x="8882646" y="1849114"/>
              <a:ext cx="623970" cy="1027938"/>
            </a:xfrm>
            <a:custGeom>
              <a:avLst/>
              <a:gdLst/>
              <a:ahLst/>
              <a:cxnLst/>
              <a:rect l="l" t="t" r="r" b="b"/>
              <a:pathLst>
                <a:path w="623970" h="1027938" extrusionOk="0">
                  <a:moveTo>
                    <a:pt x="417398" y="1022451"/>
                  </a:moveTo>
                  <a:lnTo>
                    <a:pt x="61639" y="968933"/>
                  </a:lnTo>
                  <a:cubicBezTo>
                    <a:pt x="25184" y="963447"/>
                    <a:pt x="0" y="929347"/>
                    <a:pt x="5480" y="892898"/>
                  </a:cubicBezTo>
                  <a:lnTo>
                    <a:pt x="130530" y="61626"/>
                  </a:lnTo>
                  <a:cubicBezTo>
                    <a:pt x="136010" y="25184"/>
                    <a:pt x="170116" y="0"/>
                    <a:pt x="206565" y="5480"/>
                  </a:cubicBezTo>
                  <a:lnTo>
                    <a:pt x="562330" y="58997"/>
                  </a:lnTo>
                  <a:cubicBezTo>
                    <a:pt x="598785" y="64484"/>
                    <a:pt x="623970" y="98590"/>
                    <a:pt x="618483" y="135032"/>
                  </a:cubicBezTo>
                  <a:lnTo>
                    <a:pt x="493439" y="966304"/>
                  </a:lnTo>
                  <a:cubicBezTo>
                    <a:pt x="487959" y="1002747"/>
                    <a:pt x="453853" y="1027938"/>
                    <a:pt x="417398" y="1022451"/>
                  </a:cubicBezTo>
                  <a:close/>
                  <a:moveTo>
                    <a:pt x="199466" y="52692"/>
                  </a:moveTo>
                  <a:cubicBezTo>
                    <a:pt x="189045" y="51123"/>
                    <a:pt x="179304" y="58318"/>
                    <a:pt x="177736" y="68726"/>
                  </a:cubicBezTo>
                  <a:lnTo>
                    <a:pt x="52692" y="900004"/>
                  </a:lnTo>
                  <a:cubicBezTo>
                    <a:pt x="51123" y="910412"/>
                    <a:pt x="58318" y="920153"/>
                    <a:pt x="68738" y="921721"/>
                  </a:cubicBezTo>
                  <a:lnTo>
                    <a:pt x="424497" y="975239"/>
                  </a:lnTo>
                  <a:cubicBezTo>
                    <a:pt x="434917" y="976807"/>
                    <a:pt x="444658" y="969613"/>
                    <a:pt x="446227" y="959205"/>
                  </a:cubicBezTo>
                  <a:lnTo>
                    <a:pt x="571277" y="127927"/>
                  </a:lnTo>
                  <a:cubicBezTo>
                    <a:pt x="572846" y="117513"/>
                    <a:pt x="565645" y="107778"/>
                    <a:pt x="555224" y="106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9034094" y="1958825"/>
              <a:ext cx="172173" cy="529272"/>
            </a:xfrm>
            <a:custGeom>
              <a:avLst/>
              <a:gdLst/>
              <a:ahLst/>
              <a:cxnLst/>
              <a:rect l="l" t="t" r="r" b="b"/>
              <a:pathLst>
                <a:path w="172173" h="529272" extrusionOk="0">
                  <a:moveTo>
                    <a:pt x="171297" y="24237"/>
                  </a:moveTo>
                  <a:lnTo>
                    <a:pt x="96805" y="519461"/>
                  </a:lnTo>
                  <a:cubicBezTo>
                    <a:pt x="95929" y="525272"/>
                    <a:pt x="90506" y="529272"/>
                    <a:pt x="84702" y="528402"/>
                  </a:cubicBezTo>
                  <a:lnTo>
                    <a:pt x="9804" y="517137"/>
                  </a:lnTo>
                  <a:cubicBezTo>
                    <a:pt x="4000" y="516261"/>
                    <a:pt x="0" y="510844"/>
                    <a:pt x="876" y="505034"/>
                  </a:cubicBezTo>
                  <a:lnTo>
                    <a:pt x="75374" y="9810"/>
                  </a:lnTo>
                  <a:cubicBezTo>
                    <a:pt x="76244" y="4000"/>
                    <a:pt x="81660" y="0"/>
                    <a:pt x="87471" y="869"/>
                  </a:cubicBezTo>
                  <a:lnTo>
                    <a:pt x="162363" y="12141"/>
                  </a:lnTo>
                  <a:cubicBezTo>
                    <a:pt x="168173" y="13011"/>
                    <a:pt x="172173" y="18427"/>
                    <a:pt x="171297" y="24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9009724" y="1934457"/>
              <a:ext cx="220903" cy="578015"/>
            </a:xfrm>
            <a:custGeom>
              <a:avLst/>
              <a:gdLst/>
              <a:ahLst/>
              <a:cxnLst/>
              <a:rect l="l" t="t" r="r" b="b"/>
              <a:pathLst>
                <a:path w="220903" h="578015" extrusionOk="0">
                  <a:moveTo>
                    <a:pt x="87833" y="573716"/>
                  </a:moveTo>
                  <a:lnTo>
                    <a:pt x="48323" y="567772"/>
                  </a:lnTo>
                  <a:cubicBezTo>
                    <a:pt x="19754" y="563473"/>
                    <a:pt x="0" y="536733"/>
                    <a:pt x="4298" y="508158"/>
                  </a:cubicBezTo>
                  <a:lnTo>
                    <a:pt x="73469" y="48323"/>
                  </a:lnTo>
                  <a:cubicBezTo>
                    <a:pt x="77768" y="19742"/>
                    <a:pt x="104514" y="0"/>
                    <a:pt x="133083" y="4292"/>
                  </a:cubicBezTo>
                  <a:lnTo>
                    <a:pt x="172599" y="10236"/>
                  </a:lnTo>
                  <a:cubicBezTo>
                    <a:pt x="201167" y="14535"/>
                    <a:pt x="220903" y="41275"/>
                    <a:pt x="216604" y="69850"/>
                  </a:cubicBezTo>
                  <a:lnTo>
                    <a:pt x="147434" y="529685"/>
                  </a:lnTo>
                  <a:cubicBezTo>
                    <a:pt x="143135" y="558266"/>
                    <a:pt x="116401" y="578015"/>
                    <a:pt x="87833" y="573716"/>
                  </a:cubicBezTo>
                  <a:close/>
                  <a:moveTo>
                    <a:pt x="125983" y="51504"/>
                  </a:moveTo>
                  <a:cubicBezTo>
                    <a:pt x="123450" y="51123"/>
                    <a:pt x="121062" y="52876"/>
                    <a:pt x="120681" y="55422"/>
                  </a:cubicBezTo>
                  <a:lnTo>
                    <a:pt x="51504" y="515258"/>
                  </a:lnTo>
                  <a:cubicBezTo>
                    <a:pt x="51123" y="517798"/>
                    <a:pt x="52889" y="520179"/>
                    <a:pt x="55429" y="520560"/>
                  </a:cubicBezTo>
                  <a:lnTo>
                    <a:pt x="94932" y="526503"/>
                  </a:lnTo>
                  <a:cubicBezTo>
                    <a:pt x="97472" y="526884"/>
                    <a:pt x="99841" y="525125"/>
                    <a:pt x="100222" y="522585"/>
                  </a:cubicBezTo>
                  <a:lnTo>
                    <a:pt x="169398" y="62750"/>
                  </a:lnTo>
                  <a:cubicBezTo>
                    <a:pt x="169773" y="60210"/>
                    <a:pt x="168027" y="57829"/>
                    <a:pt x="165493" y="57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9188383" y="2344618"/>
              <a:ext cx="168281" cy="168281"/>
            </a:xfrm>
            <a:custGeom>
              <a:avLst/>
              <a:gdLst/>
              <a:ahLst/>
              <a:cxnLst/>
              <a:rect l="l" t="t" r="r" b="b"/>
              <a:pathLst>
                <a:path w="168281" h="168281" extrusionOk="0">
                  <a:moveTo>
                    <a:pt x="167424" y="31800"/>
                  </a:moveTo>
                  <a:lnTo>
                    <a:pt x="148335" y="158661"/>
                  </a:lnTo>
                  <a:cubicBezTo>
                    <a:pt x="147478" y="164357"/>
                    <a:pt x="142170" y="168281"/>
                    <a:pt x="136480" y="167424"/>
                  </a:cubicBezTo>
                  <a:lnTo>
                    <a:pt x="9613" y="148342"/>
                  </a:lnTo>
                  <a:cubicBezTo>
                    <a:pt x="3924" y="147485"/>
                    <a:pt x="0" y="142170"/>
                    <a:pt x="857" y="136474"/>
                  </a:cubicBezTo>
                  <a:lnTo>
                    <a:pt x="19939" y="9613"/>
                  </a:lnTo>
                  <a:cubicBezTo>
                    <a:pt x="20796" y="3917"/>
                    <a:pt x="26104" y="0"/>
                    <a:pt x="31807" y="857"/>
                  </a:cubicBezTo>
                  <a:lnTo>
                    <a:pt x="158661" y="19938"/>
                  </a:lnTo>
                  <a:cubicBezTo>
                    <a:pt x="164357" y="20796"/>
                    <a:pt x="168281" y="26111"/>
                    <a:pt x="167424" y="318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2" name="Google Shape;1432;p44"/>
            <p:cNvSpPr/>
            <p:nvPr/>
          </p:nvSpPr>
          <p:spPr>
            <a:xfrm>
              <a:off x="9163995" y="2320224"/>
              <a:ext cx="217062" cy="217062"/>
            </a:xfrm>
            <a:custGeom>
              <a:avLst/>
              <a:gdLst/>
              <a:ahLst/>
              <a:cxnLst/>
              <a:rect l="l" t="t" r="r" b="b"/>
              <a:pathLst>
                <a:path w="217062" h="217062" extrusionOk="0">
                  <a:moveTo>
                    <a:pt x="139966" y="212813"/>
                  </a:moveTo>
                  <a:lnTo>
                    <a:pt x="47796" y="198945"/>
                  </a:lnTo>
                  <a:cubicBezTo>
                    <a:pt x="19532" y="194697"/>
                    <a:pt x="0" y="168243"/>
                    <a:pt x="4254" y="139966"/>
                  </a:cubicBezTo>
                  <a:lnTo>
                    <a:pt x="18116" y="47809"/>
                  </a:lnTo>
                  <a:cubicBezTo>
                    <a:pt x="22371" y="19538"/>
                    <a:pt x="48818" y="0"/>
                    <a:pt x="77082" y="4248"/>
                  </a:cubicBezTo>
                  <a:lnTo>
                    <a:pt x="169259" y="18116"/>
                  </a:lnTo>
                  <a:cubicBezTo>
                    <a:pt x="197516" y="22364"/>
                    <a:pt x="217062" y="48825"/>
                    <a:pt x="212813" y="77095"/>
                  </a:cubicBezTo>
                  <a:lnTo>
                    <a:pt x="198951" y="169259"/>
                  </a:lnTo>
                  <a:cubicBezTo>
                    <a:pt x="194697" y="197529"/>
                    <a:pt x="168236" y="217062"/>
                    <a:pt x="139966" y="212813"/>
                  </a:cubicBezTo>
                  <a:close/>
                  <a:moveTo>
                    <a:pt x="69983" y="51460"/>
                  </a:moveTo>
                  <a:cubicBezTo>
                    <a:pt x="67748" y="51123"/>
                    <a:pt x="65665" y="52673"/>
                    <a:pt x="65328" y="54908"/>
                  </a:cubicBezTo>
                  <a:lnTo>
                    <a:pt x="51466" y="147072"/>
                  </a:lnTo>
                  <a:cubicBezTo>
                    <a:pt x="51123" y="149307"/>
                    <a:pt x="52666" y="151403"/>
                    <a:pt x="54895" y="151739"/>
                  </a:cubicBezTo>
                  <a:lnTo>
                    <a:pt x="147072" y="165601"/>
                  </a:lnTo>
                  <a:cubicBezTo>
                    <a:pt x="149313" y="165938"/>
                    <a:pt x="151403" y="164395"/>
                    <a:pt x="151739" y="162159"/>
                  </a:cubicBezTo>
                  <a:lnTo>
                    <a:pt x="165607" y="69996"/>
                  </a:lnTo>
                  <a:cubicBezTo>
                    <a:pt x="165938" y="67760"/>
                    <a:pt x="164401" y="65665"/>
                    <a:pt x="162159" y="65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3" name="Google Shape;1433;p44"/>
            <p:cNvSpPr/>
            <p:nvPr/>
          </p:nvSpPr>
          <p:spPr>
            <a:xfrm>
              <a:off x="9256880" y="1986735"/>
              <a:ext cx="44430" cy="295338"/>
            </a:xfrm>
            <a:custGeom>
              <a:avLst/>
              <a:gdLst/>
              <a:ahLst/>
              <a:cxnLst/>
              <a:rect l="l" t="t" r="r" b="b"/>
              <a:pathLst>
                <a:path w="44430" h="295338" extrusionOk="0">
                  <a:moveTo>
                    <a:pt x="0" y="295338"/>
                  </a:moveTo>
                  <a:lnTo>
                    <a:pt x="444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4" name="Google Shape;1434;p44"/>
            <p:cNvSpPr/>
            <p:nvPr/>
          </p:nvSpPr>
          <p:spPr>
            <a:xfrm>
              <a:off x="9233275" y="1983186"/>
              <a:ext cx="91643" cy="302437"/>
            </a:xfrm>
            <a:custGeom>
              <a:avLst/>
              <a:gdLst/>
              <a:ahLst/>
              <a:cxnLst/>
              <a:rect l="l" t="t" r="r" b="b"/>
              <a:pathLst>
                <a:path w="91643" h="302437" extrusionOk="0">
                  <a:moveTo>
                    <a:pt x="47212" y="302437"/>
                  </a:moveTo>
                  <a:lnTo>
                    <a:pt x="0" y="295338"/>
                  </a:lnTo>
                  <a:lnTo>
                    <a:pt x="44437" y="0"/>
                  </a:lnTo>
                  <a:lnTo>
                    <a:pt x="91643" y="709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5" name="Google Shape;1435;p44"/>
            <p:cNvSpPr/>
            <p:nvPr/>
          </p:nvSpPr>
          <p:spPr>
            <a:xfrm>
              <a:off x="9330623" y="1997830"/>
              <a:ext cx="44424" cy="295338"/>
            </a:xfrm>
            <a:custGeom>
              <a:avLst/>
              <a:gdLst/>
              <a:ahLst/>
              <a:cxnLst/>
              <a:rect l="l" t="t" r="r" b="b"/>
              <a:pathLst>
                <a:path w="44424" h="295338" extrusionOk="0">
                  <a:moveTo>
                    <a:pt x="0" y="295338"/>
                  </a:moveTo>
                  <a:lnTo>
                    <a:pt x="444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6" name="Google Shape;1436;p44"/>
            <p:cNvSpPr/>
            <p:nvPr/>
          </p:nvSpPr>
          <p:spPr>
            <a:xfrm>
              <a:off x="9307013" y="1994277"/>
              <a:ext cx="91636" cy="302437"/>
            </a:xfrm>
            <a:custGeom>
              <a:avLst/>
              <a:gdLst/>
              <a:ahLst/>
              <a:cxnLst/>
              <a:rect l="l" t="t" r="r" b="b"/>
              <a:pathLst>
                <a:path w="91636" h="302437" extrusionOk="0">
                  <a:moveTo>
                    <a:pt x="47212" y="302437"/>
                  </a:moveTo>
                  <a:lnTo>
                    <a:pt x="0" y="295338"/>
                  </a:lnTo>
                  <a:lnTo>
                    <a:pt x="44430" y="0"/>
                  </a:lnTo>
                  <a:lnTo>
                    <a:pt x="91636" y="709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7" name="Google Shape;1437;p44"/>
            <p:cNvSpPr/>
            <p:nvPr/>
          </p:nvSpPr>
          <p:spPr>
            <a:xfrm>
              <a:off x="9030839" y="2183839"/>
              <a:ext cx="869257" cy="1012380"/>
            </a:xfrm>
            <a:custGeom>
              <a:avLst/>
              <a:gdLst/>
              <a:ahLst/>
              <a:cxnLst/>
              <a:rect l="l" t="t" r="r" b="b"/>
              <a:pathLst>
                <a:path w="869257" h="1012380" extrusionOk="0">
                  <a:moveTo>
                    <a:pt x="864457" y="251333"/>
                  </a:moveTo>
                  <a:lnTo>
                    <a:pt x="379228" y="1002811"/>
                  </a:lnTo>
                  <a:cubicBezTo>
                    <a:pt x="374434" y="1010246"/>
                    <a:pt x="364521" y="1012380"/>
                    <a:pt x="357085" y="1007579"/>
                  </a:cubicBezTo>
                  <a:lnTo>
                    <a:pt x="9569" y="783189"/>
                  </a:lnTo>
                  <a:cubicBezTo>
                    <a:pt x="2133" y="778389"/>
                    <a:pt x="0" y="768477"/>
                    <a:pt x="4800" y="761047"/>
                  </a:cubicBezTo>
                  <a:lnTo>
                    <a:pt x="490023" y="9569"/>
                  </a:lnTo>
                  <a:cubicBezTo>
                    <a:pt x="494823" y="2133"/>
                    <a:pt x="504742" y="0"/>
                    <a:pt x="512165" y="4800"/>
                  </a:cubicBezTo>
                  <a:lnTo>
                    <a:pt x="859688" y="229190"/>
                  </a:lnTo>
                  <a:cubicBezTo>
                    <a:pt x="867117" y="233991"/>
                    <a:pt x="869257" y="243903"/>
                    <a:pt x="864457" y="2513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8" name="Google Shape;1438;p44"/>
            <p:cNvSpPr/>
            <p:nvPr/>
          </p:nvSpPr>
          <p:spPr>
            <a:xfrm>
              <a:off x="9010228" y="2163243"/>
              <a:ext cx="910488" cy="1044778"/>
            </a:xfrm>
            <a:custGeom>
              <a:avLst/>
              <a:gdLst/>
              <a:ahLst/>
              <a:cxnLst/>
              <a:rect l="l" t="t" r="r" b="b"/>
              <a:pathLst>
                <a:path w="910488" h="1044778" extrusionOk="0">
                  <a:moveTo>
                    <a:pt x="368395" y="1043590"/>
                  </a:moveTo>
                  <a:cubicBezTo>
                    <a:pt x="359143" y="1042200"/>
                    <a:pt x="350202" y="1038834"/>
                    <a:pt x="342112" y="1033608"/>
                  </a:cubicBezTo>
                  <a:lnTo>
                    <a:pt x="39865" y="838460"/>
                  </a:lnTo>
                  <a:cubicBezTo>
                    <a:pt x="8909" y="818464"/>
                    <a:pt x="0" y="777024"/>
                    <a:pt x="19977" y="746061"/>
                  </a:cubicBezTo>
                  <a:lnTo>
                    <a:pt x="475964" y="39852"/>
                  </a:lnTo>
                  <a:cubicBezTo>
                    <a:pt x="495966" y="8902"/>
                    <a:pt x="537470" y="0"/>
                    <a:pt x="568375" y="19964"/>
                  </a:cubicBezTo>
                  <a:lnTo>
                    <a:pt x="870610" y="215118"/>
                  </a:lnTo>
                  <a:cubicBezTo>
                    <a:pt x="901566" y="235108"/>
                    <a:pt x="910488" y="276555"/>
                    <a:pt x="890504" y="307517"/>
                  </a:cubicBezTo>
                  <a:lnTo>
                    <a:pt x="434511" y="1013720"/>
                  </a:lnTo>
                  <a:cubicBezTo>
                    <a:pt x="424815" y="1028719"/>
                    <a:pt x="409892" y="1039044"/>
                    <a:pt x="392429" y="1042803"/>
                  </a:cubicBezTo>
                  <a:cubicBezTo>
                    <a:pt x="384409" y="1044530"/>
                    <a:pt x="376275" y="1044778"/>
                    <a:pt x="368395" y="1043590"/>
                  </a:cubicBezTo>
                  <a:close/>
                  <a:moveTo>
                    <a:pt x="534981" y="57232"/>
                  </a:moveTo>
                  <a:cubicBezTo>
                    <a:pt x="527792" y="56153"/>
                    <a:pt x="520274" y="59251"/>
                    <a:pt x="516064" y="65754"/>
                  </a:cubicBezTo>
                  <a:lnTo>
                    <a:pt x="60090" y="771956"/>
                  </a:lnTo>
                  <a:cubicBezTo>
                    <a:pt x="54368" y="780802"/>
                    <a:pt x="56927" y="792645"/>
                    <a:pt x="65760" y="798353"/>
                  </a:cubicBezTo>
                  <a:lnTo>
                    <a:pt x="368007" y="993501"/>
                  </a:lnTo>
                  <a:cubicBezTo>
                    <a:pt x="372319" y="996289"/>
                    <a:pt x="377424" y="997216"/>
                    <a:pt x="382384" y="996130"/>
                  </a:cubicBezTo>
                  <a:cubicBezTo>
                    <a:pt x="387375" y="995057"/>
                    <a:pt x="391636" y="992104"/>
                    <a:pt x="394398" y="987825"/>
                  </a:cubicBezTo>
                  <a:lnTo>
                    <a:pt x="850398" y="281616"/>
                  </a:lnTo>
                  <a:cubicBezTo>
                    <a:pt x="856113" y="272770"/>
                    <a:pt x="853554" y="260934"/>
                    <a:pt x="844715" y="255225"/>
                  </a:cubicBezTo>
                  <a:lnTo>
                    <a:pt x="542480" y="60071"/>
                  </a:lnTo>
                  <a:cubicBezTo>
                    <a:pt x="540137" y="58553"/>
                    <a:pt x="537578" y="57626"/>
                    <a:pt x="534981" y="572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39" name="Google Shape;1439;p44"/>
            <p:cNvSpPr/>
            <p:nvPr/>
          </p:nvSpPr>
          <p:spPr>
            <a:xfrm>
              <a:off x="9275298" y="2289126"/>
              <a:ext cx="359517" cy="486041"/>
            </a:xfrm>
            <a:custGeom>
              <a:avLst/>
              <a:gdLst/>
              <a:ahLst/>
              <a:cxnLst/>
              <a:rect l="l" t="t" r="r" b="b"/>
              <a:pathLst>
                <a:path w="359517" h="486041" extrusionOk="0">
                  <a:moveTo>
                    <a:pt x="356330" y="58972"/>
                  </a:moveTo>
                  <a:lnTo>
                    <a:pt x="84677" y="479685"/>
                  </a:lnTo>
                  <a:cubicBezTo>
                    <a:pt x="81489" y="484625"/>
                    <a:pt x="74910" y="486041"/>
                    <a:pt x="69970" y="482854"/>
                  </a:cubicBezTo>
                  <a:lnTo>
                    <a:pt x="6350" y="441769"/>
                  </a:lnTo>
                  <a:cubicBezTo>
                    <a:pt x="1409" y="438588"/>
                    <a:pt x="0" y="432003"/>
                    <a:pt x="3181" y="427069"/>
                  </a:cubicBezTo>
                  <a:lnTo>
                    <a:pt x="274840" y="6350"/>
                  </a:lnTo>
                  <a:cubicBezTo>
                    <a:pt x="278022" y="1416"/>
                    <a:pt x="284606" y="0"/>
                    <a:pt x="289540" y="3187"/>
                  </a:cubicBezTo>
                  <a:lnTo>
                    <a:pt x="353167" y="44272"/>
                  </a:lnTo>
                  <a:cubicBezTo>
                    <a:pt x="358095" y="47459"/>
                    <a:pt x="359517" y="54038"/>
                    <a:pt x="356330" y="589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0" name="Google Shape;1440;p44"/>
            <p:cNvSpPr/>
            <p:nvPr/>
          </p:nvSpPr>
          <p:spPr>
            <a:xfrm>
              <a:off x="9252454" y="2266316"/>
              <a:ext cx="405199" cy="524757"/>
            </a:xfrm>
            <a:custGeom>
              <a:avLst/>
              <a:gdLst/>
              <a:ahLst/>
              <a:cxnLst/>
              <a:rect l="l" t="t" r="r" b="b"/>
              <a:pathLst>
                <a:path w="405199" h="524757" extrusionOk="0">
                  <a:moveTo>
                    <a:pt x="85445" y="523830"/>
                  </a:moveTo>
                  <a:cubicBezTo>
                    <a:pt x="78187" y="522738"/>
                    <a:pt x="71183" y="520103"/>
                    <a:pt x="64839" y="516000"/>
                  </a:cubicBezTo>
                  <a:lnTo>
                    <a:pt x="31273" y="494341"/>
                  </a:lnTo>
                  <a:cubicBezTo>
                    <a:pt x="7004" y="478675"/>
                    <a:pt x="0" y="446176"/>
                    <a:pt x="15671" y="421893"/>
                  </a:cubicBezTo>
                  <a:lnTo>
                    <a:pt x="267931" y="31241"/>
                  </a:lnTo>
                  <a:cubicBezTo>
                    <a:pt x="283603" y="6972"/>
                    <a:pt x="316083" y="0"/>
                    <a:pt x="340366" y="15646"/>
                  </a:cubicBezTo>
                  <a:lnTo>
                    <a:pt x="373926" y="37318"/>
                  </a:lnTo>
                  <a:cubicBezTo>
                    <a:pt x="398195" y="52997"/>
                    <a:pt x="405199" y="85496"/>
                    <a:pt x="389528" y="109759"/>
                  </a:cubicBezTo>
                  <a:lnTo>
                    <a:pt x="137274" y="500418"/>
                  </a:lnTo>
                  <a:cubicBezTo>
                    <a:pt x="129686" y="512178"/>
                    <a:pt x="117976" y="520268"/>
                    <a:pt x="104279" y="523214"/>
                  </a:cubicBezTo>
                  <a:cubicBezTo>
                    <a:pt x="97993" y="524573"/>
                    <a:pt x="91617" y="524757"/>
                    <a:pt x="85445" y="523830"/>
                  </a:cubicBezTo>
                  <a:close/>
                  <a:moveTo>
                    <a:pt x="312642" y="55054"/>
                  </a:moveTo>
                  <a:cubicBezTo>
                    <a:pt x="311994" y="54959"/>
                    <a:pt x="311423" y="55016"/>
                    <a:pt x="310965" y="55111"/>
                  </a:cubicBezTo>
                  <a:cubicBezTo>
                    <a:pt x="310108" y="55295"/>
                    <a:pt x="308895" y="55797"/>
                    <a:pt x="308032" y="57137"/>
                  </a:cubicBezTo>
                  <a:lnTo>
                    <a:pt x="55784" y="447795"/>
                  </a:lnTo>
                  <a:cubicBezTo>
                    <a:pt x="54387" y="449948"/>
                    <a:pt x="55010" y="452837"/>
                    <a:pt x="57175" y="454234"/>
                  </a:cubicBezTo>
                  <a:lnTo>
                    <a:pt x="90735" y="475900"/>
                  </a:lnTo>
                  <a:cubicBezTo>
                    <a:pt x="92068" y="476764"/>
                    <a:pt x="93376" y="476719"/>
                    <a:pt x="94233" y="476542"/>
                  </a:cubicBezTo>
                  <a:cubicBezTo>
                    <a:pt x="95097" y="476364"/>
                    <a:pt x="96304" y="475862"/>
                    <a:pt x="97161" y="474522"/>
                  </a:cubicBezTo>
                  <a:lnTo>
                    <a:pt x="349421" y="83864"/>
                  </a:lnTo>
                  <a:cubicBezTo>
                    <a:pt x="350812" y="81705"/>
                    <a:pt x="350177" y="78816"/>
                    <a:pt x="348030" y="77412"/>
                  </a:cubicBezTo>
                  <a:lnTo>
                    <a:pt x="314471" y="55752"/>
                  </a:lnTo>
                  <a:cubicBezTo>
                    <a:pt x="313836" y="55346"/>
                    <a:pt x="313226" y="55143"/>
                    <a:pt x="312642" y="550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1" name="Google Shape;1441;p44"/>
            <p:cNvSpPr/>
            <p:nvPr/>
          </p:nvSpPr>
          <p:spPr>
            <a:xfrm>
              <a:off x="9408874" y="2681375"/>
              <a:ext cx="201129" cy="201129"/>
            </a:xfrm>
            <a:custGeom>
              <a:avLst/>
              <a:gdLst/>
              <a:ahLst/>
              <a:cxnLst/>
              <a:rect l="l" t="t" r="r" b="b"/>
              <a:pathLst>
                <a:path w="201129" h="201129" extrusionOk="0">
                  <a:moveTo>
                    <a:pt x="198005" y="87128"/>
                  </a:moveTo>
                  <a:lnTo>
                    <a:pt x="128416" y="194900"/>
                  </a:lnTo>
                  <a:cubicBezTo>
                    <a:pt x="125298" y="199739"/>
                    <a:pt x="118840" y="201129"/>
                    <a:pt x="114001" y="198005"/>
                  </a:cubicBezTo>
                  <a:lnTo>
                    <a:pt x="6229" y="128416"/>
                  </a:lnTo>
                  <a:cubicBezTo>
                    <a:pt x="1390" y="125291"/>
                    <a:pt x="0" y="118840"/>
                    <a:pt x="3124" y="114001"/>
                  </a:cubicBezTo>
                  <a:lnTo>
                    <a:pt x="72713" y="6229"/>
                  </a:lnTo>
                  <a:cubicBezTo>
                    <a:pt x="75838" y="1390"/>
                    <a:pt x="82289" y="0"/>
                    <a:pt x="87128" y="3124"/>
                  </a:cubicBezTo>
                  <a:lnTo>
                    <a:pt x="194906" y="72707"/>
                  </a:lnTo>
                  <a:cubicBezTo>
                    <a:pt x="199739" y="75838"/>
                    <a:pt x="201129" y="82289"/>
                    <a:pt x="198005" y="871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2" name="Google Shape;1442;p44"/>
            <p:cNvSpPr/>
            <p:nvPr/>
          </p:nvSpPr>
          <p:spPr>
            <a:xfrm>
              <a:off x="9391420" y="2663913"/>
              <a:ext cx="236035" cy="234657"/>
            </a:xfrm>
            <a:custGeom>
              <a:avLst/>
              <a:gdLst/>
              <a:ahLst/>
              <a:cxnLst/>
              <a:rect l="l" t="t" r="r" b="b"/>
              <a:pathLst>
                <a:path w="236035" h="234657" extrusionOk="0">
                  <a:moveTo>
                    <a:pt x="124155" y="233737"/>
                  </a:moveTo>
                  <a:cubicBezTo>
                    <a:pt x="116979" y="232657"/>
                    <a:pt x="110045" y="230060"/>
                    <a:pt x="103771" y="226009"/>
                  </a:cubicBezTo>
                  <a:lnTo>
                    <a:pt x="25476" y="175450"/>
                  </a:lnTo>
                  <a:cubicBezTo>
                    <a:pt x="13843" y="167938"/>
                    <a:pt x="5829" y="156343"/>
                    <a:pt x="2914" y="142811"/>
                  </a:cubicBezTo>
                  <a:cubicBezTo>
                    <a:pt x="0" y="129273"/>
                    <a:pt x="2520" y="115404"/>
                    <a:pt x="10045" y="103778"/>
                  </a:cubicBezTo>
                  <a:lnTo>
                    <a:pt x="60591" y="25476"/>
                  </a:lnTo>
                  <a:cubicBezTo>
                    <a:pt x="68110" y="13849"/>
                    <a:pt x="79705" y="5835"/>
                    <a:pt x="93237" y="2921"/>
                  </a:cubicBezTo>
                  <a:cubicBezTo>
                    <a:pt x="106787" y="0"/>
                    <a:pt x="120650" y="2533"/>
                    <a:pt x="132264" y="10045"/>
                  </a:cubicBezTo>
                  <a:lnTo>
                    <a:pt x="210559" y="60604"/>
                  </a:lnTo>
                  <a:cubicBezTo>
                    <a:pt x="222192" y="68110"/>
                    <a:pt x="230206" y="79705"/>
                    <a:pt x="233121" y="93243"/>
                  </a:cubicBezTo>
                  <a:cubicBezTo>
                    <a:pt x="236035" y="106781"/>
                    <a:pt x="233508" y="120650"/>
                    <a:pt x="225996" y="132276"/>
                  </a:cubicBezTo>
                  <a:lnTo>
                    <a:pt x="175444" y="210572"/>
                  </a:lnTo>
                  <a:cubicBezTo>
                    <a:pt x="167925" y="222205"/>
                    <a:pt x="156330" y="230219"/>
                    <a:pt x="142805" y="233133"/>
                  </a:cubicBezTo>
                  <a:cubicBezTo>
                    <a:pt x="136569" y="234480"/>
                    <a:pt x="130270" y="234657"/>
                    <a:pt x="124155" y="233737"/>
                  </a:cubicBezTo>
                  <a:close/>
                  <a:moveTo>
                    <a:pt x="104762" y="49536"/>
                  </a:moveTo>
                  <a:cubicBezTo>
                    <a:pt x="104190" y="49447"/>
                    <a:pt x="103682" y="49510"/>
                    <a:pt x="103282" y="49587"/>
                  </a:cubicBezTo>
                  <a:cubicBezTo>
                    <a:pt x="102527" y="49758"/>
                    <a:pt x="101453" y="50196"/>
                    <a:pt x="100698" y="51377"/>
                  </a:cubicBezTo>
                  <a:lnTo>
                    <a:pt x="50145" y="129673"/>
                  </a:lnTo>
                  <a:cubicBezTo>
                    <a:pt x="49390" y="130854"/>
                    <a:pt x="49422" y="131997"/>
                    <a:pt x="49593" y="132765"/>
                  </a:cubicBezTo>
                  <a:cubicBezTo>
                    <a:pt x="49745" y="133521"/>
                    <a:pt x="50196" y="134581"/>
                    <a:pt x="51371" y="135343"/>
                  </a:cubicBezTo>
                  <a:lnTo>
                    <a:pt x="129667" y="185896"/>
                  </a:lnTo>
                  <a:cubicBezTo>
                    <a:pt x="130854" y="186658"/>
                    <a:pt x="131997" y="186620"/>
                    <a:pt x="132759" y="186461"/>
                  </a:cubicBezTo>
                  <a:cubicBezTo>
                    <a:pt x="133502" y="186296"/>
                    <a:pt x="134575" y="185858"/>
                    <a:pt x="135331" y="184677"/>
                  </a:cubicBezTo>
                  <a:lnTo>
                    <a:pt x="185883" y="106381"/>
                  </a:lnTo>
                  <a:cubicBezTo>
                    <a:pt x="186645" y="105194"/>
                    <a:pt x="186613" y="104051"/>
                    <a:pt x="186442" y="103289"/>
                  </a:cubicBezTo>
                  <a:cubicBezTo>
                    <a:pt x="186289" y="102533"/>
                    <a:pt x="185839" y="101473"/>
                    <a:pt x="184664" y="100711"/>
                  </a:cubicBezTo>
                  <a:lnTo>
                    <a:pt x="106368" y="50152"/>
                  </a:lnTo>
                  <a:cubicBezTo>
                    <a:pt x="105810" y="49796"/>
                    <a:pt x="105270" y="49612"/>
                    <a:pt x="104762" y="49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3" name="Google Shape;1443;p44"/>
            <p:cNvSpPr/>
            <p:nvPr/>
          </p:nvSpPr>
          <p:spPr>
            <a:xfrm>
              <a:off x="9555534" y="2390912"/>
              <a:ext cx="162007" cy="250901"/>
            </a:xfrm>
            <a:custGeom>
              <a:avLst/>
              <a:gdLst/>
              <a:ahLst/>
              <a:cxnLst/>
              <a:rect l="l" t="t" r="r" b="b"/>
              <a:pathLst>
                <a:path w="162007" h="250901" extrusionOk="0">
                  <a:moveTo>
                    <a:pt x="0" y="250901"/>
                  </a:moveTo>
                  <a:lnTo>
                    <a:pt x="1620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4" name="Google Shape;1444;p44"/>
            <p:cNvSpPr/>
            <p:nvPr/>
          </p:nvSpPr>
          <p:spPr>
            <a:xfrm>
              <a:off x="9535488" y="2377959"/>
              <a:ext cx="202107" cy="276802"/>
            </a:xfrm>
            <a:custGeom>
              <a:avLst/>
              <a:gdLst/>
              <a:ahLst/>
              <a:cxnLst/>
              <a:rect l="l" t="t" r="r" b="b"/>
              <a:pathLst>
                <a:path w="202107" h="276802" extrusionOk="0">
                  <a:moveTo>
                    <a:pt x="40100" y="276802"/>
                  </a:moveTo>
                  <a:lnTo>
                    <a:pt x="0" y="250901"/>
                  </a:lnTo>
                  <a:lnTo>
                    <a:pt x="162001" y="0"/>
                  </a:lnTo>
                  <a:lnTo>
                    <a:pt x="202107" y="259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9618178" y="2431362"/>
              <a:ext cx="162013" cy="250901"/>
            </a:xfrm>
            <a:custGeom>
              <a:avLst/>
              <a:gdLst/>
              <a:ahLst/>
              <a:cxnLst/>
              <a:rect l="l" t="t" r="r" b="b"/>
              <a:pathLst>
                <a:path w="162013" h="250901" extrusionOk="0">
                  <a:moveTo>
                    <a:pt x="0" y="250901"/>
                  </a:moveTo>
                  <a:lnTo>
                    <a:pt x="1620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6" name="Google Shape;1446;p44"/>
            <p:cNvSpPr/>
            <p:nvPr/>
          </p:nvSpPr>
          <p:spPr>
            <a:xfrm>
              <a:off x="9598127" y="2418412"/>
              <a:ext cx="202107" cy="276802"/>
            </a:xfrm>
            <a:custGeom>
              <a:avLst/>
              <a:gdLst/>
              <a:ahLst/>
              <a:cxnLst/>
              <a:rect l="l" t="t" r="r" b="b"/>
              <a:pathLst>
                <a:path w="202107" h="276802" extrusionOk="0">
                  <a:moveTo>
                    <a:pt x="40100" y="276802"/>
                  </a:moveTo>
                  <a:lnTo>
                    <a:pt x="0" y="250901"/>
                  </a:lnTo>
                  <a:lnTo>
                    <a:pt x="162001" y="0"/>
                  </a:lnTo>
                  <a:lnTo>
                    <a:pt x="202107" y="259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7" name="Google Shape;1447;p44"/>
            <p:cNvSpPr/>
            <p:nvPr/>
          </p:nvSpPr>
          <p:spPr>
            <a:xfrm>
              <a:off x="8112106" y="1990970"/>
              <a:ext cx="1564640" cy="1658537"/>
            </a:xfrm>
            <a:custGeom>
              <a:avLst/>
              <a:gdLst/>
              <a:ahLst/>
              <a:cxnLst/>
              <a:rect l="l" t="t" r="r" b="b"/>
              <a:pathLst>
                <a:path w="1564640" h="1658537" extrusionOk="0">
                  <a:moveTo>
                    <a:pt x="1539068" y="1136643"/>
                  </a:moveTo>
                  <a:lnTo>
                    <a:pt x="853452" y="1642960"/>
                  </a:lnTo>
                  <a:cubicBezTo>
                    <a:pt x="832351" y="1658537"/>
                    <a:pt x="802614" y="1654067"/>
                    <a:pt x="787031" y="1632965"/>
                  </a:cubicBezTo>
                  <a:lnTo>
                    <a:pt x="15576" y="588314"/>
                  </a:lnTo>
                  <a:cubicBezTo>
                    <a:pt x="0" y="567220"/>
                    <a:pt x="4470" y="537483"/>
                    <a:pt x="25571" y="521900"/>
                  </a:cubicBezTo>
                  <a:lnTo>
                    <a:pt x="711187" y="15582"/>
                  </a:lnTo>
                  <a:cubicBezTo>
                    <a:pt x="732282" y="0"/>
                    <a:pt x="762025" y="4476"/>
                    <a:pt x="777608" y="25571"/>
                  </a:cubicBezTo>
                  <a:lnTo>
                    <a:pt x="1549057" y="1070222"/>
                  </a:lnTo>
                  <a:cubicBezTo>
                    <a:pt x="1564640" y="1091323"/>
                    <a:pt x="1560169" y="1121060"/>
                    <a:pt x="1539068" y="1136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8" name="Google Shape;1448;p44"/>
            <p:cNvSpPr/>
            <p:nvPr/>
          </p:nvSpPr>
          <p:spPr>
            <a:xfrm>
              <a:off x="8106402" y="2000909"/>
              <a:ext cx="1576044" cy="1638661"/>
            </a:xfrm>
            <a:custGeom>
              <a:avLst/>
              <a:gdLst/>
              <a:ahLst/>
              <a:cxnLst/>
              <a:rect l="l" t="t" r="r" b="b"/>
              <a:pathLst>
                <a:path w="1576044" h="1638661" extrusionOk="0">
                  <a:moveTo>
                    <a:pt x="825246" y="1632648"/>
                  </a:moveTo>
                  <a:cubicBezTo>
                    <a:pt x="785291" y="1626641"/>
                    <a:pt x="750068" y="1605432"/>
                    <a:pt x="726078" y="1572926"/>
                  </a:cubicBezTo>
                  <a:lnTo>
                    <a:pt x="49549" y="656831"/>
                  </a:lnTo>
                  <a:cubicBezTo>
                    <a:pt x="0" y="589743"/>
                    <a:pt x="14281" y="494836"/>
                    <a:pt x="81368" y="445287"/>
                  </a:cubicBezTo>
                  <a:lnTo>
                    <a:pt x="638435" y="33915"/>
                  </a:lnTo>
                  <a:cubicBezTo>
                    <a:pt x="670928" y="9912"/>
                    <a:pt x="710825" y="0"/>
                    <a:pt x="750785" y="6007"/>
                  </a:cubicBezTo>
                  <a:cubicBezTo>
                    <a:pt x="790759" y="12026"/>
                    <a:pt x="825976" y="33235"/>
                    <a:pt x="849966" y="65735"/>
                  </a:cubicBezTo>
                  <a:lnTo>
                    <a:pt x="1526495" y="981830"/>
                  </a:lnTo>
                  <a:cubicBezTo>
                    <a:pt x="1576044" y="1048918"/>
                    <a:pt x="1561769" y="1143825"/>
                    <a:pt x="1494675" y="1193374"/>
                  </a:cubicBezTo>
                  <a:lnTo>
                    <a:pt x="937609" y="1604746"/>
                  </a:lnTo>
                  <a:cubicBezTo>
                    <a:pt x="905116" y="1628755"/>
                    <a:pt x="865219" y="1638661"/>
                    <a:pt x="825246" y="1632648"/>
                  </a:cubicBezTo>
                  <a:close/>
                  <a:moveTo>
                    <a:pt x="743686" y="53219"/>
                  </a:moveTo>
                  <a:cubicBezTo>
                    <a:pt x="716343" y="49110"/>
                    <a:pt x="689032" y="55892"/>
                    <a:pt x="666794" y="72313"/>
                  </a:cubicBezTo>
                  <a:lnTo>
                    <a:pt x="109727" y="483692"/>
                  </a:lnTo>
                  <a:cubicBezTo>
                    <a:pt x="63817" y="517601"/>
                    <a:pt x="54044" y="582555"/>
                    <a:pt x="87947" y="628478"/>
                  </a:cubicBezTo>
                  <a:lnTo>
                    <a:pt x="764470" y="1544567"/>
                  </a:lnTo>
                  <a:cubicBezTo>
                    <a:pt x="780897" y="1566811"/>
                    <a:pt x="805002" y="1581327"/>
                    <a:pt x="832345" y="1585436"/>
                  </a:cubicBezTo>
                  <a:cubicBezTo>
                    <a:pt x="859707" y="1589557"/>
                    <a:pt x="887012" y="1582775"/>
                    <a:pt x="909250" y="1566348"/>
                  </a:cubicBezTo>
                  <a:lnTo>
                    <a:pt x="1466316" y="1154969"/>
                  </a:lnTo>
                  <a:cubicBezTo>
                    <a:pt x="1512227" y="1121060"/>
                    <a:pt x="1521999" y="1056106"/>
                    <a:pt x="1488097" y="1010189"/>
                  </a:cubicBezTo>
                  <a:lnTo>
                    <a:pt x="811568" y="94094"/>
                  </a:lnTo>
                  <a:cubicBezTo>
                    <a:pt x="795147" y="71856"/>
                    <a:pt x="771042" y="57334"/>
                    <a:pt x="743686" y="532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49" name="Google Shape;1449;p44"/>
            <p:cNvSpPr/>
            <p:nvPr/>
          </p:nvSpPr>
          <p:spPr>
            <a:xfrm>
              <a:off x="8480957" y="2384567"/>
              <a:ext cx="701567" cy="668877"/>
            </a:xfrm>
            <a:custGeom>
              <a:avLst/>
              <a:gdLst/>
              <a:ahLst/>
              <a:cxnLst/>
              <a:rect l="l" t="t" r="r" b="b"/>
              <a:pathLst>
                <a:path w="701567" h="668877" extrusionOk="0">
                  <a:moveTo>
                    <a:pt x="304704" y="657072"/>
                  </a:moveTo>
                  <a:cubicBezTo>
                    <a:pt x="226237" y="645267"/>
                    <a:pt x="152266" y="603592"/>
                    <a:pt x="101511" y="534866"/>
                  </a:cubicBezTo>
                  <a:cubicBezTo>
                    <a:pt x="0" y="397414"/>
                    <a:pt x="29248" y="203022"/>
                    <a:pt x="166700" y="101517"/>
                  </a:cubicBezTo>
                  <a:cubicBezTo>
                    <a:pt x="304164" y="0"/>
                    <a:pt x="498576" y="29267"/>
                    <a:pt x="600055" y="166706"/>
                  </a:cubicBezTo>
                  <a:cubicBezTo>
                    <a:pt x="701567" y="304158"/>
                    <a:pt x="672325" y="498551"/>
                    <a:pt x="534873" y="600055"/>
                  </a:cubicBezTo>
                  <a:cubicBezTo>
                    <a:pt x="466147" y="650811"/>
                    <a:pt x="383190" y="668877"/>
                    <a:pt x="304704" y="657072"/>
                  </a:cubicBezTo>
                  <a:close/>
                  <a:moveTo>
                    <a:pt x="389756" y="91687"/>
                  </a:moveTo>
                  <a:cubicBezTo>
                    <a:pt x="323380" y="81705"/>
                    <a:pt x="253206" y="96983"/>
                    <a:pt x="195059" y="139915"/>
                  </a:cubicBezTo>
                  <a:cubicBezTo>
                    <a:pt x="78778" y="225786"/>
                    <a:pt x="54044" y="390232"/>
                    <a:pt x="139915" y="506507"/>
                  </a:cubicBezTo>
                  <a:cubicBezTo>
                    <a:pt x="225812" y="622814"/>
                    <a:pt x="390232" y="647515"/>
                    <a:pt x="506514" y="561657"/>
                  </a:cubicBezTo>
                  <a:cubicBezTo>
                    <a:pt x="622788" y="475786"/>
                    <a:pt x="647528" y="311340"/>
                    <a:pt x="561657" y="195065"/>
                  </a:cubicBezTo>
                  <a:cubicBezTo>
                    <a:pt x="518718" y="136925"/>
                    <a:pt x="456145" y="101676"/>
                    <a:pt x="389756" y="916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0" name="Google Shape;1450;p44"/>
            <p:cNvSpPr/>
            <p:nvPr/>
          </p:nvSpPr>
          <p:spPr>
            <a:xfrm>
              <a:off x="8554038" y="2453078"/>
              <a:ext cx="347497" cy="272103"/>
            </a:xfrm>
            <a:custGeom>
              <a:avLst/>
              <a:gdLst/>
              <a:ahLst/>
              <a:cxnLst/>
              <a:rect l="l" t="t" r="r" b="b"/>
              <a:pathLst>
                <a:path w="347497" h="272103" extrusionOk="0">
                  <a:moveTo>
                    <a:pt x="7429" y="272103"/>
                  </a:moveTo>
                  <a:lnTo>
                    <a:pt x="0" y="224936"/>
                  </a:lnTo>
                  <a:cubicBezTo>
                    <a:pt x="65773" y="214598"/>
                    <a:pt x="126276" y="189306"/>
                    <a:pt x="179844" y="149758"/>
                  </a:cubicBezTo>
                  <a:cubicBezTo>
                    <a:pt x="233394" y="110204"/>
                    <a:pt x="275374" y="59816"/>
                    <a:pt x="304603" y="0"/>
                  </a:cubicBezTo>
                  <a:lnTo>
                    <a:pt x="347497" y="20961"/>
                  </a:lnTo>
                  <a:cubicBezTo>
                    <a:pt x="314864" y="87744"/>
                    <a:pt x="268008" y="144005"/>
                    <a:pt x="208203" y="188163"/>
                  </a:cubicBezTo>
                  <a:cubicBezTo>
                    <a:pt x="148405" y="232314"/>
                    <a:pt x="80854" y="260559"/>
                    <a:pt x="7429" y="272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1" name="Google Shape;1451;p44"/>
            <p:cNvSpPr/>
            <p:nvPr/>
          </p:nvSpPr>
          <p:spPr>
            <a:xfrm>
              <a:off x="8686660" y="2661293"/>
              <a:ext cx="443179" cy="341356"/>
            </a:xfrm>
            <a:custGeom>
              <a:avLst/>
              <a:gdLst/>
              <a:ahLst/>
              <a:cxnLst/>
              <a:rect l="l" t="t" r="r" b="b"/>
              <a:pathLst>
                <a:path w="443179" h="341356" extrusionOk="0">
                  <a:moveTo>
                    <a:pt x="139" y="341356"/>
                  </a:moveTo>
                  <a:lnTo>
                    <a:pt x="0" y="293604"/>
                  </a:lnTo>
                  <a:cubicBezTo>
                    <a:pt x="89585" y="293350"/>
                    <a:pt x="174967" y="265125"/>
                    <a:pt x="246926" y="211982"/>
                  </a:cubicBezTo>
                  <a:cubicBezTo>
                    <a:pt x="318897" y="158826"/>
                    <a:pt x="371005" y="85528"/>
                    <a:pt x="397592" y="0"/>
                  </a:cubicBezTo>
                  <a:lnTo>
                    <a:pt x="443179" y="14160"/>
                  </a:lnTo>
                  <a:cubicBezTo>
                    <a:pt x="413550" y="109473"/>
                    <a:pt x="355492" y="191154"/>
                    <a:pt x="275285" y="250380"/>
                  </a:cubicBezTo>
                  <a:cubicBezTo>
                    <a:pt x="195084" y="309606"/>
                    <a:pt x="99949" y="341064"/>
                    <a:pt x="139" y="3413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2" name="Google Shape;1452;p44"/>
            <p:cNvSpPr/>
            <p:nvPr/>
          </p:nvSpPr>
          <p:spPr>
            <a:xfrm>
              <a:off x="8566546" y="2509997"/>
              <a:ext cx="471531" cy="365740"/>
            </a:xfrm>
            <a:custGeom>
              <a:avLst/>
              <a:gdLst/>
              <a:ahLst/>
              <a:cxnLst/>
              <a:rect l="l" t="t" r="r" b="b"/>
              <a:pathLst>
                <a:path w="471531" h="365740" extrusionOk="0">
                  <a:moveTo>
                    <a:pt x="0" y="359625"/>
                  </a:moveTo>
                  <a:lnTo>
                    <a:pt x="2743" y="311962"/>
                  </a:lnTo>
                  <a:cubicBezTo>
                    <a:pt x="98425" y="317449"/>
                    <a:pt x="193484" y="289178"/>
                    <a:pt x="270389" y="232384"/>
                  </a:cubicBezTo>
                  <a:cubicBezTo>
                    <a:pt x="347287" y="175602"/>
                    <a:pt x="402266" y="93071"/>
                    <a:pt x="425189" y="0"/>
                  </a:cubicBezTo>
                  <a:lnTo>
                    <a:pt x="471531" y="11417"/>
                  </a:lnTo>
                  <a:cubicBezTo>
                    <a:pt x="445954" y="115284"/>
                    <a:pt x="384594" y="207403"/>
                    <a:pt x="298748" y="270789"/>
                  </a:cubicBezTo>
                  <a:cubicBezTo>
                    <a:pt x="212890" y="334194"/>
                    <a:pt x="106794" y="365740"/>
                    <a:pt x="0" y="3596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3" name="Google Shape;1453;p44"/>
            <p:cNvSpPr/>
            <p:nvPr/>
          </p:nvSpPr>
          <p:spPr>
            <a:xfrm>
              <a:off x="8568879" y="2427894"/>
              <a:ext cx="502951" cy="581672"/>
            </a:xfrm>
            <a:custGeom>
              <a:avLst/>
              <a:gdLst/>
              <a:ahLst/>
              <a:cxnLst/>
              <a:rect l="l" t="t" r="r" b="b"/>
              <a:pathLst>
                <a:path w="502951" h="581672" extrusionOk="0">
                  <a:moveTo>
                    <a:pt x="353231" y="576313"/>
                  </a:moveTo>
                  <a:cubicBezTo>
                    <a:pt x="279469" y="565219"/>
                    <a:pt x="191973" y="505472"/>
                    <a:pt x="122370" y="411213"/>
                  </a:cubicBezTo>
                  <a:cubicBezTo>
                    <a:pt x="19157" y="271437"/>
                    <a:pt x="0" y="116370"/>
                    <a:pt x="78778" y="58191"/>
                  </a:cubicBezTo>
                  <a:cubicBezTo>
                    <a:pt x="157562" y="0"/>
                    <a:pt x="300139" y="63938"/>
                    <a:pt x="403351" y="203714"/>
                  </a:cubicBezTo>
                  <a:cubicBezTo>
                    <a:pt x="450996" y="268224"/>
                    <a:pt x="482612" y="339083"/>
                    <a:pt x="492372" y="403225"/>
                  </a:cubicBezTo>
                  <a:cubicBezTo>
                    <a:pt x="502951" y="472776"/>
                    <a:pt x="486816" y="527297"/>
                    <a:pt x="446951" y="556729"/>
                  </a:cubicBezTo>
                  <a:cubicBezTo>
                    <a:pt x="421297" y="575678"/>
                    <a:pt x="388848" y="581672"/>
                    <a:pt x="353231" y="576313"/>
                  </a:cubicBezTo>
                  <a:close/>
                  <a:moveTo>
                    <a:pt x="107137" y="96589"/>
                  </a:moveTo>
                  <a:cubicBezTo>
                    <a:pt x="57829" y="133000"/>
                    <a:pt x="67614" y="256711"/>
                    <a:pt x="160775" y="382854"/>
                  </a:cubicBezTo>
                  <a:cubicBezTo>
                    <a:pt x="253930" y="508984"/>
                    <a:pt x="369271" y="554716"/>
                    <a:pt x="418592" y="518331"/>
                  </a:cubicBezTo>
                  <a:cubicBezTo>
                    <a:pt x="443147" y="500183"/>
                    <a:pt x="452837" y="460844"/>
                    <a:pt x="445166" y="410400"/>
                  </a:cubicBezTo>
                  <a:cubicBezTo>
                    <a:pt x="436568" y="353796"/>
                    <a:pt x="408082" y="290468"/>
                    <a:pt x="364959" y="232067"/>
                  </a:cubicBezTo>
                  <a:cubicBezTo>
                    <a:pt x="271799" y="105937"/>
                    <a:pt x="156444" y="60198"/>
                    <a:pt x="107137" y="965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4" name="Google Shape;1454;p44"/>
            <p:cNvSpPr/>
            <p:nvPr/>
          </p:nvSpPr>
          <p:spPr>
            <a:xfrm>
              <a:off x="8642639" y="2491108"/>
              <a:ext cx="378212" cy="488492"/>
            </a:xfrm>
            <a:custGeom>
              <a:avLst/>
              <a:gdLst/>
              <a:ahLst/>
              <a:cxnLst/>
              <a:rect l="l" t="t" r="r" b="b"/>
              <a:pathLst>
                <a:path w="378212" h="488492" extrusionOk="0">
                  <a:moveTo>
                    <a:pt x="339807" y="488492"/>
                  </a:moveTo>
                  <a:lnTo>
                    <a:pt x="0" y="28359"/>
                  </a:lnTo>
                  <a:lnTo>
                    <a:pt x="38398" y="0"/>
                  </a:lnTo>
                  <a:lnTo>
                    <a:pt x="378212" y="4601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5" name="Google Shape;1455;p44"/>
            <p:cNvSpPr/>
            <p:nvPr/>
          </p:nvSpPr>
          <p:spPr>
            <a:xfrm>
              <a:off x="8826141" y="3239714"/>
              <a:ext cx="109962" cy="158026"/>
            </a:xfrm>
            <a:custGeom>
              <a:avLst/>
              <a:gdLst/>
              <a:ahLst/>
              <a:cxnLst/>
              <a:rect l="l" t="t" r="r" b="b"/>
              <a:pathLst>
                <a:path w="109962" h="158026" extrusionOk="0">
                  <a:moveTo>
                    <a:pt x="79597" y="23355"/>
                  </a:moveTo>
                  <a:lnTo>
                    <a:pt x="91382" y="39312"/>
                  </a:lnTo>
                  <a:cubicBezTo>
                    <a:pt x="105892" y="58966"/>
                    <a:pt x="104317" y="76657"/>
                    <a:pt x="85026" y="90906"/>
                  </a:cubicBezTo>
                  <a:lnTo>
                    <a:pt x="75901" y="97643"/>
                  </a:lnTo>
                  <a:lnTo>
                    <a:pt x="109962" y="143776"/>
                  </a:lnTo>
                  <a:lnTo>
                    <a:pt x="90671" y="158026"/>
                  </a:lnTo>
                  <a:lnTo>
                    <a:pt x="0" y="35236"/>
                  </a:lnTo>
                  <a:lnTo>
                    <a:pt x="28409" y="14243"/>
                  </a:lnTo>
                  <a:cubicBezTo>
                    <a:pt x="47701" y="0"/>
                    <a:pt x="65093" y="3708"/>
                    <a:pt x="79597" y="23355"/>
                  </a:cubicBezTo>
                  <a:close/>
                  <a:moveTo>
                    <a:pt x="32238" y="38519"/>
                  </a:moveTo>
                  <a:lnTo>
                    <a:pt x="62947" y="80105"/>
                  </a:lnTo>
                  <a:lnTo>
                    <a:pt x="72072" y="73367"/>
                  </a:lnTo>
                  <a:cubicBezTo>
                    <a:pt x="78206" y="68834"/>
                    <a:pt x="79470" y="63563"/>
                    <a:pt x="72993" y="54800"/>
                  </a:cubicBezTo>
                  <a:lnTo>
                    <a:pt x="59391" y="36372"/>
                  </a:lnTo>
                  <a:cubicBezTo>
                    <a:pt x="52914" y="27609"/>
                    <a:pt x="47498" y="27254"/>
                    <a:pt x="41363" y="317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6" name="Google Shape;1456;p44"/>
            <p:cNvSpPr/>
            <p:nvPr/>
          </p:nvSpPr>
          <p:spPr>
            <a:xfrm>
              <a:off x="8905455" y="3195520"/>
              <a:ext cx="138563" cy="158159"/>
            </a:xfrm>
            <a:custGeom>
              <a:avLst/>
              <a:gdLst/>
              <a:ahLst/>
              <a:cxnLst/>
              <a:rect l="l" t="t" r="r" b="b"/>
              <a:pathLst>
                <a:path w="138563" h="158159" extrusionOk="0">
                  <a:moveTo>
                    <a:pt x="138563" y="108280"/>
                  </a:moveTo>
                  <a:lnTo>
                    <a:pt x="119081" y="122662"/>
                  </a:lnTo>
                  <a:lnTo>
                    <a:pt x="99307" y="102850"/>
                  </a:lnTo>
                  <a:lnTo>
                    <a:pt x="75615" y="120338"/>
                  </a:lnTo>
                  <a:lnTo>
                    <a:pt x="88741" y="145078"/>
                  </a:lnTo>
                  <a:lnTo>
                    <a:pt x="71024" y="158159"/>
                  </a:lnTo>
                  <a:lnTo>
                    <a:pt x="0" y="20859"/>
                  </a:lnTo>
                  <a:lnTo>
                    <a:pt x="28232" y="0"/>
                  </a:lnTo>
                  <a:close/>
                  <a:moveTo>
                    <a:pt x="65760" y="101847"/>
                  </a:moveTo>
                  <a:lnTo>
                    <a:pt x="84359" y="88118"/>
                  </a:lnTo>
                  <a:lnTo>
                    <a:pt x="29209" y="328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7" name="Google Shape;1457;p44"/>
            <p:cNvSpPr/>
            <p:nvPr/>
          </p:nvSpPr>
          <p:spPr>
            <a:xfrm>
              <a:off x="8967111" y="3139954"/>
              <a:ext cx="133191" cy="153568"/>
            </a:xfrm>
            <a:custGeom>
              <a:avLst/>
              <a:gdLst/>
              <a:ahLst/>
              <a:cxnLst/>
              <a:rect l="l" t="t" r="r" b="b"/>
              <a:pathLst>
                <a:path w="133191" h="153568" extrusionOk="0">
                  <a:moveTo>
                    <a:pt x="20135" y="13862"/>
                  </a:moveTo>
                  <a:cubicBezTo>
                    <a:pt x="38900" y="0"/>
                    <a:pt x="56838" y="4095"/>
                    <a:pt x="71342" y="23742"/>
                  </a:cubicBezTo>
                  <a:lnTo>
                    <a:pt x="74212" y="27603"/>
                  </a:lnTo>
                  <a:lnTo>
                    <a:pt x="55962" y="41078"/>
                  </a:lnTo>
                  <a:lnTo>
                    <a:pt x="52203" y="35985"/>
                  </a:lnTo>
                  <a:cubicBezTo>
                    <a:pt x="45720" y="27222"/>
                    <a:pt x="39738" y="26473"/>
                    <a:pt x="33616" y="31007"/>
                  </a:cubicBezTo>
                  <a:cubicBezTo>
                    <a:pt x="27470" y="35540"/>
                    <a:pt x="26416" y="41478"/>
                    <a:pt x="32899" y="50234"/>
                  </a:cubicBezTo>
                  <a:cubicBezTo>
                    <a:pt x="51549" y="75501"/>
                    <a:pt x="92767" y="52381"/>
                    <a:pt x="118668" y="87458"/>
                  </a:cubicBezTo>
                  <a:cubicBezTo>
                    <a:pt x="133191" y="107105"/>
                    <a:pt x="131635" y="125583"/>
                    <a:pt x="112693" y="139573"/>
                  </a:cubicBezTo>
                  <a:cubicBezTo>
                    <a:pt x="93764" y="153568"/>
                    <a:pt x="75641" y="149593"/>
                    <a:pt x="61137" y="129946"/>
                  </a:cubicBezTo>
                  <a:lnTo>
                    <a:pt x="55562" y="122402"/>
                  </a:lnTo>
                  <a:lnTo>
                    <a:pt x="73806" y="108927"/>
                  </a:lnTo>
                  <a:lnTo>
                    <a:pt x="80302" y="117709"/>
                  </a:lnTo>
                  <a:cubicBezTo>
                    <a:pt x="86772" y="126485"/>
                    <a:pt x="92951" y="126784"/>
                    <a:pt x="99104" y="122243"/>
                  </a:cubicBezTo>
                  <a:cubicBezTo>
                    <a:pt x="105219" y="117709"/>
                    <a:pt x="106768" y="111715"/>
                    <a:pt x="100279" y="102939"/>
                  </a:cubicBezTo>
                  <a:cubicBezTo>
                    <a:pt x="81641" y="77673"/>
                    <a:pt x="40424" y="100793"/>
                    <a:pt x="14503" y="65716"/>
                  </a:cubicBezTo>
                  <a:cubicBezTo>
                    <a:pt x="0" y="46069"/>
                    <a:pt x="1365" y="27717"/>
                    <a:pt x="20135" y="13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8" name="Google Shape;1458;p44"/>
            <p:cNvSpPr/>
            <p:nvPr/>
          </p:nvSpPr>
          <p:spPr>
            <a:xfrm>
              <a:off x="9032756" y="3091486"/>
              <a:ext cx="133172" cy="153562"/>
            </a:xfrm>
            <a:custGeom>
              <a:avLst/>
              <a:gdLst/>
              <a:ahLst/>
              <a:cxnLst/>
              <a:rect l="l" t="t" r="r" b="b"/>
              <a:pathLst>
                <a:path w="133172" h="153562" extrusionOk="0">
                  <a:moveTo>
                    <a:pt x="20123" y="13855"/>
                  </a:moveTo>
                  <a:cubicBezTo>
                    <a:pt x="38893" y="0"/>
                    <a:pt x="56819" y="4102"/>
                    <a:pt x="71323" y="23742"/>
                  </a:cubicBezTo>
                  <a:lnTo>
                    <a:pt x="74193" y="27609"/>
                  </a:lnTo>
                  <a:lnTo>
                    <a:pt x="55943" y="41078"/>
                  </a:lnTo>
                  <a:lnTo>
                    <a:pt x="52184" y="35979"/>
                  </a:lnTo>
                  <a:cubicBezTo>
                    <a:pt x="45707" y="27216"/>
                    <a:pt x="39738" y="26473"/>
                    <a:pt x="33604" y="31013"/>
                  </a:cubicBezTo>
                  <a:cubicBezTo>
                    <a:pt x="27451" y="35540"/>
                    <a:pt x="26416" y="41471"/>
                    <a:pt x="32880" y="50234"/>
                  </a:cubicBezTo>
                  <a:cubicBezTo>
                    <a:pt x="51549" y="75501"/>
                    <a:pt x="92748" y="52387"/>
                    <a:pt x="118649" y="87458"/>
                  </a:cubicBezTo>
                  <a:cubicBezTo>
                    <a:pt x="133172" y="107105"/>
                    <a:pt x="131635" y="125583"/>
                    <a:pt x="112693" y="139573"/>
                  </a:cubicBezTo>
                  <a:cubicBezTo>
                    <a:pt x="93745" y="153562"/>
                    <a:pt x="75641" y="149586"/>
                    <a:pt x="61118" y="129946"/>
                  </a:cubicBezTo>
                  <a:lnTo>
                    <a:pt x="55556" y="122402"/>
                  </a:lnTo>
                  <a:lnTo>
                    <a:pt x="73787" y="108934"/>
                  </a:lnTo>
                  <a:lnTo>
                    <a:pt x="80283" y="117709"/>
                  </a:lnTo>
                  <a:cubicBezTo>
                    <a:pt x="86753" y="126485"/>
                    <a:pt x="92932" y="126777"/>
                    <a:pt x="99085" y="122250"/>
                  </a:cubicBezTo>
                  <a:cubicBezTo>
                    <a:pt x="105219" y="117709"/>
                    <a:pt x="106749" y="111721"/>
                    <a:pt x="100260" y="102939"/>
                  </a:cubicBezTo>
                  <a:cubicBezTo>
                    <a:pt x="81622" y="77679"/>
                    <a:pt x="40405" y="100793"/>
                    <a:pt x="14484" y="65709"/>
                  </a:cubicBezTo>
                  <a:cubicBezTo>
                    <a:pt x="0" y="46069"/>
                    <a:pt x="1346" y="27724"/>
                    <a:pt x="20123" y="138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59" name="Google Shape;1459;p44"/>
            <p:cNvSpPr/>
            <p:nvPr/>
          </p:nvSpPr>
          <p:spPr>
            <a:xfrm>
              <a:off x="9093566" y="3042210"/>
              <a:ext cx="109988" cy="158032"/>
            </a:xfrm>
            <a:custGeom>
              <a:avLst/>
              <a:gdLst/>
              <a:ahLst/>
              <a:cxnLst/>
              <a:rect l="l" t="t" r="r" b="b"/>
              <a:pathLst>
                <a:path w="109988" h="158032" extrusionOk="0">
                  <a:moveTo>
                    <a:pt x="79609" y="23361"/>
                  </a:moveTo>
                  <a:lnTo>
                    <a:pt x="91389" y="39319"/>
                  </a:lnTo>
                  <a:cubicBezTo>
                    <a:pt x="105905" y="58972"/>
                    <a:pt x="104343" y="76657"/>
                    <a:pt x="85039" y="90912"/>
                  </a:cubicBezTo>
                  <a:lnTo>
                    <a:pt x="75914" y="97650"/>
                  </a:lnTo>
                  <a:lnTo>
                    <a:pt x="109988" y="143783"/>
                  </a:lnTo>
                  <a:lnTo>
                    <a:pt x="90684" y="158032"/>
                  </a:lnTo>
                  <a:lnTo>
                    <a:pt x="0" y="35236"/>
                  </a:lnTo>
                  <a:lnTo>
                    <a:pt x="28422" y="14249"/>
                  </a:lnTo>
                  <a:cubicBezTo>
                    <a:pt x="47732" y="0"/>
                    <a:pt x="65087" y="3714"/>
                    <a:pt x="79609" y="23361"/>
                  </a:cubicBezTo>
                  <a:close/>
                  <a:moveTo>
                    <a:pt x="32257" y="38525"/>
                  </a:moveTo>
                  <a:lnTo>
                    <a:pt x="62966" y="80105"/>
                  </a:lnTo>
                  <a:lnTo>
                    <a:pt x="72085" y="73367"/>
                  </a:lnTo>
                  <a:cubicBezTo>
                    <a:pt x="78238" y="68834"/>
                    <a:pt x="79482" y="63563"/>
                    <a:pt x="73025" y="54800"/>
                  </a:cubicBezTo>
                  <a:lnTo>
                    <a:pt x="59404" y="36372"/>
                  </a:lnTo>
                  <a:cubicBezTo>
                    <a:pt x="52946" y="27609"/>
                    <a:pt x="47529" y="27254"/>
                    <a:pt x="41382" y="31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60" name="Google Shape;1460;p44"/>
            <p:cNvSpPr/>
            <p:nvPr/>
          </p:nvSpPr>
          <p:spPr>
            <a:xfrm>
              <a:off x="9166291" y="2992084"/>
              <a:ext cx="134740" cy="153568"/>
            </a:xfrm>
            <a:custGeom>
              <a:avLst/>
              <a:gdLst/>
              <a:ahLst/>
              <a:cxnLst/>
              <a:rect l="l" t="t" r="r" b="b"/>
              <a:pathLst>
                <a:path w="134740" h="153568" extrusionOk="0">
                  <a:moveTo>
                    <a:pt x="14509" y="66497"/>
                  </a:moveTo>
                  <a:cubicBezTo>
                    <a:pt x="0" y="46850"/>
                    <a:pt x="2070" y="27984"/>
                    <a:pt x="21005" y="13995"/>
                  </a:cubicBezTo>
                  <a:cubicBezTo>
                    <a:pt x="39935" y="0"/>
                    <a:pt x="58591" y="3587"/>
                    <a:pt x="73094" y="23228"/>
                  </a:cubicBezTo>
                  <a:lnTo>
                    <a:pt x="120256" y="87077"/>
                  </a:lnTo>
                  <a:cubicBezTo>
                    <a:pt x="134740" y="106718"/>
                    <a:pt x="132689" y="125590"/>
                    <a:pt x="113734" y="139579"/>
                  </a:cubicBezTo>
                  <a:cubicBezTo>
                    <a:pt x="94805" y="153568"/>
                    <a:pt x="76155" y="149987"/>
                    <a:pt x="61664" y="130346"/>
                  </a:cubicBezTo>
                  <a:close/>
                  <a:moveTo>
                    <a:pt x="81851" y="117322"/>
                  </a:moveTo>
                  <a:cubicBezTo>
                    <a:pt x="88341" y="126098"/>
                    <a:pt x="94672" y="126574"/>
                    <a:pt x="100787" y="122040"/>
                  </a:cubicBezTo>
                  <a:cubicBezTo>
                    <a:pt x="106940" y="117506"/>
                    <a:pt x="108337" y="111334"/>
                    <a:pt x="101860" y="102558"/>
                  </a:cubicBezTo>
                  <a:lnTo>
                    <a:pt x="52889" y="36252"/>
                  </a:lnTo>
                  <a:cubicBezTo>
                    <a:pt x="46431" y="27489"/>
                    <a:pt x="40093" y="26993"/>
                    <a:pt x="33953" y="31534"/>
                  </a:cubicBezTo>
                  <a:cubicBezTo>
                    <a:pt x="27819" y="36061"/>
                    <a:pt x="26422" y="42252"/>
                    <a:pt x="32893" y="51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61" name="Google Shape;1461;p44"/>
            <p:cNvSpPr/>
            <p:nvPr/>
          </p:nvSpPr>
          <p:spPr>
            <a:xfrm>
              <a:off x="9230104" y="2940354"/>
              <a:ext cx="150672" cy="159061"/>
            </a:xfrm>
            <a:custGeom>
              <a:avLst/>
              <a:gdLst/>
              <a:ahLst/>
              <a:cxnLst/>
              <a:rect l="l" t="t" r="r" b="b"/>
              <a:pathLst>
                <a:path w="150672" h="159061" extrusionOk="0">
                  <a:moveTo>
                    <a:pt x="131019" y="129266"/>
                  </a:moveTo>
                  <a:cubicBezTo>
                    <a:pt x="127634" y="126879"/>
                    <a:pt x="125520" y="125469"/>
                    <a:pt x="118129" y="115474"/>
                  </a:cubicBezTo>
                  <a:lnTo>
                    <a:pt x="103885" y="96183"/>
                  </a:lnTo>
                  <a:cubicBezTo>
                    <a:pt x="95465" y="84778"/>
                    <a:pt x="88487" y="83419"/>
                    <a:pt x="79724" y="89890"/>
                  </a:cubicBezTo>
                  <a:lnTo>
                    <a:pt x="73056" y="94818"/>
                  </a:lnTo>
                  <a:lnTo>
                    <a:pt x="109975" y="144811"/>
                  </a:lnTo>
                  <a:lnTo>
                    <a:pt x="90671" y="159061"/>
                  </a:lnTo>
                  <a:lnTo>
                    <a:pt x="0" y="36264"/>
                  </a:lnTo>
                  <a:lnTo>
                    <a:pt x="29121" y="14770"/>
                  </a:lnTo>
                  <a:cubicBezTo>
                    <a:pt x="49110" y="0"/>
                    <a:pt x="64592" y="2946"/>
                    <a:pt x="78574" y="21888"/>
                  </a:cubicBezTo>
                  <a:lnTo>
                    <a:pt x="85699" y="31546"/>
                  </a:lnTo>
                  <a:cubicBezTo>
                    <a:pt x="95021" y="44170"/>
                    <a:pt x="97072" y="55397"/>
                    <a:pt x="91452" y="65773"/>
                  </a:cubicBezTo>
                  <a:cubicBezTo>
                    <a:pt x="104082" y="62693"/>
                    <a:pt x="114115" y="69659"/>
                    <a:pt x="123571" y="82461"/>
                  </a:cubicBezTo>
                  <a:lnTo>
                    <a:pt x="137547" y="101403"/>
                  </a:lnTo>
                  <a:cubicBezTo>
                    <a:pt x="141947" y="107365"/>
                    <a:pt x="145357" y="111626"/>
                    <a:pt x="150672" y="114757"/>
                  </a:cubicBezTo>
                  <a:close/>
                  <a:moveTo>
                    <a:pt x="32238" y="39554"/>
                  </a:moveTo>
                  <a:lnTo>
                    <a:pt x="60102" y="77273"/>
                  </a:lnTo>
                  <a:lnTo>
                    <a:pt x="67633" y="71704"/>
                  </a:lnTo>
                  <a:cubicBezTo>
                    <a:pt x="74847" y="66395"/>
                    <a:pt x="76873" y="59988"/>
                    <a:pt x="69653" y="50177"/>
                  </a:cubicBezTo>
                  <a:lnTo>
                    <a:pt x="60686" y="38068"/>
                  </a:lnTo>
                  <a:cubicBezTo>
                    <a:pt x="54216" y="29298"/>
                    <a:pt x="48399" y="27641"/>
                    <a:pt x="41541" y="32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62" name="Google Shape;1462;p44"/>
            <p:cNvSpPr/>
            <p:nvPr/>
          </p:nvSpPr>
          <p:spPr>
            <a:xfrm>
              <a:off x="9295041" y="2884630"/>
              <a:ext cx="130149" cy="151930"/>
            </a:xfrm>
            <a:custGeom>
              <a:avLst/>
              <a:gdLst/>
              <a:ahLst/>
              <a:cxnLst/>
              <a:rect l="l" t="t" r="r" b="b"/>
              <a:pathLst>
                <a:path w="130149" h="151930" extrusionOk="0">
                  <a:moveTo>
                    <a:pt x="0" y="44037"/>
                  </a:moveTo>
                  <a:lnTo>
                    <a:pt x="59632" y="0"/>
                  </a:lnTo>
                  <a:lnTo>
                    <a:pt x="72586" y="17538"/>
                  </a:lnTo>
                  <a:lnTo>
                    <a:pt x="52412" y="32435"/>
                  </a:lnTo>
                  <a:lnTo>
                    <a:pt x="130149" y="137693"/>
                  </a:lnTo>
                  <a:lnTo>
                    <a:pt x="110845" y="151930"/>
                  </a:lnTo>
                  <a:lnTo>
                    <a:pt x="33121" y="46678"/>
                  </a:lnTo>
                  <a:lnTo>
                    <a:pt x="12947" y="615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63" name="Google Shape;1463;p44"/>
            <p:cNvSpPr/>
            <p:nvPr/>
          </p:nvSpPr>
          <p:spPr>
            <a:xfrm>
              <a:off x="8388129" y="2782053"/>
              <a:ext cx="292265" cy="376618"/>
            </a:xfrm>
            <a:custGeom>
              <a:avLst/>
              <a:gdLst/>
              <a:ahLst/>
              <a:cxnLst/>
              <a:rect l="l" t="t" r="r" b="b"/>
              <a:pathLst>
                <a:path w="292265" h="376618" extrusionOk="0">
                  <a:moveTo>
                    <a:pt x="12852" y="7829"/>
                  </a:moveTo>
                  <a:lnTo>
                    <a:pt x="12852" y="7829"/>
                  </a:lnTo>
                  <a:cubicBezTo>
                    <a:pt x="23456" y="0"/>
                    <a:pt x="38398" y="2247"/>
                    <a:pt x="46234" y="12852"/>
                  </a:cubicBezTo>
                  <a:lnTo>
                    <a:pt x="284435" y="335400"/>
                  </a:lnTo>
                  <a:cubicBezTo>
                    <a:pt x="292265" y="346011"/>
                    <a:pt x="290017" y="360953"/>
                    <a:pt x="279419" y="368788"/>
                  </a:cubicBezTo>
                  <a:cubicBezTo>
                    <a:pt x="268814" y="376618"/>
                    <a:pt x="253860" y="374370"/>
                    <a:pt x="246037" y="363766"/>
                  </a:cubicBezTo>
                  <a:lnTo>
                    <a:pt x="7829" y="41211"/>
                  </a:lnTo>
                  <a:cubicBezTo>
                    <a:pt x="0" y="30606"/>
                    <a:pt x="2247" y="15659"/>
                    <a:pt x="12852" y="78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64" name="Google Shape;1464;p44"/>
            <p:cNvSpPr/>
            <p:nvPr/>
          </p:nvSpPr>
          <p:spPr>
            <a:xfrm>
              <a:off x="8264025" y="2613997"/>
              <a:ext cx="118859" cy="141808"/>
            </a:xfrm>
            <a:custGeom>
              <a:avLst/>
              <a:gdLst/>
              <a:ahLst/>
              <a:cxnLst/>
              <a:rect l="l" t="t" r="r" b="b"/>
              <a:pathLst>
                <a:path w="118859" h="141808" extrusionOk="0">
                  <a:moveTo>
                    <a:pt x="12852" y="7829"/>
                  </a:moveTo>
                  <a:lnTo>
                    <a:pt x="12852" y="7829"/>
                  </a:lnTo>
                  <a:cubicBezTo>
                    <a:pt x="23456" y="0"/>
                    <a:pt x="38398" y="2247"/>
                    <a:pt x="46234" y="12852"/>
                  </a:cubicBezTo>
                  <a:lnTo>
                    <a:pt x="111029" y="100590"/>
                  </a:lnTo>
                  <a:cubicBezTo>
                    <a:pt x="118859" y="111194"/>
                    <a:pt x="116611" y="126142"/>
                    <a:pt x="106006" y="133972"/>
                  </a:cubicBezTo>
                  <a:cubicBezTo>
                    <a:pt x="95402" y="141808"/>
                    <a:pt x="80454" y="139560"/>
                    <a:pt x="72624" y="128955"/>
                  </a:cubicBezTo>
                  <a:lnTo>
                    <a:pt x="7829" y="41211"/>
                  </a:lnTo>
                  <a:cubicBezTo>
                    <a:pt x="0" y="30606"/>
                    <a:pt x="2247" y="15659"/>
                    <a:pt x="12852" y="78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1465" name="Google Shape;1465;p44"/>
          <p:cNvPicPr preferRelativeResize="0"/>
          <p:nvPr/>
        </p:nvPicPr>
        <p:blipFill rotWithShape="1">
          <a:blip r:embed="rId4">
            <a:alphaModFix/>
          </a:blip>
          <a:srcRect r="5455"/>
          <a:stretch/>
        </p:blipFill>
        <p:spPr>
          <a:xfrm>
            <a:off x="1248575" y="729050"/>
            <a:ext cx="6757490" cy="3820699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66" name="Google Shape;1466;p44"/>
          <p:cNvSpPr txBox="1"/>
          <p:nvPr/>
        </p:nvSpPr>
        <p:spPr>
          <a:xfrm>
            <a:off x="3265700" y="4675225"/>
            <a:ext cx="397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7" name="Google Shape;1467;p44"/>
          <p:cNvSpPr txBox="1"/>
          <p:nvPr/>
        </p:nvSpPr>
        <p:spPr>
          <a:xfrm>
            <a:off x="3048000" y="117700"/>
            <a:ext cx="22770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Disaminacija</a:t>
            </a:r>
            <a:endParaRPr sz="2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45"/>
          <p:cNvSpPr txBox="1">
            <a:spLocks noGrp="1"/>
          </p:cNvSpPr>
          <p:nvPr>
            <p:ph type="title"/>
          </p:nvPr>
        </p:nvSpPr>
        <p:spPr>
          <a:xfrm>
            <a:off x="2943750" y="105675"/>
            <a:ext cx="3256500" cy="576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Evaluacija</a:t>
            </a:r>
            <a:endParaRPr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73" name="Google Shape;147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3720" y="350600"/>
            <a:ext cx="1205429" cy="1606475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474" name="Google Shape;1474;p45"/>
          <p:cNvGrpSpPr/>
          <p:nvPr/>
        </p:nvGrpSpPr>
        <p:grpSpPr>
          <a:xfrm>
            <a:off x="127276" y="4263505"/>
            <a:ext cx="739276" cy="829904"/>
            <a:chOff x="7770468" y="3922671"/>
            <a:chExt cx="2180113" cy="1945392"/>
          </a:xfrm>
        </p:grpSpPr>
        <p:sp>
          <p:nvSpPr>
            <p:cNvPr id="1475" name="Google Shape;1475;p45"/>
            <p:cNvSpPr/>
            <p:nvPr/>
          </p:nvSpPr>
          <p:spPr>
            <a:xfrm>
              <a:off x="7989538" y="4122719"/>
              <a:ext cx="1856257" cy="1635353"/>
            </a:xfrm>
            <a:custGeom>
              <a:avLst/>
              <a:gdLst/>
              <a:ahLst/>
              <a:cxnLst/>
              <a:rect l="l" t="t" r="r" b="b"/>
              <a:pathLst>
                <a:path w="1856257" h="1635353" extrusionOk="0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7884768" y="4017921"/>
              <a:ext cx="2065813" cy="1850142"/>
            </a:xfrm>
            <a:custGeom>
              <a:avLst/>
              <a:gdLst/>
              <a:ahLst/>
              <a:cxnLst/>
              <a:rect l="l" t="t" r="r" b="b"/>
              <a:pathLst>
                <a:path w="2065813" h="1850142" extrusionOk="0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8232722" y="4793423"/>
              <a:ext cx="1372438" cy="614635"/>
            </a:xfrm>
            <a:custGeom>
              <a:avLst/>
              <a:gdLst/>
              <a:ahLst/>
              <a:cxnLst/>
              <a:rect l="l" t="t" r="r" b="b"/>
              <a:pathLst>
                <a:path w="1372438" h="614635" extrusionOk="0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5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9108989" y="507387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9108988" y="507387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7875238" y="4027469"/>
              <a:ext cx="1856257" cy="1635353"/>
            </a:xfrm>
            <a:custGeom>
              <a:avLst/>
              <a:gdLst/>
              <a:ahLst/>
              <a:cxnLst/>
              <a:rect l="l" t="t" r="r" b="b"/>
              <a:pathLst>
                <a:path w="1856257" h="1635353" extrusionOk="0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7770468" y="3922671"/>
              <a:ext cx="2065813" cy="1850142"/>
            </a:xfrm>
            <a:custGeom>
              <a:avLst/>
              <a:gdLst/>
              <a:ahLst/>
              <a:cxnLst/>
              <a:rect l="l" t="t" r="r" b="b"/>
              <a:pathLst>
                <a:path w="2065813" h="1850142" extrusionOk="0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7948608" y="4266965"/>
              <a:ext cx="1709534" cy="1317593"/>
            </a:xfrm>
            <a:custGeom>
              <a:avLst/>
              <a:gdLst/>
              <a:ahLst/>
              <a:cxnLst/>
              <a:rect l="l" t="t" r="r" b="b"/>
              <a:pathLst>
                <a:path w="1709534" h="1317593" extrusionOk="0">
                  <a:moveTo>
                    <a:pt x="23977" y="1317593"/>
                  </a:moveTo>
                  <a:cubicBezTo>
                    <a:pt x="19037" y="1317593"/>
                    <a:pt x="14116" y="1316075"/>
                    <a:pt x="9994" y="1313097"/>
                  </a:cubicBezTo>
                  <a:cubicBezTo>
                    <a:pt x="3721" y="1308601"/>
                    <a:pt x="0" y="1301337"/>
                    <a:pt x="0" y="1293609"/>
                  </a:cubicBezTo>
                  <a:lnTo>
                    <a:pt x="0" y="166033"/>
                  </a:lnTo>
                  <a:cubicBezTo>
                    <a:pt x="0" y="155752"/>
                    <a:pt x="6553" y="146621"/>
                    <a:pt x="16300" y="143313"/>
                  </a:cubicBezTo>
                  <a:lnTo>
                    <a:pt x="432536" y="2438"/>
                  </a:lnTo>
                  <a:cubicBezTo>
                    <a:pt x="435013" y="1593"/>
                    <a:pt x="437616" y="1174"/>
                    <a:pt x="440213" y="1174"/>
                  </a:cubicBezTo>
                  <a:cubicBezTo>
                    <a:pt x="442461" y="1174"/>
                    <a:pt x="444734" y="1498"/>
                    <a:pt x="446913" y="2133"/>
                  </a:cubicBezTo>
                  <a:lnTo>
                    <a:pt x="854741" y="120783"/>
                  </a:lnTo>
                  <a:lnTo>
                    <a:pt x="1264253" y="958"/>
                  </a:lnTo>
                  <a:cubicBezTo>
                    <a:pt x="1266456" y="330"/>
                    <a:pt x="1268729" y="0"/>
                    <a:pt x="1271003" y="0"/>
                  </a:cubicBezTo>
                  <a:cubicBezTo>
                    <a:pt x="1273067" y="0"/>
                    <a:pt x="1275124" y="260"/>
                    <a:pt x="1277162" y="800"/>
                  </a:cubicBezTo>
                  <a:lnTo>
                    <a:pt x="1691716" y="110756"/>
                  </a:lnTo>
                  <a:cubicBezTo>
                    <a:pt x="1702206" y="113550"/>
                    <a:pt x="1709534" y="123082"/>
                    <a:pt x="1709534" y="133953"/>
                  </a:cubicBezTo>
                  <a:lnTo>
                    <a:pt x="1709534" y="1281779"/>
                  </a:lnTo>
                  <a:cubicBezTo>
                    <a:pt x="1709534" y="1289437"/>
                    <a:pt x="1705883" y="1296606"/>
                    <a:pt x="1699723" y="1301127"/>
                  </a:cubicBezTo>
                  <a:cubicBezTo>
                    <a:pt x="1695551" y="1304175"/>
                    <a:pt x="1690592" y="1305769"/>
                    <a:pt x="1685550" y="1305769"/>
                  </a:cubicBezTo>
                  <a:cubicBezTo>
                    <a:pt x="1683118" y="1305769"/>
                    <a:pt x="1680679" y="1305388"/>
                    <a:pt x="1678292" y="1304645"/>
                  </a:cubicBezTo>
                  <a:lnTo>
                    <a:pt x="1271308" y="1175524"/>
                  </a:lnTo>
                  <a:lnTo>
                    <a:pt x="862564" y="1316285"/>
                  </a:lnTo>
                  <a:cubicBezTo>
                    <a:pt x="860037" y="1317148"/>
                    <a:pt x="857408" y="1317593"/>
                    <a:pt x="854767" y="1317593"/>
                  </a:cubicBezTo>
                  <a:cubicBezTo>
                    <a:pt x="852170" y="1317593"/>
                    <a:pt x="849547" y="1317174"/>
                    <a:pt x="847058" y="1316329"/>
                  </a:cubicBezTo>
                  <a:lnTo>
                    <a:pt x="440194" y="1178052"/>
                  </a:lnTo>
                  <a:lnTo>
                    <a:pt x="31661" y="1316329"/>
                  </a:lnTo>
                  <a:cubicBezTo>
                    <a:pt x="29152" y="1317174"/>
                    <a:pt x="26555" y="1317593"/>
                    <a:pt x="23977" y="13175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7924623" y="4242984"/>
              <a:ext cx="1757502" cy="1365561"/>
            </a:xfrm>
            <a:custGeom>
              <a:avLst/>
              <a:gdLst/>
              <a:ahLst/>
              <a:cxnLst/>
              <a:rect l="l" t="t" r="r" b="b"/>
              <a:pathLst>
                <a:path w="1757502" h="1365561" extrusionOk="0">
                  <a:moveTo>
                    <a:pt x="1294987" y="0"/>
                  </a:moveTo>
                  <a:cubicBezTo>
                    <a:pt x="1290447" y="0"/>
                    <a:pt x="1285913" y="647"/>
                    <a:pt x="1281518" y="1930"/>
                  </a:cubicBezTo>
                  <a:lnTo>
                    <a:pt x="878712" y="119780"/>
                  </a:lnTo>
                  <a:lnTo>
                    <a:pt x="477602" y="3086"/>
                  </a:lnTo>
                  <a:cubicBezTo>
                    <a:pt x="473227" y="1809"/>
                    <a:pt x="468712" y="1181"/>
                    <a:pt x="464204" y="1181"/>
                  </a:cubicBezTo>
                  <a:cubicBezTo>
                    <a:pt x="459009" y="1181"/>
                    <a:pt x="453809" y="2019"/>
                    <a:pt x="448830" y="3708"/>
                  </a:cubicBezTo>
                  <a:lnTo>
                    <a:pt x="32588" y="144583"/>
                  </a:lnTo>
                  <a:cubicBezTo>
                    <a:pt x="13112" y="151174"/>
                    <a:pt x="0" y="169449"/>
                    <a:pt x="0" y="190017"/>
                  </a:cubicBezTo>
                  <a:lnTo>
                    <a:pt x="0" y="1317586"/>
                  </a:lnTo>
                  <a:cubicBezTo>
                    <a:pt x="0" y="1333049"/>
                    <a:pt x="7448" y="1347558"/>
                    <a:pt x="20008" y="1356569"/>
                  </a:cubicBezTo>
                  <a:cubicBezTo>
                    <a:pt x="28270" y="1362481"/>
                    <a:pt x="38068" y="1365554"/>
                    <a:pt x="47967" y="1365554"/>
                  </a:cubicBezTo>
                  <a:cubicBezTo>
                    <a:pt x="53136" y="1365554"/>
                    <a:pt x="58331" y="1364722"/>
                    <a:pt x="63347" y="1363021"/>
                  </a:cubicBezTo>
                  <a:lnTo>
                    <a:pt x="464172" y="1227366"/>
                  </a:lnTo>
                  <a:lnTo>
                    <a:pt x="863320" y="1363002"/>
                  </a:lnTo>
                  <a:cubicBezTo>
                    <a:pt x="868324" y="1364710"/>
                    <a:pt x="873537" y="1365561"/>
                    <a:pt x="878751" y="1365561"/>
                  </a:cubicBezTo>
                  <a:cubicBezTo>
                    <a:pt x="884027" y="1365561"/>
                    <a:pt x="889311" y="1364684"/>
                    <a:pt x="894365" y="1362944"/>
                  </a:cubicBezTo>
                  <a:lnTo>
                    <a:pt x="1295609" y="1224768"/>
                  </a:lnTo>
                  <a:lnTo>
                    <a:pt x="1695030" y="1351489"/>
                  </a:lnTo>
                  <a:cubicBezTo>
                    <a:pt x="1699780" y="1352994"/>
                    <a:pt x="1704670" y="1353737"/>
                    <a:pt x="1709534" y="1353737"/>
                  </a:cubicBezTo>
                  <a:cubicBezTo>
                    <a:pt x="1719592" y="1353737"/>
                    <a:pt x="1729543" y="1350562"/>
                    <a:pt x="1737861" y="1344479"/>
                  </a:cubicBezTo>
                  <a:cubicBezTo>
                    <a:pt x="1750206" y="1335449"/>
                    <a:pt x="1757502" y="1321066"/>
                    <a:pt x="1757502" y="1305769"/>
                  </a:cubicBezTo>
                  <a:lnTo>
                    <a:pt x="1757502" y="157930"/>
                  </a:lnTo>
                  <a:cubicBezTo>
                    <a:pt x="1757502" y="136169"/>
                    <a:pt x="1742859" y="117144"/>
                    <a:pt x="1721834" y="111563"/>
                  </a:cubicBezTo>
                  <a:lnTo>
                    <a:pt x="1307287" y="1600"/>
                  </a:lnTo>
                  <a:cubicBezTo>
                    <a:pt x="1303254" y="533"/>
                    <a:pt x="1299114" y="0"/>
                    <a:pt x="1294987" y="0"/>
                  </a:cubicBezTo>
                  <a:close/>
                  <a:moveTo>
                    <a:pt x="1294987" y="47967"/>
                  </a:moveTo>
                  <a:lnTo>
                    <a:pt x="1709534" y="157930"/>
                  </a:lnTo>
                  <a:lnTo>
                    <a:pt x="1709534" y="1305769"/>
                  </a:lnTo>
                  <a:lnTo>
                    <a:pt x="1294987" y="1174248"/>
                  </a:lnTo>
                  <a:lnTo>
                    <a:pt x="878751" y="1317586"/>
                  </a:lnTo>
                  <a:lnTo>
                    <a:pt x="464204" y="1176724"/>
                  </a:lnTo>
                  <a:lnTo>
                    <a:pt x="47967" y="1317586"/>
                  </a:lnTo>
                  <a:lnTo>
                    <a:pt x="47967" y="190017"/>
                  </a:lnTo>
                  <a:lnTo>
                    <a:pt x="464204" y="49142"/>
                  </a:lnTo>
                  <a:lnTo>
                    <a:pt x="878751" y="169748"/>
                  </a:lnTo>
                  <a:lnTo>
                    <a:pt x="1294987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4" name="Google Shape;1484;p45"/>
            <p:cNvSpPr/>
            <p:nvPr/>
          </p:nvSpPr>
          <p:spPr>
            <a:xfrm>
              <a:off x="7972591" y="4290950"/>
              <a:ext cx="1661566" cy="1269619"/>
            </a:xfrm>
            <a:custGeom>
              <a:avLst/>
              <a:gdLst/>
              <a:ahLst/>
              <a:cxnLst/>
              <a:rect l="l" t="t" r="r" b="b"/>
              <a:pathLst>
                <a:path w="1661566" h="1269619" extrusionOk="0">
                  <a:moveTo>
                    <a:pt x="1247019" y="0"/>
                  </a:moveTo>
                  <a:lnTo>
                    <a:pt x="830783" y="121786"/>
                  </a:lnTo>
                  <a:lnTo>
                    <a:pt x="416236" y="1181"/>
                  </a:lnTo>
                  <a:lnTo>
                    <a:pt x="0" y="142049"/>
                  </a:lnTo>
                  <a:lnTo>
                    <a:pt x="0" y="1269619"/>
                  </a:lnTo>
                  <a:lnTo>
                    <a:pt x="416236" y="1128756"/>
                  </a:lnTo>
                  <a:lnTo>
                    <a:pt x="830783" y="1269619"/>
                  </a:lnTo>
                  <a:lnTo>
                    <a:pt x="1247019" y="1126280"/>
                  </a:lnTo>
                  <a:lnTo>
                    <a:pt x="1661566" y="1257801"/>
                  </a:lnTo>
                  <a:lnTo>
                    <a:pt x="1661566" y="109962"/>
                  </a:lnTo>
                  <a:close/>
                  <a:moveTo>
                    <a:pt x="1247552" y="42068"/>
                  </a:moveTo>
                  <a:lnTo>
                    <a:pt x="1621040" y="141141"/>
                  </a:lnTo>
                  <a:lnTo>
                    <a:pt x="1621040" y="1202429"/>
                  </a:lnTo>
                  <a:lnTo>
                    <a:pt x="1259274" y="1087653"/>
                  </a:lnTo>
                  <a:cubicBezTo>
                    <a:pt x="1255287" y="1086389"/>
                    <a:pt x="1251153" y="1085754"/>
                    <a:pt x="1247019" y="1085754"/>
                  </a:cubicBezTo>
                  <a:cubicBezTo>
                    <a:pt x="1242561" y="1085754"/>
                    <a:pt x="1238097" y="1086497"/>
                    <a:pt x="1233824" y="1087964"/>
                  </a:cubicBezTo>
                  <a:lnTo>
                    <a:pt x="830694" y="1226794"/>
                  </a:lnTo>
                  <a:lnTo>
                    <a:pt x="429279" y="1090383"/>
                  </a:lnTo>
                  <a:cubicBezTo>
                    <a:pt x="425049" y="1088942"/>
                    <a:pt x="420643" y="1088224"/>
                    <a:pt x="416236" y="1088224"/>
                  </a:cubicBezTo>
                  <a:cubicBezTo>
                    <a:pt x="411848" y="1088224"/>
                    <a:pt x="407454" y="1088936"/>
                    <a:pt x="403244" y="1090371"/>
                  </a:cubicBezTo>
                  <a:lnTo>
                    <a:pt x="40525" y="1213123"/>
                  </a:lnTo>
                  <a:lnTo>
                    <a:pt x="40525" y="171113"/>
                  </a:lnTo>
                  <a:lnTo>
                    <a:pt x="417156" y="43649"/>
                  </a:lnTo>
                  <a:lnTo>
                    <a:pt x="819461" y="160699"/>
                  </a:lnTo>
                  <a:cubicBezTo>
                    <a:pt x="823163" y="161772"/>
                    <a:pt x="826973" y="162312"/>
                    <a:pt x="830783" y="162312"/>
                  </a:cubicBezTo>
                  <a:cubicBezTo>
                    <a:pt x="834618" y="162312"/>
                    <a:pt x="838447" y="161766"/>
                    <a:pt x="842162" y="160680"/>
                  </a:cubicBezTo>
                  <a:lnTo>
                    <a:pt x="1247552" y="420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5" name="Google Shape;1485;p45"/>
            <p:cNvSpPr/>
            <p:nvPr/>
          </p:nvSpPr>
          <p:spPr>
            <a:xfrm>
              <a:off x="8388827" y="4292128"/>
              <a:ext cx="414547" cy="1268444"/>
            </a:xfrm>
            <a:custGeom>
              <a:avLst/>
              <a:gdLst/>
              <a:ahLst/>
              <a:cxnLst/>
              <a:rect l="l" t="t" r="r" b="b"/>
              <a:pathLst>
                <a:path w="414547" h="1268444" extrusionOk="0">
                  <a:moveTo>
                    <a:pt x="0" y="0"/>
                  </a:moveTo>
                  <a:lnTo>
                    <a:pt x="0" y="1127575"/>
                  </a:lnTo>
                  <a:lnTo>
                    <a:pt x="414547" y="1268444"/>
                  </a:lnTo>
                  <a:lnTo>
                    <a:pt x="414547" y="1206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9219610" y="4292128"/>
              <a:ext cx="414547" cy="1256626"/>
            </a:xfrm>
            <a:custGeom>
              <a:avLst/>
              <a:gdLst/>
              <a:ahLst/>
              <a:cxnLst/>
              <a:rect l="l" t="t" r="r" b="b"/>
              <a:pathLst>
                <a:path w="414547" h="1256626" extrusionOk="0">
                  <a:moveTo>
                    <a:pt x="0" y="0"/>
                  </a:moveTo>
                  <a:lnTo>
                    <a:pt x="0" y="1125105"/>
                  </a:lnTo>
                  <a:lnTo>
                    <a:pt x="414547" y="1256626"/>
                  </a:lnTo>
                  <a:lnTo>
                    <a:pt x="414547" y="108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8118422" y="4698173"/>
              <a:ext cx="1372438" cy="614635"/>
            </a:xfrm>
            <a:custGeom>
              <a:avLst/>
              <a:gdLst/>
              <a:ahLst/>
              <a:cxnLst/>
              <a:rect l="l" t="t" r="r" b="b"/>
              <a:pathLst>
                <a:path w="1372438" h="614635" extrusionOk="0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4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8994689" y="497862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8994688" y="497862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8741192" y="4100824"/>
              <a:ext cx="693261" cy="898702"/>
            </a:xfrm>
            <a:custGeom>
              <a:avLst/>
              <a:gdLst/>
              <a:ahLst/>
              <a:cxnLst/>
              <a:rect l="l" t="t" r="r" b="b"/>
              <a:pathLst>
                <a:path w="693261" h="898702" extrusionOk="0">
                  <a:moveTo>
                    <a:pt x="346538" y="898702"/>
                  </a:moveTo>
                  <a:cubicBezTo>
                    <a:pt x="343446" y="898702"/>
                    <a:pt x="340328" y="898118"/>
                    <a:pt x="337356" y="896874"/>
                  </a:cubicBezTo>
                  <a:cubicBezTo>
                    <a:pt x="334479" y="895680"/>
                    <a:pt x="331920" y="893972"/>
                    <a:pt x="329761" y="891863"/>
                  </a:cubicBezTo>
                  <a:cubicBezTo>
                    <a:pt x="301986" y="869588"/>
                    <a:pt x="87407" y="688524"/>
                    <a:pt x="26860" y="395922"/>
                  </a:cubicBezTo>
                  <a:cubicBezTo>
                    <a:pt x="12674" y="327304"/>
                    <a:pt x="0" y="198323"/>
                    <a:pt x="74688" y="105505"/>
                  </a:cubicBezTo>
                  <a:cubicBezTo>
                    <a:pt x="129800" y="36976"/>
                    <a:pt x="221189" y="1473"/>
                    <a:pt x="346252" y="0"/>
                  </a:cubicBezTo>
                  <a:cubicBezTo>
                    <a:pt x="472090" y="1473"/>
                    <a:pt x="563460" y="36976"/>
                    <a:pt x="618597" y="105505"/>
                  </a:cubicBezTo>
                  <a:cubicBezTo>
                    <a:pt x="693261" y="198348"/>
                    <a:pt x="680567" y="327329"/>
                    <a:pt x="666369" y="395947"/>
                  </a:cubicBezTo>
                  <a:cubicBezTo>
                    <a:pt x="605453" y="690397"/>
                    <a:pt x="388131" y="872191"/>
                    <a:pt x="362927" y="892308"/>
                  </a:cubicBezTo>
                  <a:cubicBezTo>
                    <a:pt x="360895" y="894181"/>
                    <a:pt x="358527" y="895705"/>
                    <a:pt x="355904" y="896804"/>
                  </a:cubicBezTo>
                  <a:cubicBezTo>
                    <a:pt x="355625" y="896924"/>
                    <a:pt x="355346" y="897039"/>
                    <a:pt x="355066" y="897134"/>
                  </a:cubicBezTo>
                  <a:cubicBezTo>
                    <a:pt x="352342" y="898163"/>
                    <a:pt x="349440" y="898702"/>
                    <a:pt x="346538" y="8987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8716340" y="4076836"/>
              <a:ext cx="742950" cy="946670"/>
            </a:xfrm>
            <a:custGeom>
              <a:avLst/>
              <a:gdLst/>
              <a:ahLst/>
              <a:cxnLst/>
              <a:rect l="l" t="t" r="r" b="b"/>
              <a:pathLst>
                <a:path w="742950" h="946670" extrusionOk="0">
                  <a:moveTo>
                    <a:pt x="371576" y="0"/>
                  </a:moveTo>
                  <a:lnTo>
                    <a:pt x="371475" y="0"/>
                  </a:lnTo>
                  <a:lnTo>
                    <a:pt x="371379" y="0"/>
                  </a:lnTo>
                  <a:lnTo>
                    <a:pt x="371316" y="0"/>
                  </a:lnTo>
                  <a:cubicBezTo>
                    <a:pt x="371106" y="0"/>
                    <a:pt x="370897" y="0"/>
                    <a:pt x="370681" y="6"/>
                  </a:cubicBezTo>
                  <a:cubicBezTo>
                    <a:pt x="237896" y="1708"/>
                    <a:pt x="140563" y="40201"/>
                    <a:pt x="80848" y="114439"/>
                  </a:cubicBezTo>
                  <a:cubicBezTo>
                    <a:pt x="0" y="214928"/>
                    <a:pt x="13195" y="352012"/>
                    <a:pt x="28244" y="424776"/>
                  </a:cubicBezTo>
                  <a:cubicBezTo>
                    <a:pt x="89319" y="719956"/>
                    <a:pt x="303936" y="905478"/>
                    <a:pt x="338912" y="933938"/>
                  </a:cubicBezTo>
                  <a:cubicBezTo>
                    <a:pt x="341826" y="936625"/>
                    <a:pt x="345109" y="938974"/>
                    <a:pt x="348691" y="940898"/>
                  </a:cubicBezTo>
                  <a:cubicBezTo>
                    <a:pt x="350964" y="942117"/>
                    <a:pt x="353307" y="943140"/>
                    <a:pt x="355695" y="943965"/>
                  </a:cubicBezTo>
                  <a:cubicBezTo>
                    <a:pt x="360826" y="945768"/>
                    <a:pt x="366198" y="946670"/>
                    <a:pt x="371582" y="946670"/>
                  </a:cubicBezTo>
                  <a:cubicBezTo>
                    <a:pt x="379361" y="946670"/>
                    <a:pt x="387159" y="944784"/>
                    <a:pt x="394265" y="940974"/>
                  </a:cubicBezTo>
                  <a:cubicBezTo>
                    <a:pt x="398138" y="938891"/>
                    <a:pt x="401637" y="936332"/>
                    <a:pt x="404729" y="933380"/>
                  </a:cubicBezTo>
                  <a:cubicBezTo>
                    <a:pt x="441718" y="903141"/>
                    <a:pt x="654024" y="718096"/>
                    <a:pt x="714711" y="424776"/>
                  </a:cubicBezTo>
                  <a:cubicBezTo>
                    <a:pt x="729767" y="352012"/>
                    <a:pt x="742950" y="214928"/>
                    <a:pt x="662114" y="114439"/>
                  </a:cubicBezTo>
                  <a:cubicBezTo>
                    <a:pt x="602361" y="40170"/>
                    <a:pt x="504964" y="1676"/>
                    <a:pt x="372643" y="12"/>
                  </a:cubicBezTo>
                  <a:cubicBezTo>
                    <a:pt x="372325" y="6"/>
                    <a:pt x="372014" y="0"/>
                    <a:pt x="371709" y="0"/>
                  </a:cubicBezTo>
                  <a:close/>
                  <a:moveTo>
                    <a:pt x="371576" y="47967"/>
                  </a:moveTo>
                  <a:lnTo>
                    <a:pt x="371576" y="47974"/>
                  </a:lnTo>
                  <a:cubicBezTo>
                    <a:pt x="697858" y="51822"/>
                    <a:pt x="693019" y="292893"/>
                    <a:pt x="667746" y="415055"/>
                  </a:cubicBezTo>
                  <a:cubicBezTo>
                    <a:pt x="607161" y="707872"/>
                    <a:pt x="386080" y="888333"/>
                    <a:pt x="371576" y="898563"/>
                  </a:cubicBezTo>
                  <a:lnTo>
                    <a:pt x="371576" y="898709"/>
                  </a:lnTo>
                  <a:cubicBezTo>
                    <a:pt x="371557" y="898690"/>
                    <a:pt x="371500" y="898651"/>
                    <a:pt x="371475" y="898639"/>
                  </a:cubicBezTo>
                  <a:cubicBezTo>
                    <a:pt x="371449" y="898651"/>
                    <a:pt x="371405" y="898690"/>
                    <a:pt x="371379" y="898709"/>
                  </a:cubicBezTo>
                  <a:lnTo>
                    <a:pt x="371379" y="898563"/>
                  </a:lnTo>
                  <a:cubicBezTo>
                    <a:pt x="356876" y="888333"/>
                    <a:pt x="135794" y="707872"/>
                    <a:pt x="75215" y="415055"/>
                  </a:cubicBezTo>
                  <a:cubicBezTo>
                    <a:pt x="49942" y="292893"/>
                    <a:pt x="45104" y="51822"/>
                    <a:pt x="371379" y="47974"/>
                  </a:cubicBezTo>
                  <a:lnTo>
                    <a:pt x="371379" y="47967"/>
                  </a:lnTo>
                  <a:lnTo>
                    <a:pt x="371475" y="47967"/>
                  </a:lnTo>
                  <a:lnTo>
                    <a:pt x="371576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8859238" y="4201111"/>
              <a:ext cx="452278" cy="452304"/>
            </a:xfrm>
            <a:custGeom>
              <a:avLst/>
              <a:gdLst/>
              <a:ahLst/>
              <a:cxnLst/>
              <a:rect l="l" t="t" r="r" b="b"/>
              <a:pathLst>
                <a:path w="452278" h="452304" extrusionOk="0">
                  <a:moveTo>
                    <a:pt x="226123" y="452304"/>
                  </a:moveTo>
                  <a:cubicBezTo>
                    <a:pt x="101428" y="452304"/>
                    <a:pt x="0" y="350837"/>
                    <a:pt x="0" y="226148"/>
                  </a:cubicBezTo>
                  <a:cubicBezTo>
                    <a:pt x="0" y="101453"/>
                    <a:pt x="101428" y="0"/>
                    <a:pt x="226123" y="0"/>
                  </a:cubicBezTo>
                  <a:cubicBezTo>
                    <a:pt x="350818" y="0"/>
                    <a:pt x="452278" y="101453"/>
                    <a:pt x="452278" y="226148"/>
                  </a:cubicBezTo>
                  <a:cubicBezTo>
                    <a:pt x="452278" y="350837"/>
                    <a:pt x="350818" y="452304"/>
                    <a:pt x="226123" y="4523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8835235" y="4177127"/>
              <a:ext cx="500272" cy="500259"/>
            </a:xfrm>
            <a:custGeom>
              <a:avLst/>
              <a:gdLst/>
              <a:ahLst/>
              <a:cxnLst/>
              <a:rect l="l" t="t" r="r" b="b"/>
              <a:pathLst>
                <a:path w="500272" h="500259" extrusionOk="0">
                  <a:moveTo>
                    <a:pt x="250139" y="0"/>
                  </a:moveTo>
                  <a:cubicBezTo>
                    <a:pt x="112210" y="0"/>
                    <a:pt x="0" y="112204"/>
                    <a:pt x="0" y="250132"/>
                  </a:cubicBezTo>
                  <a:cubicBezTo>
                    <a:pt x="0" y="388048"/>
                    <a:pt x="112210" y="500259"/>
                    <a:pt x="250139" y="500259"/>
                  </a:cubicBezTo>
                  <a:cubicBezTo>
                    <a:pt x="388061" y="500259"/>
                    <a:pt x="500272" y="388048"/>
                    <a:pt x="500272" y="250132"/>
                  </a:cubicBezTo>
                  <a:cubicBezTo>
                    <a:pt x="500272" y="112204"/>
                    <a:pt x="388061" y="0"/>
                    <a:pt x="250139" y="0"/>
                  </a:cubicBezTo>
                  <a:close/>
                  <a:moveTo>
                    <a:pt x="250139" y="47967"/>
                  </a:moveTo>
                  <a:cubicBezTo>
                    <a:pt x="361791" y="47967"/>
                    <a:pt x="452304" y="138480"/>
                    <a:pt x="452304" y="250132"/>
                  </a:cubicBezTo>
                  <a:cubicBezTo>
                    <a:pt x="452304" y="361784"/>
                    <a:pt x="361791" y="452297"/>
                    <a:pt x="250139" y="452297"/>
                  </a:cubicBezTo>
                  <a:cubicBezTo>
                    <a:pt x="138487" y="452297"/>
                    <a:pt x="47974" y="361784"/>
                    <a:pt x="47974" y="250132"/>
                  </a:cubicBezTo>
                  <a:cubicBezTo>
                    <a:pt x="47974" y="138480"/>
                    <a:pt x="138487" y="47967"/>
                    <a:pt x="250139" y="479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1494" name="Google Shape;14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725" y="752925"/>
            <a:ext cx="2664826" cy="1415425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5" name="Google Shape;149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2424" y="3318400"/>
            <a:ext cx="3536726" cy="170825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6" name="Google Shape;149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3250" y="1406075"/>
            <a:ext cx="3653051" cy="173090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97" name="Google Shape;1497;p45"/>
          <p:cNvSpPr txBox="1"/>
          <p:nvPr/>
        </p:nvSpPr>
        <p:spPr>
          <a:xfrm>
            <a:off x="4018600" y="4626450"/>
            <a:ext cx="9798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Anketa</a:t>
            </a:r>
            <a:endParaRPr>
              <a:solidFill>
                <a:schemeClr val="dk2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46"/>
          <p:cNvSpPr txBox="1">
            <a:spLocks noGrp="1"/>
          </p:cNvSpPr>
          <p:nvPr>
            <p:ph type="title"/>
          </p:nvPr>
        </p:nvSpPr>
        <p:spPr>
          <a:xfrm>
            <a:off x="1850575" y="396000"/>
            <a:ext cx="5524500" cy="556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Putovanje se uvijek isplati… </a:t>
            </a:r>
            <a:endParaRPr sz="2100"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03" name="Google Shape;1503;p46"/>
          <p:cNvGrpSpPr/>
          <p:nvPr/>
        </p:nvGrpSpPr>
        <p:grpSpPr>
          <a:xfrm rot="-141720">
            <a:off x="8594827" y="3186977"/>
            <a:ext cx="1133631" cy="1992719"/>
            <a:chOff x="2331547" y="1983256"/>
            <a:chExt cx="1698917" cy="2628423"/>
          </a:xfrm>
        </p:grpSpPr>
        <p:sp>
          <p:nvSpPr>
            <p:cNvPr id="1504" name="Google Shape;1504;p46"/>
            <p:cNvSpPr/>
            <p:nvPr/>
          </p:nvSpPr>
          <p:spPr>
            <a:xfrm>
              <a:off x="2550625" y="2183284"/>
              <a:ext cx="1375067" cy="2323623"/>
            </a:xfrm>
            <a:custGeom>
              <a:avLst/>
              <a:gdLst/>
              <a:ahLst/>
              <a:cxnLst/>
              <a:rect l="l" t="t" r="r" b="b"/>
              <a:pathLst>
                <a:path w="1375067" h="2323623" extrusionOk="0">
                  <a:moveTo>
                    <a:pt x="1178560" y="538372"/>
                  </a:moveTo>
                  <a:lnTo>
                    <a:pt x="1104290" y="538372"/>
                  </a:lnTo>
                  <a:cubicBezTo>
                    <a:pt x="1093825" y="528916"/>
                    <a:pt x="1079925" y="523595"/>
                    <a:pt x="1064164" y="523595"/>
                  </a:cubicBezTo>
                  <a:lnTo>
                    <a:pt x="1064075" y="302513"/>
                  </a:lnTo>
                  <a:cubicBezTo>
                    <a:pt x="1083411" y="283159"/>
                    <a:pt x="1094740" y="256711"/>
                    <a:pt x="1094740" y="228917"/>
                  </a:cubicBezTo>
                  <a:lnTo>
                    <a:pt x="1094740" y="190557"/>
                  </a:lnTo>
                  <a:cubicBezTo>
                    <a:pt x="1094740" y="85483"/>
                    <a:pt x="1009256" y="0"/>
                    <a:pt x="904182" y="0"/>
                  </a:cubicBezTo>
                  <a:lnTo>
                    <a:pt x="470198" y="0"/>
                  </a:lnTo>
                  <a:cubicBezTo>
                    <a:pt x="365112" y="0"/>
                    <a:pt x="279628" y="85483"/>
                    <a:pt x="279628" y="190557"/>
                  </a:cubicBezTo>
                  <a:lnTo>
                    <a:pt x="279628" y="228917"/>
                  </a:lnTo>
                  <a:cubicBezTo>
                    <a:pt x="279628" y="259156"/>
                    <a:pt x="292944" y="287559"/>
                    <a:pt x="315061" y="307111"/>
                  </a:cubicBezTo>
                  <a:lnTo>
                    <a:pt x="315061" y="523868"/>
                  </a:lnTo>
                  <a:cubicBezTo>
                    <a:pt x="306311" y="524662"/>
                    <a:pt x="298157" y="527176"/>
                    <a:pt x="290683" y="531380"/>
                  </a:cubicBezTo>
                  <a:cubicBezTo>
                    <a:pt x="287597" y="533126"/>
                    <a:pt x="284226" y="535419"/>
                    <a:pt x="280879" y="538372"/>
                  </a:cubicBezTo>
                  <a:lnTo>
                    <a:pt x="196519" y="538372"/>
                  </a:lnTo>
                  <a:cubicBezTo>
                    <a:pt x="88150" y="538372"/>
                    <a:pt x="0" y="626529"/>
                    <a:pt x="0" y="734891"/>
                  </a:cubicBezTo>
                  <a:lnTo>
                    <a:pt x="0" y="896181"/>
                  </a:lnTo>
                  <a:cubicBezTo>
                    <a:pt x="0" y="917975"/>
                    <a:pt x="8121" y="938701"/>
                    <a:pt x="22167" y="954570"/>
                  </a:cubicBezTo>
                  <a:lnTo>
                    <a:pt x="22167" y="1810372"/>
                  </a:lnTo>
                  <a:cubicBezTo>
                    <a:pt x="8121" y="1826240"/>
                    <a:pt x="0" y="1846980"/>
                    <a:pt x="0" y="1868760"/>
                  </a:cubicBezTo>
                  <a:lnTo>
                    <a:pt x="0" y="2030050"/>
                  </a:lnTo>
                  <a:cubicBezTo>
                    <a:pt x="0" y="2134749"/>
                    <a:pt x="82289" y="2220588"/>
                    <a:pt x="185597" y="2226265"/>
                  </a:cubicBezTo>
                  <a:cubicBezTo>
                    <a:pt x="207562" y="2283783"/>
                    <a:pt x="263042" y="2323623"/>
                    <a:pt x="327450" y="2323623"/>
                  </a:cubicBezTo>
                  <a:cubicBezTo>
                    <a:pt x="398881" y="2323623"/>
                    <a:pt x="458971" y="2274049"/>
                    <a:pt x="475107" y="2207494"/>
                  </a:cubicBezTo>
                  <a:lnTo>
                    <a:pt x="901738" y="2207494"/>
                  </a:lnTo>
                  <a:cubicBezTo>
                    <a:pt x="917873" y="2274049"/>
                    <a:pt x="977944" y="2323623"/>
                    <a:pt x="1049381" y="2323623"/>
                  </a:cubicBezTo>
                  <a:cubicBezTo>
                    <a:pt x="1113821" y="2323623"/>
                    <a:pt x="1169339" y="2283733"/>
                    <a:pt x="1191266" y="2226163"/>
                  </a:cubicBezTo>
                  <a:cubicBezTo>
                    <a:pt x="1293723" y="2219585"/>
                    <a:pt x="1375067" y="2134139"/>
                    <a:pt x="1375067" y="2030050"/>
                  </a:cubicBezTo>
                  <a:lnTo>
                    <a:pt x="1375067" y="1868760"/>
                  </a:lnTo>
                  <a:cubicBezTo>
                    <a:pt x="1375067" y="1852263"/>
                    <a:pt x="1370526" y="1836451"/>
                    <a:pt x="1362068" y="1822742"/>
                  </a:cubicBezTo>
                  <a:lnTo>
                    <a:pt x="1362068" y="942219"/>
                  </a:lnTo>
                  <a:cubicBezTo>
                    <a:pt x="1370526" y="928516"/>
                    <a:pt x="1375067" y="912691"/>
                    <a:pt x="1375067" y="896181"/>
                  </a:cubicBezTo>
                  <a:lnTo>
                    <a:pt x="1375067" y="734891"/>
                  </a:lnTo>
                  <a:cubicBezTo>
                    <a:pt x="1375067" y="626529"/>
                    <a:pt x="1286910" y="538372"/>
                    <a:pt x="1178560" y="538372"/>
                  </a:cubicBezTo>
                  <a:close/>
                  <a:moveTo>
                    <a:pt x="883069" y="523595"/>
                  </a:moveTo>
                  <a:cubicBezTo>
                    <a:pt x="861542" y="523595"/>
                    <a:pt x="843178" y="533431"/>
                    <a:pt x="832135" y="550710"/>
                  </a:cubicBezTo>
                  <a:lnTo>
                    <a:pt x="552799" y="550710"/>
                  </a:lnTo>
                  <a:cubicBezTo>
                    <a:pt x="537438" y="525322"/>
                    <a:pt x="509631" y="523595"/>
                    <a:pt x="502392" y="523595"/>
                  </a:cubicBezTo>
                  <a:lnTo>
                    <a:pt x="463035" y="523595"/>
                  </a:lnTo>
                  <a:lnTo>
                    <a:pt x="463035" y="297211"/>
                  </a:lnTo>
                  <a:cubicBezTo>
                    <a:pt x="479323" y="278390"/>
                    <a:pt x="488613" y="254158"/>
                    <a:pt x="488613" y="228917"/>
                  </a:cubicBezTo>
                  <a:lnTo>
                    <a:pt x="488613" y="208972"/>
                  </a:lnTo>
                  <a:lnTo>
                    <a:pt x="885748" y="208972"/>
                  </a:lnTo>
                  <a:lnTo>
                    <a:pt x="885748" y="228917"/>
                  </a:lnTo>
                  <a:cubicBezTo>
                    <a:pt x="885748" y="256520"/>
                    <a:pt x="896962" y="282854"/>
                    <a:pt x="916089" y="302190"/>
                  </a:cubicBezTo>
                  <a:lnTo>
                    <a:pt x="916089" y="5235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05" name="Google Shape;1505;p46"/>
            <p:cNvSpPr/>
            <p:nvPr/>
          </p:nvSpPr>
          <p:spPr>
            <a:xfrm>
              <a:off x="2445847" y="2078506"/>
              <a:ext cx="1584617" cy="2533173"/>
            </a:xfrm>
            <a:custGeom>
              <a:avLst/>
              <a:gdLst/>
              <a:ahLst/>
              <a:cxnLst/>
              <a:rect l="l" t="t" r="r" b="b"/>
              <a:pathLst>
                <a:path w="1584617" h="2533173" extrusionOk="0">
                  <a:moveTo>
                    <a:pt x="1154156" y="2533173"/>
                  </a:moveTo>
                  <a:cubicBezTo>
                    <a:pt x="1065288" y="2533173"/>
                    <a:pt x="985526" y="2488088"/>
                    <a:pt x="939222" y="2417044"/>
                  </a:cubicBezTo>
                  <a:lnTo>
                    <a:pt x="647179" y="2417044"/>
                  </a:lnTo>
                  <a:cubicBezTo>
                    <a:pt x="600868" y="2488088"/>
                    <a:pt x="521100" y="2533173"/>
                    <a:pt x="432225" y="2533173"/>
                  </a:cubicBezTo>
                  <a:cubicBezTo>
                    <a:pt x="348716" y="2533173"/>
                    <a:pt x="271068" y="2491886"/>
                    <a:pt x="223570" y="2425992"/>
                  </a:cubicBezTo>
                  <a:cubicBezTo>
                    <a:pt x="94259" y="2391600"/>
                    <a:pt x="0" y="2273687"/>
                    <a:pt x="0" y="2134831"/>
                  </a:cubicBezTo>
                  <a:lnTo>
                    <a:pt x="0" y="1973535"/>
                  </a:lnTo>
                  <a:cubicBezTo>
                    <a:pt x="0" y="1942020"/>
                    <a:pt x="7708" y="1911273"/>
                    <a:pt x="22167" y="1883797"/>
                  </a:cubicBezTo>
                  <a:lnTo>
                    <a:pt x="22167" y="1090701"/>
                  </a:lnTo>
                  <a:cubicBezTo>
                    <a:pt x="7708" y="1063224"/>
                    <a:pt x="0" y="1032471"/>
                    <a:pt x="0" y="1000956"/>
                  </a:cubicBezTo>
                  <a:lnTo>
                    <a:pt x="0" y="839673"/>
                  </a:lnTo>
                  <a:cubicBezTo>
                    <a:pt x="0" y="673538"/>
                    <a:pt x="135159" y="538378"/>
                    <a:pt x="301294" y="538378"/>
                  </a:cubicBezTo>
                  <a:lnTo>
                    <a:pt x="315067" y="538378"/>
                  </a:lnTo>
                  <a:lnTo>
                    <a:pt x="315067" y="449948"/>
                  </a:lnTo>
                  <a:cubicBezTo>
                    <a:pt x="292188" y="415817"/>
                    <a:pt x="279628" y="375412"/>
                    <a:pt x="279628" y="333692"/>
                  </a:cubicBezTo>
                  <a:lnTo>
                    <a:pt x="279628" y="295332"/>
                  </a:lnTo>
                  <a:cubicBezTo>
                    <a:pt x="279628" y="132492"/>
                    <a:pt x="412121" y="0"/>
                    <a:pt x="574979" y="0"/>
                  </a:cubicBezTo>
                  <a:lnTo>
                    <a:pt x="1008964" y="0"/>
                  </a:lnTo>
                  <a:cubicBezTo>
                    <a:pt x="1171809" y="0"/>
                    <a:pt x="1304296" y="132492"/>
                    <a:pt x="1304296" y="295332"/>
                  </a:cubicBezTo>
                  <a:lnTo>
                    <a:pt x="1304296" y="333692"/>
                  </a:lnTo>
                  <a:cubicBezTo>
                    <a:pt x="1304296" y="371919"/>
                    <a:pt x="1293431" y="409651"/>
                    <a:pt x="1273644" y="442220"/>
                  </a:cubicBezTo>
                  <a:lnTo>
                    <a:pt x="1273683" y="538378"/>
                  </a:lnTo>
                  <a:lnTo>
                    <a:pt x="1283341" y="538378"/>
                  </a:lnTo>
                  <a:cubicBezTo>
                    <a:pt x="1449463" y="538378"/>
                    <a:pt x="1584617" y="673538"/>
                    <a:pt x="1584617" y="839673"/>
                  </a:cubicBezTo>
                  <a:lnTo>
                    <a:pt x="1584617" y="1000956"/>
                  </a:lnTo>
                  <a:cubicBezTo>
                    <a:pt x="1584617" y="1024934"/>
                    <a:pt x="1580178" y="1048524"/>
                    <a:pt x="1571618" y="1070616"/>
                  </a:cubicBezTo>
                  <a:lnTo>
                    <a:pt x="1571618" y="1903907"/>
                  </a:lnTo>
                  <a:cubicBezTo>
                    <a:pt x="1580178" y="1925986"/>
                    <a:pt x="1584617" y="1949577"/>
                    <a:pt x="1584617" y="1973535"/>
                  </a:cubicBezTo>
                  <a:lnTo>
                    <a:pt x="1584617" y="2134831"/>
                  </a:lnTo>
                  <a:cubicBezTo>
                    <a:pt x="1584617" y="2272391"/>
                    <a:pt x="1491303" y="2390070"/>
                    <a:pt x="1363275" y="2425350"/>
                  </a:cubicBezTo>
                  <a:cubicBezTo>
                    <a:pt x="1315834" y="2491619"/>
                    <a:pt x="1237970" y="2533173"/>
                    <a:pt x="1154156" y="2533173"/>
                  </a:cubicBezTo>
                  <a:close/>
                  <a:moveTo>
                    <a:pt x="497484" y="2207494"/>
                  </a:moveTo>
                  <a:lnTo>
                    <a:pt x="1088917" y="2207494"/>
                  </a:lnTo>
                  <a:lnTo>
                    <a:pt x="1108335" y="2287574"/>
                  </a:lnTo>
                  <a:cubicBezTo>
                    <a:pt x="1113402" y="2308466"/>
                    <a:pt x="1132674" y="2323623"/>
                    <a:pt x="1154156" y="2323623"/>
                  </a:cubicBezTo>
                  <a:cubicBezTo>
                    <a:pt x="1173937" y="2323623"/>
                    <a:pt x="1191196" y="2311857"/>
                    <a:pt x="1198130" y="2293651"/>
                  </a:cubicBezTo>
                  <a:lnTo>
                    <a:pt x="1222108" y="2230697"/>
                  </a:lnTo>
                  <a:lnTo>
                    <a:pt x="1289329" y="2226386"/>
                  </a:lnTo>
                  <a:cubicBezTo>
                    <a:pt x="1337411" y="2223293"/>
                    <a:pt x="1375067" y="2183079"/>
                    <a:pt x="1375067" y="2134831"/>
                  </a:cubicBezTo>
                  <a:lnTo>
                    <a:pt x="1375067" y="1978304"/>
                  </a:lnTo>
                  <a:lnTo>
                    <a:pt x="1362068" y="1957235"/>
                  </a:lnTo>
                  <a:lnTo>
                    <a:pt x="1362068" y="1017270"/>
                  </a:lnTo>
                  <a:lnTo>
                    <a:pt x="1375067" y="996207"/>
                  </a:lnTo>
                  <a:lnTo>
                    <a:pt x="1375067" y="839673"/>
                  </a:lnTo>
                  <a:cubicBezTo>
                    <a:pt x="1375067" y="789082"/>
                    <a:pt x="1333919" y="747928"/>
                    <a:pt x="1283341" y="747928"/>
                  </a:cubicBezTo>
                  <a:lnTo>
                    <a:pt x="1168736" y="747928"/>
                  </a:lnTo>
                  <a:lnTo>
                    <a:pt x="1152385" y="733145"/>
                  </a:lnTo>
                  <a:lnTo>
                    <a:pt x="1011618" y="733145"/>
                  </a:lnTo>
                  <a:lnTo>
                    <a:pt x="994289" y="760260"/>
                  </a:lnTo>
                  <a:lnTo>
                    <a:pt x="598506" y="760260"/>
                  </a:lnTo>
                  <a:lnTo>
                    <a:pt x="582104" y="733145"/>
                  </a:lnTo>
                  <a:lnTo>
                    <a:pt x="463035" y="733145"/>
                  </a:lnTo>
                  <a:lnTo>
                    <a:pt x="463035" y="729932"/>
                  </a:lnTo>
                  <a:lnTo>
                    <a:pt x="443680" y="731691"/>
                  </a:lnTo>
                  <a:lnTo>
                    <a:pt x="425272" y="747928"/>
                  </a:lnTo>
                  <a:lnTo>
                    <a:pt x="301294" y="747928"/>
                  </a:lnTo>
                  <a:cubicBezTo>
                    <a:pt x="250704" y="747928"/>
                    <a:pt x="209550" y="789082"/>
                    <a:pt x="209550" y="839673"/>
                  </a:cubicBezTo>
                  <a:lnTo>
                    <a:pt x="209550" y="994587"/>
                  </a:lnTo>
                  <a:lnTo>
                    <a:pt x="231717" y="1019644"/>
                  </a:lnTo>
                  <a:lnTo>
                    <a:pt x="231717" y="1954853"/>
                  </a:lnTo>
                  <a:lnTo>
                    <a:pt x="209550" y="1979898"/>
                  </a:lnTo>
                  <a:lnTo>
                    <a:pt x="209550" y="2134831"/>
                  </a:lnTo>
                  <a:cubicBezTo>
                    <a:pt x="209550" y="2183523"/>
                    <a:pt x="247573" y="2223757"/>
                    <a:pt x="296119" y="2226424"/>
                  </a:cubicBezTo>
                  <a:lnTo>
                    <a:pt x="364001" y="2230151"/>
                  </a:lnTo>
                  <a:lnTo>
                    <a:pt x="388251" y="2293658"/>
                  </a:lnTo>
                  <a:cubicBezTo>
                    <a:pt x="395204" y="2311863"/>
                    <a:pt x="412464" y="2323623"/>
                    <a:pt x="432225" y="2323623"/>
                  </a:cubicBezTo>
                  <a:cubicBezTo>
                    <a:pt x="453720" y="2323623"/>
                    <a:pt x="472998" y="2308466"/>
                    <a:pt x="478066" y="2287574"/>
                  </a:cubicBezTo>
                  <a:close/>
                  <a:moveTo>
                    <a:pt x="698760" y="550710"/>
                  </a:moveTo>
                  <a:lnTo>
                    <a:pt x="896327" y="550710"/>
                  </a:lnTo>
                  <a:cubicBezTo>
                    <a:pt x="902646" y="546563"/>
                    <a:pt x="909250" y="542848"/>
                    <a:pt x="916095" y="539603"/>
                  </a:cubicBezTo>
                  <a:lnTo>
                    <a:pt x="916095" y="441693"/>
                  </a:lnTo>
                  <a:cubicBezTo>
                    <a:pt x="911586" y="434219"/>
                    <a:pt x="907548" y="426485"/>
                    <a:pt x="903998" y="418528"/>
                  </a:cubicBezTo>
                  <a:lnTo>
                    <a:pt x="680104" y="418528"/>
                  </a:lnTo>
                  <a:cubicBezTo>
                    <a:pt x="677811" y="423691"/>
                    <a:pt x="675303" y="428764"/>
                    <a:pt x="672585" y="433736"/>
                  </a:cubicBezTo>
                  <a:lnTo>
                    <a:pt x="672585" y="536676"/>
                  </a:lnTo>
                  <a:cubicBezTo>
                    <a:pt x="681755" y="540550"/>
                    <a:pt x="690511" y="545255"/>
                    <a:pt x="698760" y="5507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06" name="Google Shape;1506;p46"/>
            <p:cNvSpPr/>
            <p:nvPr/>
          </p:nvSpPr>
          <p:spPr>
            <a:xfrm>
              <a:off x="2735680" y="294530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07" name="Google Shape;1507;p46"/>
            <p:cNvSpPr/>
            <p:nvPr/>
          </p:nvSpPr>
          <p:spPr>
            <a:xfrm>
              <a:off x="2824385" y="294530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08" name="Google Shape;1508;p46"/>
            <p:cNvSpPr/>
            <p:nvPr/>
          </p:nvSpPr>
          <p:spPr>
            <a:xfrm>
              <a:off x="2913087" y="294530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09" name="Google Shape;1509;p46"/>
            <p:cNvSpPr/>
            <p:nvPr/>
          </p:nvSpPr>
          <p:spPr>
            <a:xfrm>
              <a:off x="3001788" y="294530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56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56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0" name="Google Shape;1510;p46"/>
            <p:cNvSpPr/>
            <p:nvPr/>
          </p:nvSpPr>
          <p:spPr>
            <a:xfrm>
              <a:off x="3090490" y="294530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56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56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1" name="Google Shape;1511;p46"/>
            <p:cNvSpPr/>
            <p:nvPr/>
          </p:nvSpPr>
          <p:spPr>
            <a:xfrm>
              <a:off x="3179185" y="294530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2" name="Google Shape;1512;p46"/>
            <p:cNvSpPr/>
            <p:nvPr/>
          </p:nvSpPr>
          <p:spPr>
            <a:xfrm>
              <a:off x="3267887" y="294530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3" name="Google Shape;1513;p46"/>
            <p:cNvSpPr/>
            <p:nvPr/>
          </p:nvSpPr>
          <p:spPr>
            <a:xfrm>
              <a:off x="3356588" y="294530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4" name="Google Shape;1514;p46"/>
            <p:cNvSpPr/>
            <p:nvPr/>
          </p:nvSpPr>
          <p:spPr>
            <a:xfrm>
              <a:off x="3445290" y="294530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5" name="Google Shape;1515;p46"/>
            <p:cNvSpPr/>
            <p:nvPr/>
          </p:nvSpPr>
          <p:spPr>
            <a:xfrm>
              <a:off x="3533991" y="294530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6" name="Google Shape;1516;p46"/>
            <p:cNvSpPr/>
            <p:nvPr/>
          </p:nvSpPr>
          <p:spPr>
            <a:xfrm>
              <a:off x="3622693" y="294530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7" name="Google Shape;1517;p46"/>
            <p:cNvSpPr/>
            <p:nvPr/>
          </p:nvSpPr>
          <p:spPr>
            <a:xfrm>
              <a:off x="3711397" y="294530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8" name="Google Shape;1518;p46"/>
            <p:cNvSpPr/>
            <p:nvPr/>
          </p:nvSpPr>
          <p:spPr>
            <a:xfrm>
              <a:off x="2436325" y="2088034"/>
              <a:ext cx="1375067" cy="2323623"/>
            </a:xfrm>
            <a:custGeom>
              <a:avLst/>
              <a:gdLst/>
              <a:ahLst/>
              <a:cxnLst/>
              <a:rect l="l" t="t" r="r" b="b"/>
              <a:pathLst>
                <a:path w="1375067" h="2323623" extrusionOk="0">
                  <a:moveTo>
                    <a:pt x="1178560" y="538372"/>
                  </a:moveTo>
                  <a:lnTo>
                    <a:pt x="1104290" y="538372"/>
                  </a:lnTo>
                  <a:cubicBezTo>
                    <a:pt x="1093825" y="528916"/>
                    <a:pt x="1079925" y="523595"/>
                    <a:pt x="1064164" y="523595"/>
                  </a:cubicBezTo>
                  <a:lnTo>
                    <a:pt x="1064075" y="302513"/>
                  </a:lnTo>
                  <a:cubicBezTo>
                    <a:pt x="1083411" y="283159"/>
                    <a:pt x="1094740" y="256711"/>
                    <a:pt x="1094740" y="228917"/>
                  </a:cubicBezTo>
                  <a:lnTo>
                    <a:pt x="1094740" y="190557"/>
                  </a:lnTo>
                  <a:cubicBezTo>
                    <a:pt x="1094740" y="85483"/>
                    <a:pt x="1009256" y="0"/>
                    <a:pt x="904182" y="0"/>
                  </a:cubicBezTo>
                  <a:lnTo>
                    <a:pt x="470198" y="0"/>
                  </a:lnTo>
                  <a:cubicBezTo>
                    <a:pt x="365112" y="0"/>
                    <a:pt x="279628" y="85483"/>
                    <a:pt x="279628" y="190557"/>
                  </a:cubicBezTo>
                  <a:lnTo>
                    <a:pt x="279628" y="228917"/>
                  </a:lnTo>
                  <a:cubicBezTo>
                    <a:pt x="279628" y="259156"/>
                    <a:pt x="292944" y="287559"/>
                    <a:pt x="315061" y="307111"/>
                  </a:cubicBezTo>
                  <a:lnTo>
                    <a:pt x="315061" y="523868"/>
                  </a:lnTo>
                  <a:cubicBezTo>
                    <a:pt x="306311" y="524662"/>
                    <a:pt x="298157" y="527176"/>
                    <a:pt x="290683" y="531380"/>
                  </a:cubicBezTo>
                  <a:cubicBezTo>
                    <a:pt x="287597" y="533126"/>
                    <a:pt x="284226" y="535419"/>
                    <a:pt x="280879" y="538372"/>
                  </a:cubicBezTo>
                  <a:lnTo>
                    <a:pt x="196519" y="538372"/>
                  </a:lnTo>
                  <a:cubicBezTo>
                    <a:pt x="88150" y="538372"/>
                    <a:pt x="0" y="626529"/>
                    <a:pt x="0" y="734891"/>
                  </a:cubicBezTo>
                  <a:lnTo>
                    <a:pt x="0" y="896181"/>
                  </a:lnTo>
                  <a:cubicBezTo>
                    <a:pt x="0" y="917975"/>
                    <a:pt x="8121" y="938701"/>
                    <a:pt x="22167" y="954570"/>
                  </a:cubicBezTo>
                  <a:lnTo>
                    <a:pt x="22167" y="1810372"/>
                  </a:lnTo>
                  <a:cubicBezTo>
                    <a:pt x="8121" y="1826240"/>
                    <a:pt x="0" y="1846980"/>
                    <a:pt x="0" y="1868760"/>
                  </a:cubicBezTo>
                  <a:lnTo>
                    <a:pt x="0" y="2030050"/>
                  </a:lnTo>
                  <a:cubicBezTo>
                    <a:pt x="0" y="2134749"/>
                    <a:pt x="82289" y="2220588"/>
                    <a:pt x="185597" y="2226265"/>
                  </a:cubicBezTo>
                  <a:cubicBezTo>
                    <a:pt x="207562" y="2283783"/>
                    <a:pt x="263042" y="2323623"/>
                    <a:pt x="327450" y="2323623"/>
                  </a:cubicBezTo>
                  <a:cubicBezTo>
                    <a:pt x="398881" y="2323623"/>
                    <a:pt x="458971" y="2274049"/>
                    <a:pt x="475107" y="2207494"/>
                  </a:cubicBezTo>
                  <a:lnTo>
                    <a:pt x="901738" y="2207494"/>
                  </a:lnTo>
                  <a:cubicBezTo>
                    <a:pt x="917873" y="2274049"/>
                    <a:pt x="977944" y="2323623"/>
                    <a:pt x="1049381" y="2323623"/>
                  </a:cubicBezTo>
                  <a:cubicBezTo>
                    <a:pt x="1113821" y="2323623"/>
                    <a:pt x="1169339" y="2283733"/>
                    <a:pt x="1191266" y="2226163"/>
                  </a:cubicBezTo>
                  <a:cubicBezTo>
                    <a:pt x="1293723" y="2219585"/>
                    <a:pt x="1375067" y="2134139"/>
                    <a:pt x="1375067" y="2030050"/>
                  </a:cubicBezTo>
                  <a:lnTo>
                    <a:pt x="1375067" y="1868760"/>
                  </a:lnTo>
                  <a:cubicBezTo>
                    <a:pt x="1375067" y="1852263"/>
                    <a:pt x="1370526" y="1836451"/>
                    <a:pt x="1362068" y="1822742"/>
                  </a:cubicBezTo>
                  <a:lnTo>
                    <a:pt x="1362068" y="942219"/>
                  </a:lnTo>
                  <a:cubicBezTo>
                    <a:pt x="1370526" y="928516"/>
                    <a:pt x="1375067" y="912691"/>
                    <a:pt x="1375067" y="896181"/>
                  </a:cubicBezTo>
                  <a:lnTo>
                    <a:pt x="1375067" y="734891"/>
                  </a:lnTo>
                  <a:cubicBezTo>
                    <a:pt x="1375067" y="626529"/>
                    <a:pt x="1286910" y="538372"/>
                    <a:pt x="1178560" y="538372"/>
                  </a:cubicBezTo>
                  <a:close/>
                  <a:moveTo>
                    <a:pt x="883069" y="523595"/>
                  </a:moveTo>
                  <a:cubicBezTo>
                    <a:pt x="861542" y="523595"/>
                    <a:pt x="843178" y="533431"/>
                    <a:pt x="832135" y="550710"/>
                  </a:cubicBezTo>
                  <a:lnTo>
                    <a:pt x="552799" y="550710"/>
                  </a:lnTo>
                  <a:cubicBezTo>
                    <a:pt x="537438" y="525322"/>
                    <a:pt x="509631" y="523595"/>
                    <a:pt x="502392" y="523595"/>
                  </a:cubicBezTo>
                  <a:lnTo>
                    <a:pt x="463035" y="523595"/>
                  </a:lnTo>
                  <a:lnTo>
                    <a:pt x="463035" y="297211"/>
                  </a:lnTo>
                  <a:cubicBezTo>
                    <a:pt x="479323" y="278390"/>
                    <a:pt x="488613" y="254158"/>
                    <a:pt x="488613" y="228917"/>
                  </a:cubicBezTo>
                  <a:lnTo>
                    <a:pt x="488613" y="208972"/>
                  </a:lnTo>
                  <a:lnTo>
                    <a:pt x="885748" y="208972"/>
                  </a:lnTo>
                  <a:lnTo>
                    <a:pt x="885748" y="228917"/>
                  </a:lnTo>
                  <a:cubicBezTo>
                    <a:pt x="885748" y="256520"/>
                    <a:pt x="896962" y="282854"/>
                    <a:pt x="916089" y="302190"/>
                  </a:cubicBezTo>
                  <a:lnTo>
                    <a:pt x="916089" y="5235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19" name="Google Shape;1519;p46"/>
            <p:cNvSpPr/>
            <p:nvPr/>
          </p:nvSpPr>
          <p:spPr>
            <a:xfrm>
              <a:off x="2331547" y="1983256"/>
              <a:ext cx="1584617" cy="2533173"/>
            </a:xfrm>
            <a:custGeom>
              <a:avLst/>
              <a:gdLst/>
              <a:ahLst/>
              <a:cxnLst/>
              <a:rect l="l" t="t" r="r" b="b"/>
              <a:pathLst>
                <a:path w="1584617" h="2533173" extrusionOk="0">
                  <a:moveTo>
                    <a:pt x="1154156" y="2533173"/>
                  </a:moveTo>
                  <a:cubicBezTo>
                    <a:pt x="1065288" y="2533173"/>
                    <a:pt x="985526" y="2488088"/>
                    <a:pt x="939222" y="2417044"/>
                  </a:cubicBezTo>
                  <a:lnTo>
                    <a:pt x="647179" y="2417044"/>
                  </a:lnTo>
                  <a:cubicBezTo>
                    <a:pt x="600868" y="2488088"/>
                    <a:pt x="521100" y="2533173"/>
                    <a:pt x="432225" y="2533173"/>
                  </a:cubicBezTo>
                  <a:cubicBezTo>
                    <a:pt x="348716" y="2533173"/>
                    <a:pt x="271068" y="2491886"/>
                    <a:pt x="223570" y="2425992"/>
                  </a:cubicBezTo>
                  <a:cubicBezTo>
                    <a:pt x="94259" y="2391600"/>
                    <a:pt x="0" y="2273687"/>
                    <a:pt x="0" y="2134831"/>
                  </a:cubicBezTo>
                  <a:lnTo>
                    <a:pt x="0" y="1973535"/>
                  </a:lnTo>
                  <a:cubicBezTo>
                    <a:pt x="0" y="1942020"/>
                    <a:pt x="7708" y="1911273"/>
                    <a:pt x="22167" y="1883797"/>
                  </a:cubicBezTo>
                  <a:lnTo>
                    <a:pt x="22167" y="1090701"/>
                  </a:lnTo>
                  <a:cubicBezTo>
                    <a:pt x="7708" y="1063224"/>
                    <a:pt x="0" y="1032471"/>
                    <a:pt x="0" y="1000956"/>
                  </a:cubicBezTo>
                  <a:lnTo>
                    <a:pt x="0" y="839673"/>
                  </a:lnTo>
                  <a:cubicBezTo>
                    <a:pt x="0" y="673538"/>
                    <a:pt x="135159" y="538378"/>
                    <a:pt x="301294" y="538378"/>
                  </a:cubicBezTo>
                  <a:lnTo>
                    <a:pt x="315067" y="538378"/>
                  </a:lnTo>
                  <a:lnTo>
                    <a:pt x="315067" y="449948"/>
                  </a:lnTo>
                  <a:cubicBezTo>
                    <a:pt x="292188" y="415817"/>
                    <a:pt x="279628" y="375412"/>
                    <a:pt x="279628" y="333692"/>
                  </a:cubicBezTo>
                  <a:lnTo>
                    <a:pt x="279628" y="295332"/>
                  </a:lnTo>
                  <a:cubicBezTo>
                    <a:pt x="279628" y="132492"/>
                    <a:pt x="412121" y="0"/>
                    <a:pt x="574979" y="0"/>
                  </a:cubicBezTo>
                  <a:lnTo>
                    <a:pt x="1008964" y="0"/>
                  </a:lnTo>
                  <a:cubicBezTo>
                    <a:pt x="1171809" y="0"/>
                    <a:pt x="1304296" y="132492"/>
                    <a:pt x="1304296" y="295332"/>
                  </a:cubicBezTo>
                  <a:lnTo>
                    <a:pt x="1304296" y="333692"/>
                  </a:lnTo>
                  <a:cubicBezTo>
                    <a:pt x="1304296" y="371919"/>
                    <a:pt x="1293431" y="409651"/>
                    <a:pt x="1273644" y="442220"/>
                  </a:cubicBezTo>
                  <a:lnTo>
                    <a:pt x="1273683" y="538378"/>
                  </a:lnTo>
                  <a:lnTo>
                    <a:pt x="1283341" y="538378"/>
                  </a:lnTo>
                  <a:cubicBezTo>
                    <a:pt x="1449463" y="538378"/>
                    <a:pt x="1584617" y="673538"/>
                    <a:pt x="1584617" y="839673"/>
                  </a:cubicBezTo>
                  <a:lnTo>
                    <a:pt x="1584617" y="1000956"/>
                  </a:lnTo>
                  <a:cubicBezTo>
                    <a:pt x="1584617" y="1024934"/>
                    <a:pt x="1580178" y="1048524"/>
                    <a:pt x="1571618" y="1070616"/>
                  </a:cubicBezTo>
                  <a:lnTo>
                    <a:pt x="1571618" y="1903907"/>
                  </a:lnTo>
                  <a:cubicBezTo>
                    <a:pt x="1580178" y="1925986"/>
                    <a:pt x="1584617" y="1949577"/>
                    <a:pt x="1584617" y="1973535"/>
                  </a:cubicBezTo>
                  <a:lnTo>
                    <a:pt x="1584617" y="2134831"/>
                  </a:lnTo>
                  <a:cubicBezTo>
                    <a:pt x="1584617" y="2272391"/>
                    <a:pt x="1491303" y="2390070"/>
                    <a:pt x="1363275" y="2425350"/>
                  </a:cubicBezTo>
                  <a:cubicBezTo>
                    <a:pt x="1315834" y="2491619"/>
                    <a:pt x="1237970" y="2533173"/>
                    <a:pt x="1154156" y="2533173"/>
                  </a:cubicBezTo>
                  <a:close/>
                  <a:moveTo>
                    <a:pt x="497484" y="2207494"/>
                  </a:moveTo>
                  <a:lnTo>
                    <a:pt x="1088917" y="2207494"/>
                  </a:lnTo>
                  <a:lnTo>
                    <a:pt x="1108335" y="2287574"/>
                  </a:lnTo>
                  <a:cubicBezTo>
                    <a:pt x="1113402" y="2308466"/>
                    <a:pt x="1132674" y="2323623"/>
                    <a:pt x="1154156" y="2323623"/>
                  </a:cubicBezTo>
                  <a:cubicBezTo>
                    <a:pt x="1173937" y="2323623"/>
                    <a:pt x="1191196" y="2311857"/>
                    <a:pt x="1198130" y="2293651"/>
                  </a:cubicBezTo>
                  <a:lnTo>
                    <a:pt x="1222108" y="2230697"/>
                  </a:lnTo>
                  <a:lnTo>
                    <a:pt x="1289329" y="2226386"/>
                  </a:lnTo>
                  <a:cubicBezTo>
                    <a:pt x="1337411" y="2223293"/>
                    <a:pt x="1375067" y="2183079"/>
                    <a:pt x="1375067" y="2134831"/>
                  </a:cubicBezTo>
                  <a:lnTo>
                    <a:pt x="1375067" y="1978304"/>
                  </a:lnTo>
                  <a:lnTo>
                    <a:pt x="1362068" y="1957235"/>
                  </a:lnTo>
                  <a:lnTo>
                    <a:pt x="1362068" y="1017270"/>
                  </a:lnTo>
                  <a:lnTo>
                    <a:pt x="1375067" y="996207"/>
                  </a:lnTo>
                  <a:lnTo>
                    <a:pt x="1375067" y="839673"/>
                  </a:lnTo>
                  <a:cubicBezTo>
                    <a:pt x="1375067" y="789082"/>
                    <a:pt x="1333919" y="747928"/>
                    <a:pt x="1283341" y="747928"/>
                  </a:cubicBezTo>
                  <a:lnTo>
                    <a:pt x="1168736" y="747928"/>
                  </a:lnTo>
                  <a:lnTo>
                    <a:pt x="1152385" y="733145"/>
                  </a:lnTo>
                  <a:lnTo>
                    <a:pt x="1011618" y="733145"/>
                  </a:lnTo>
                  <a:lnTo>
                    <a:pt x="994289" y="760260"/>
                  </a:lnTo>
                  <a:lnTo>
                    <a:pt x="598506" y="760260"/>
                  </a:lnTo>
                  <a:lnTo>
                    <a:pt x="582104" y="733145"/>
                  </a:lnTo>
                  <a:lnTo>
                    <a:pt x="463035" y="733145"/>
                  </a:lnTo>
                  <a:lnTo>
                    <a:pt x="463035" y="729932"/>
                  </a:lnTo>
                  <a:lnTo>
                    <a:pt x="443680" y="731691"/>
                  </a:lnTo>
                  <a:lnTo>
                    <a:pt x="425272" y="747928"/>
                  </a:lnTo>
                  <a:lnTo>
                    <a:pt x="301294" y="747928"/>
                  </a:lnTo>
                  <a:cubicBezTo>
                    <a:pt x="250704" y="747928"/>
                    <a:pt x="209550" y="789082"/>
                    <a:pt x="209550" y="839673"/>
                  </a:cubicBezTo>
                  <a:lnTo>
                    <a:pt x="209550" y="994587"/>
                  </a:lnTo>
                  <a:lnTo>
                    <a:pt x="231717" y="1019644"/>
                  </a:lnTo>
                  <a:lnTo>
                    <a:pt x="231717" y="1954853"/>
                  </a:lnTo>
                  <a:lnTo>
                    <a:pt x="209550" y="1979898"/>
                  </a:lnTo>
                  <a:lnTo>
                    <a:pt x="209550" y="2134831"/>
                  </a:lnTo>
                  <a:cubicBezTo>
                    <a:pt x="209550" y="2183523"/>
                    <a:pt x="247573" y="2223757"/>
                    <a:pt x="296119" y="2226424"/>
                  </a:cubicBezTo>
                  <a:lnTo>
                    <a:pt x="364001" y="2230151"/>
                  </a:lnTo>
                  <a:lnTo>
                    <a:pt x="388251" y="2293658"/>
                  </a:lnTo>
                  <a:cubicBezTo>
                    <a:pt x="395204" y="2311863"/>
                    <a:pt x="412464" y="2323623"/>
                    <a:pt x="432225" y="2323623"/>
                  </a:cubicBezTo>
                  <a:cubicBezTo>
                    <a:pt x="453720" y="2323623"/>
                    <a:pt x="472998" y="2308466"/>
                    <a:pt x="478066" y="2287574"/>
                  </a:cubicBezTo>
                  <a:close/>
                  <a:moveTo>
                    <a:pt x="698760" y="550710"/>
                  </a:moveTo>
                  <a:lnTo>
                    <a:pt x="896327" y="550710"/>
                  </a:lnTo>
                  <a:cubicBezTo>
                    <a:pt x="902646" y="546563"/>
                    <a:pt x="909250" y="542848"/>
                    <a:pt x="916095" y="539603"/>
                  </a:cubicBezTo>
                  <a:lnTo>
                    <a:pt x="916095" y="441693"/>
                  </a:lnTo>
                  <a:cubicBezTo>
                    <a:pt x="911586" y="434219"/>
                    <a:pt x="907548" y="426485"/>
                    <a:pt x="903998" y="418528"/>
                  </a:cubicBezTo>
                  <a:lnTo>
                    <a:pt x="680104" y="418528"/>
                  </a:lnTo>
                  <a:cubicBezTo>
                    <a:pt x="677811" y="423691"/>
                    <a:pt x="675303" y="428764"/>
                    <a:pt x="672585" y="433736"/>
                  </a:cubicBezTo>
                  <a:lnTo>
                    <a:pt x="672585" y="536676"/>
                  </a:lnTo>
                  <a:cubicBezTo>
                    <a:pt x="681755" y="540550"/>
                    <a:pt x="690511" y="545255"/>
                    <a:pt x="698760" y="5507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0" name="Google Shape;1520;p46"/>
            <p:cNvSpPr/>
            <p:nvPr/>
          </p:nvSpPr>
          <p:spPr>
            <a:xfrm>
              <a:off x="2794876" y="2281224"/>
              <a:ext cx="60900" cy="438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1" name="Google Shape;1521;p46"/>
            <p:cNvSpPr/>
            <p:nvPr/>
          </p:nvSpPr>
          <p:spPr>
            <a:xfrm>
              <a:off x="3395916" y="2281224"/>
              <a:ext cx="60900" cy="438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2" name="Google Shape;1522;p46"/>
            <p:cNvSpPr/>
            <p:nvPr/>
          </p:nvSpPr>
          <p:spPr>
            <a:xfrm>
              <a:off x="2739136" y="2655125"/>
              <a:ext cx="216827" cy="54203"/>
            </a:xfrm>
            <a:custGeom>
              <a:avLst/>
              <a:gdLst/>
              <a:ahLst/>
              <a:cxnLst/>
              <a:rect l="l" t="t" r="r" b="b"/>
              <a:pathLst>
                <a:path w="216827" h="54203" extrusionOk="0">
                  <a:moveTo>
                    <a:pt x="199580" y="54203"/>
                  </a:moveTo>
                  <a:lnTo>
                    <a:pt x="18478" y="54203"/>
                  </a:lnTo>
                  <a:cubicBezTo>
                    <a:pt x="3575" y="54203"/>
                    <a:pt x="0" y="42011"/>
                    <a:pt x="0" y="27101"/>
                  </a:cubicBezTo>
                  <a:cubicBezTo>
                    <a:pt x="0" y="12198"/>
                    <a:pt x="3575" y="0"/>
                    <a:pt x="18478" y="0"/>
                  </a:cubicBezTo>
                  <a:lnTo>
                    <a:pt x="199580" y="0"/>
                  </a:lnTo>
                  <a:cubicBezTo>
                    <a:pt x="214490" y="0"/>
                    <a:pt x="216827" y="12198"/>
                    <a:pt x="216827" y="27101"/>
                  </a:cubicBezTo>
                  <a:cubicBezTo>
                    <a:pt x="216827" y="42011"/>
                    <a:pt x="214490" y="54203"/>
                    <a:pt x="199580" y="54203"/>
                  </a:cubicBez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3" name="Google Shape;1523;p46"/>
            <p:cNvSpPr/>
            <p:nvPr/>
          </p:nvSpPr>
          <p:spPr>
            <a:xfrm>
              <a:off x="2739136" y="2655124"/>
              <a:ext cx="216827" cy="54203"/>
            </a:xfrm>
            <a:custGeom>
              <a:avLst/>
              <a:gdLst/>
              <a:ahLst/>
              <a:cxnLst/>
              <a:rect l="l" t="t" r="r" b="b"/>
              <a:pathLst>
                <a:path w="216827" h="54203" extrusionOk="0">
                  <a:moveTo>
                    <a:pt x="199580" y="0"/>
                  </a:moveTo>
                  <a:lnTo>
                    <a:pt x="18478" y="0"/>
                  </a:lnTo>
                  <a:cubicBezTo>
                    <a:pt x="3575" y="0"/>
                    <a:pt x="0" y="12198"/>
                    <a:pt x="0" y="27108"/>
                  </a:cubicBezTo>
                  <a:cubicBezTo>
                    <a:pt x="0" y="42011"/>
                    <a:pt x="3575" y="54203"/>
                    <a:pt x="18478" y="54203"/>
                  </a:cubicBezTo>
                  <a:lnTo>
                    <a:pt x="199580" y="54203"/>
                  </a:lnTo>
                  <a:cubicBezTo>
                    <a:pt x="214490" y="54203"/>
                    <a:pt x="216827" y="42011"/>
                    <a:pt x="216827" y="27108"/>
                  </a:cubicBezTo>
                  <a:cubicBezTo>
                    <a:pt x="216827" y="12198"/>
                    <a:pt x="214490" y="0"/>
                    <a:pt x="199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4" name="Google Shape;1524;p46"/>
            <p:cNvSpPr/>
            <p:nvPr/>
          </p:nvSpPr>
          <p:spPr>
            <a:xfrm>
              <a:off x="3300912" y="2655125"/>
              <a:ext cx="216827" cy="54203"/>
            </a:xfrm>
            <a:custGeom>
              <a:avLst/>
              <a:gdLst/>
              <a:ahLst/>
              <a:cxnLst/>
              <a:rect l="l" t="t" r="r" b="b"/>
              <a:pathLst>
                <a:path w="216827" h="54203" extrusionOk="0">
                  <a:moveTo>
                    <a:pt x="199580" y="54203"/>
                  </a:moveTo>
                  <a:lnTo>
                    <a:pt x="18478" y="54203"/>
                  </a:lnTo>
                  <a:cubicBezTo>
                    <a:pt x="3575" y="54203"/>
                    <a:pt x="0" y="42011"/>
                    <a:pt x="0" y="27101"/>
                  </a:cubicBezTo>
                  <a:cubicBezTo>
                    <a:pt x="0" y="12198"/>
                    <a:pt x="3575" y="0"/>
                    <a:pt x="18478" y="0"/>
                  </a:cubicBezTo>
                  <a:lnTo>
                    <a:pt x="199580" y="0"/>
                  </a:lnTo>
                  <a:cubicBezTo>
                    <a:pt x="214483" y="0"/>
                    <a:pt x="216827" y="12198"/>
                    <a:pt x="216827" y="27101"/>
                  </a:cubicBezTo>
                  <a:cubicBezTo>
                    <a:pt x="216827" y="42011"/>
                    <a:pt x="214483" y="54203"/>
                    <a:pt x="199580" y="54203"/>
                  </a:cubicBez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5" name="Google Shape;1525;p46"/>
            <p:cNvSpPr/>
            <p:nvPr/>
          </p:nvSpPr>
          <p:spPr>
            <a:xfrm>
              <a:off x="3300912" y="2655124"/>
              <a:ext cx="216827" cy="54203"/>
            </a:xfrm>
            <a:custGeom>
              <a:avLst/>
              <a:gdLst/>
              <a:ahLst/>
              <a:cxnLst/>
              <a:rect l="l" t="t" r="r" b="b"/>
              <a:pathLst>
                <a:path w="216827" h="54203" extrusionOk="0">
                  <a:moveTo>
                    <a:pt x="199580" y="0"/>
                  </a:moveTo>
                  <a:lnTo>
                    <a:pt x="18478" y="0"/>
                  </a:lnTo>
                  <a:cubicBezTo>
                    <a:pt x="3575" y="0"/>
                    <a:pt x="0" y="12198"/>
                    <a:pt x="0" y="27108"/>
                  </a:cubicBezTo>
                  <a:cubicBezTo>
                    <a:pt x="0" y="42011"/>
                    <a:pt x="3575" y="54203"/>
                    <a:pt x="18478" y="54203"/>
                  </a:cubicBezTo>
                  <a:lnTo>
                    <a:pt x="199580" y="54203"/>
                  </a:lnTo>
                  <a:cubicBezTo>
                    <a:pt x="214490" y="54203"/>
                    <a:pt x="216827" y="42011"/>
                    <a:pt x="216827" y="27108"/>
                  </a:cubicBezTo>
                  <a:cubicBezTo>
                    <a:pt x="216827" y="12198"/>
                    <a:pt x="214490" y="0"/>
                    <a:pt x="199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6" name="Google Shape;1526;p46"/>
            <p:cNvSpPr/>
            <p:nvPr/>
          </p:nvSpPr>
          <p:spPr>
            <a:xfrm>
              <a:off x="2696030" y="4192003"/>
              <a:ext cx="135496" cy="135489"/>
            </a:xfrm>
            <a:custGeom>
              <a:avLst/>
              <a:gdLst/>
              <a:ahLst/>
              <a:cxnLst/>
              <a:rect l="l" t="t" r="r" b="b"/>
              <a:pathLst>
                <a:path w="135496" h="135489" extrusionOk="0">
                  <a:moveTo>
                    <a:pt x="67748" y="135489"/>
                  </a:moveTo>
                  <a:cubicBezTo>
                    <a:pt x="30397" y="135489"/>
                    <a:pt x="0" y="105105"/>
                    <a:pt x="0" y="67741"/>
                  </a:cubicBezTo>
                  <a:cubicBezTo>
                    <a:pt x="0" y="30391"/>
                    <a:pt x="30397" y="0"/>
                    <a:pt x="67748" y="0"/>
                  </a:cubicBezTo>
                  <a:cubicBezTo>
                    <a:pt x="105098" y="0"/>
                    <a:pt x="135496" y="30391"/>
                    <a:pt x="135496" y="67741"/>
                  </a:cubicBezTo>
                  <a:cubicBezTo>
                    <a:pt x="135496" y="105105"/>
                    <a:pt x="105098" y="135489"/>
                    <a:pt x="67748" y="1354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7" name="Google Shape;1527;p46"/>
            <p:cNvSpPr/>
            <p:nvPr/>
          </p:nvSpPr>
          <p:spPr>
            <a:xfrm>
              <a:off x="2655364" y="4151330"/>
              <a:ext cx="216827" cy="216827"/>
            </a:xfrm>
            <a:custGeom>
              <a:avLst/>
              <a:gdLst/>
              <a:ahLst/>
              <a:cxnLst/>
              <a:rect l="l" t="t" r="r" b="b"/>
              <a:pathLst>
                <a:path w="216827" h="216827" extrusionOk="0">
                  <a:moveTo>
                    <a:pt x="108413" y="0"/>
                  </a:moveTo>
                  <a:cubicBezTo>
                    <a:pt x="48539" y="0"/>
                    <a:pt x="0" y="48545"/>
                    <a:pt x="0" y="108413"/>
                  </a:cubicBezTo>
                  <a:cubicBezTo>
                    <a:pt x="0" y="168294"/>
                    <a:pt x="48539" y="216827"/>
                    <a:pt x="108413" y="216827"/>
                  </a:cubicBezTo>
                  <a:cubicBezTo>
                    <a:pt x="168287" y="216827"/>
                    <a:pt x="216827" y="168294"/>
                    <a:pt x="216827" y="108413"/>
                  </a:cubicBezTo>
                  <a:cubicBezTo>
                    <a:pt x="216827" y="48545"/>
                    <a:pt x="168287" y="0"/>
                    <a:pt x="108413" y="0"/>
                  </a:cubicBezTo>
                  <a:close/>
                  <a:moveTo>
                    <a:pt x="108413" y="81337"/>
                  </a:moveTo>
                  <a:cubicBezTo>
                    <a:pt x="123348" y="81337"/>
                    <a:pt x="135496" y="93484"/>
                    <a:pt x="135496" y="108413"/>
                  </a:cubicBezTo>
                  <a:cubicBezTo>
                    <a:pt x="135496" y="123348"/>
                    <a:pt x="123348" y="135496"/>
                    <a:pt x="108413" y="135496"/>
                  </a:cubicBezTo>
                  <a:cubicBezTo>
                    <a:pt x="93478" y="135496"/>
                    <a:pt x="81330" y="123348"/>
                    <a:pt x="81330" y="108413"/>
                  </a:cubicBezTo>
                  <a:cubicBezTo>
                    <a:pt x="81330" y="93484"/>
                    <a:pt x="93478" y="81337"/>
                    <a:pt x="108413" y="813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8" name="Google Shape;1528;p46"/>
            <p:cNvSpPr/>
            <p:nvPr/>
          </p:nvSpPr>
          <p:spPr>
            <a:xfrm>
              <a:off x="3417955" y="4192003"/>
              <a:ext cx="135496" cy="135489"/>
            </a:xfrm>
            <a:custGeom>
              <a:avLst/>
              <a:gdLst/>
              <a:ahLst/>
              <a:cxnLst/>
              <a:rect l="l" t="t" r="r" b="b"/>
              <a:pathLst>
                <a:path w="135496" h="135489" extrusionOk="0">
                  <a:moveTo>
                    <a:pt x="67748" y="135489"/>
                  </a:moveTo>
                  <a:cubicBezTo>
                    <a:pt x="30397" y="135489"/>
                    <a:pt x="0" y="105105"/>
                    <a:pt x="0" y="67741"/>
                  </a:cubicBezTo>
                  <a:cubicBezTo>
                    <a:pt x="0" y="30391"/>
                    <a:pt x="30397" y="0"/>
                    <a:pt x="67748" y="0"/>
                  </a:cubicBezTo>
                  <a:cubicBezTo>
                    <a:pt x="105098" y="0"/>
                    <a:pt x="135496" y="30391"/>
                    <a:pt x="135496" y="67741"/>
                  </a:cubicBezTo>
                  <a:cubicBezTo>
                    <a:pt x="135496" y="105105"/>
                    <a:pt x="105098" y="135489"/>
                    <a:pt x="67748" y="1354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29" name="Google Shape;1529;p46"/>
            <p:cNvSpPr/>
            <p:nvPr/>
          </p:nvSpPr>
          <p:spPr>
            <a:xfrm>
              <a:off x="3377299" y="4151330"/>
              <a:ext cx="216820" cy="216827"/>
            </a:xfrm>
            <a:custGeom>
              <a:avLst/>
              <a:gdLst/>
              <a:ahLst/>
              <a:cxnLst/>
              <a:rect l="l" t="t" r="r" b="b"/>
              <a:pathLst>
                <a:path w="216820" h="216827" extrusionOk="0">
                  <a:moveTo>
                    <a:pt x="108407" y="0"/>
                  </a:moveTo>
                  <a:cubicBezTo>
                    <a:pt x="48533" y="0"/>
                    <a:pt x="0" y="48545"/>
                    <a:pt x="0" y="108413"/>
                  </a:cubicBezTo>
                  <a:cubicBezTo>
                    <a:pt x="0" y="168294"/>
                    <a:pt x="48533" y="216827"/>
                    <a:pt x="108407" y="216827"/>
                  </a:cubicBezTo>
                  <a:cubicBezTo>
                    <a:pt x="168287" y="216827"/>
                    <a:pt x="216820" y="168294"/>
                    <a:pt x="216820" y="108413"/>
                  </a:cubicBezTo>
                  <a:cubicBezTo>
                    <a:pt x="216820" y="48545"/>
                    <a:pt x="168287" y="0"/>
                    <a:pt x="108407" y="0"/>
                  </a:cubicBezTo>
                  <a:close/>
                  <a:moveTo>
                    <a:pt x="108407" y="81337"/>
                  </a:moveTo>
                  <a:cubicBezTo>
                    <a:pt x="123342" y="81337"/>
                    <a:pt x="135489" y="93484"/>
                    <a:pt x="135489" y="108413"/>
                  </a:cubicBezTo>
                  <a:cubicBezTo>
                    <a:pt x="135489" y="123348"/>
                    <a:pt x="123342" y="135496"/>
                    <a:pt x="108407" y="135496"/>
                  </a:cubicBezTo>
                  <a:cubicBezTo>
                    <a:pt x="93472" y="135496"/>
                    <a:pt x="81330" y="123348"/>
                    <a:pt x="81330" y="108413"/>
                  </a:cubicBezTo>
                  <a:cubicBezTo>
                    <a:pt x="81330" y="93484"/>
                    <a:pt x="93472" y="81337"/>
                    <a:pt x="108407" y="813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0" name="Google Shape;1530;p46"/>
            <p:cNvSpPr/>
            <p:nvPr/>
          </p:nvSpPr>
          <p:spPr>
            <a:xfrm>
              <a:off x="2522313" y="2702554"/>
              <a:ext cx="1212246" cy="1529143"/>
            </a:xfrm>
            <a:custGeom>
              <a:avLst/>
              <a:gdLst/>
              <a:ahLst/>
              <a:cxnLst/>
              <a:rect l="l" t="t" r="r" b="b"/>
              <a:pathLst>
                <a:path w="1212246" h="1529143" extrusionOk="0">
                  <a:moveTo>
                    <a:pt x="1150721" y="1529143"/>
                  </a:moveTo>
                  <a:lnTo>
                    <a:pt x="61531" y="1529143"/>
                  </a:lnTo>
                  <a:cubicBezTo>
                    <a:pt x="27686" y="1529143"/>
                    <a:pt x="0" y="1501457"/>
                    <a:pt x="0" y="1467618"/>
                  </a:cubicBezTo>
                  <a:lnTo>
                    <a:pt x="0" y="61531"/>
                  </a:lnTo>
                  <a:cubicBezTo>
                    <a:pt x="0" y="27686"/>
                    <a:pt x="27686" y="0"/>
                    <a:pt x="61531" y="0"/>
                  </a:cubicBezTo>
                  <a:lnTo>
                    <a:pt x="1150721" y="0"/>
                  </a:lnTo>
                  <a:cubicBezTo>
                    <a:pt x="1184567" y="0"/>
                    <a:pt x="1212246" y="27686"/>
                    <a:pt x="1212246" y="61531"/>
                  </a:cubicBezTo>
                  <a:lnTo>
                    <a:pt x="1212246" y="1467618"/>
                  </a:lnTo>
                  <a:cubicBezTo>
                    <a:pt x="1212246" y="1501457"/>
                    <a:pt x="1184567" y="1529143"/>
                    <a:pt x="1150721" y="15291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1" name="Google Shape;1531;p46"/>
            <p:cNvSpPr/>
            <p:nvPr/>
          </p:nvSpPr>
          <p:spPr>
            <a:xfrm>
              <a:off x="2501986" y="2682232"/>
              <a:ext cx="1252912" cy="1569802"/>
            </a:xfrm>
            <a:custGeom>
              <a:avLst/>
              <a:gdLst/>
              <a:ahLst/>
              <a:cxnLst/>
              <a:rect l="l" t="t" r="r" b="b"/>
              <a:pathLst>
                <a:path w="1252912" h="1569802" extrusionOk="0">
                  <a:moveTo>
                    <a:pt x="1058595" y="1569802"/>
                  </a:moveTo>
                  <a:lnTo>
                    <a:pt x="194316" y="1569802"/>
                  </a:lnTo>
                  <a:cubicBezTo>
                    <a:pt x="87166" y="1569802"/>
                    <a:pt x="0" y="1482629"/>
                    <a:pt x="0" y="1375479"/>
                  </a:cubicBezTo>
                  <a:lnTo>
                    <a:pt x="0" y="194297"/>
                  </a:lnTo>
                  <a:cubicBezTo>
                    <a:pt x="0" y="87160"/>
                    <a:pt x="87166" y="0"/>
                    <a:pt x="194316" y="0"/>
                  </a:cubicBezTo>
                  <a:lnTo>
                    <a:pt x="1058595" y="0"/>
                  </a:lnTo>
                  <a:cubicBezTo>
                    <a:pt x="1165739" y="0"/>
                    <a:pt x="1252912" y="87160"/>
                    <a:pt x="1252912" y="194297"/>
                  </a:cubicBezTo>
                  <a:lnTo>
                    <a:pt x="1252912" y="1375479"/>
                  </a:lnTo>
                  <a:cubicBezTo>
                    <a:pt x="1252912" y="1482629"/>
                    <a:pt x="1165739" y="1569802"/>
                    <a:pt x="1058595" y="1569802"/>
                  </a:cubicBezTo>
                  <a:close/>
                  <a:moveTo>
                    <a:pt x="194316" y="40659"/>
                  </a:moveTo>
                  <a:cubicBezTo>
                    <a:pt x="109588" y="40659"/>
                    <a:pt x="40665" y="109581"/>
                    <a:pt x="40665" y="194297"/>
                  </a:cubicBezTo>
                  <a:lnTo>
                    <a:pt x="40665" y="1375479"/>
                  </a:lnTo>
                  <a:cubicBezTo>
                    <a:pt x="40665" y="1460201"/>
                    <a:pt x="109588" y="1529130"/>
                    <a:pt x="194316" y="1529130"/>
                  </a:cubicBezTo>
                  <a:lnTo>
                    <a:pt x="1058595" y="1529130"/>
                  </a:lnTo>
                  <a:cubicBezTo>
                    <a:pt x="1143323" y="1529130"/>
                    <a:pt x="1212246" y="1460201"/>
                    <a:pt x="1212246" y="1375479"/>
                  </a:cubicBezTo>
                  <a:lnTo>
                    <a:pt x="1212246" y="194297"/>
                  </a:lnTo>
                  <a:cubicBezTo>
                    <a:pt x="1212246" y="109581"/>
                    <a:pt x="1143323" y="40659"/>
                    <a:pt x="1058595" y="406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2" name="Google Shape;1532;p46"/>
            <p:cNvSpPr/>
            <p:nvPr/>
          </p:nvSpPr>
          <p:spPr>
            <a:xfrm>
              <a:off x="2621380" y="285005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3" name="Google Shape;1533;p46"/>
            <p:cNvSpPr/>
            <p:nvPr/>
          </p:nvSpPr>
          <p:spPr>
            <a:xfrm>
              <a:off x="2710085" y="285005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4" name="Google Shape;1534;p46"/>
            <p:cNvSpPr/>
            <p:nvPr/>
          </p:nvSpPr>
          <p:spPr>
            <a:xfrm>
              <a:off x="2798787" y="285005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5" name="Google Shape;1535;p46"/>
            <p:cNvSpPr/>
            <p:nvPr/>
          </p:nvSpPr>
          <p:spPr>
            <a:xfrm>
              <a:off x="2887488" y="285005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56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56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6" name="Google Shape;1536;p46"/>
            <p:cNvSpPr/>
            <p:nvPr/>
          </p:nvSpPr>
          <p:spPr>
            <a:xfrm>
              <a:off x="2976190" y="285005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56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56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7" name="Google Shape;1537;p46"/>
            <p:cNvSpPr/>
            <p:nvPr/>
          </p:nvSpPr>
          <p:spPr>
            <a:xfrm>
              <a:off x="3064885" y="285005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8" name="Google Shape;1538;p46"/>
            <p:cNvSpPr/>
            <p:nvPr/>
          </p:nvSpPr>
          <p:spPr>
            <a:xfrm>
              <a:off x="3153587" y="285005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39" name="Google Shape;1539;p46"/>
            <p:cNvSpPr/>
            <p:nvPr/>
          </p:nvSpPr>
          <p:spPr>
            <a:xfrm>
              <a:off x="3242288" y="285005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0" name="Google Shape;1540;p46"/>
            <p:cNvSpPr/>
            <p:nvPr/>
          </p:nvSpPr>
          <p:spPr>
            <a:xfrm>
              <a:off x="3330990" y="285005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1" name="Google Shape;1541;p46"/>
            <p:cNvSpPr/>
            <p:nvPr/>
          </p:nvSpPr>
          <p:spPr>
            <a:xfrm>
              <a:off x="3419691" y="285005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2" name="Google Shape;1542;p46"/>
            <p:cNvSpPr/>
            <p:nvPr/>
          </p:nvSpPr>
          <p:spPr>
            <a:xfrm>
              <a:off x="3508393" y="2850054"/>
              <a:ext cx="38404" cy="1286846"/>
            </a:xfrm>
            <a:custGeom>
              <a:avLst/>
              <a:gdLst/>
              <a:ahLst/>
              <a:cxnLst/>
              <a:rect l="l" t="t" r="r" b="b"/>
              <a:pathLst>
                <a:path w="38404" h="1286846" extrusionOk="0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3" name="Google Shape;1543;p46"/>
            <p:cNvSpPr/>
            <p:nvPr/>
          </p:nvSpPr>
          <p:spPr>
            <a:xfrm>
              <a:off x="3597097" y="2850054"/>
              <a:ext cx="38398" cy="1286846"/>
            </a:xfrm>
            <a:custGeom>
              <a:avLst/>
              <a:gdLst/>
              <a:ahLst/>
              <a:cxnLst/>
              <a:rect l="l" t="t" r="r" b="b"/>
              <a:pathLst>
                <a:path w="38398" h="1286846" extrusionOk="0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4" name="Google Shape;1544;p46"/>
            <p:cNvSpPr/>
            <p:nvPr/>
          </p:nvSpPr>
          <p:spPr>
            <a:xfrm>
              <a:off x="2500139" y="2690238"/>
              <a:ext cx="279590" cy="326510"/>
            </a:xfrm>
            <a:custGeom>
              <a:avLst/>
              <a:gdLst/>
              <a:ahLst/>
              <a:cxnLst/>
              <a:rect l="l" t="t" r="r" b="b"/>
              <a:pathLst>
                <a:path w="279590" h="326510" extrusionOk="0">
                  <a:moveTo>
                    <a:pt x="265195" y="40639"/>
                  </a:moveTo>
                  <a:lnTo>
                    <a:pt x="41846" y="310451"/>
                  </a:lnTo>
                  <a:cubicBezTo>
                    <a:pt x="26885" y="326510"/>
                    <a:pt x="0" y="315925"/>
                    <a:pt x="0" y="293979"/>
                  </a:cubicBezTo>
                  <a:lnTo>
                    <a:pt x="0" y="132695"/>
                  </a:lnTo>
                  <a:cubicBezTo>
                    <a:pt x="0" y="59410"/>
                    <a:pt x="59410" y="0"/>
                    <a:pt x="132695" y="0"/>
                  </a:cubicBezTo>
                  <a:lnTo>
                    <a:pt x="247516" y="0"/>
                  </a:lnTo>
                  <a:cubicBezTo>
                    <a:pt x="268636" y="0"/>
                    <a:pt x="279590" y="25184"/>
                    <a:pt x="265195" y="40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5" name="Google Shape;1545;p46"/>
            <p:cNvSpPr/>
            <p:nvPr/>
          </p:nvSpPr>
          <p:spPr>
            <a:xfrm>
              <a:off x="2479805" y="2669910"/>
              <a:ext cx="315741" cy="358819"/>
            </a:xfrm>
            <a:custGeom>
              <a:avLst/>
              <a:gdLst/>
              <a:ahLst/>
              <a:cxnLst/>
              <a:rect l="l" t="t" r="r" b="b"/>
              <a:pathLst>
                <a:path w="315741" h="358819" extrusionOk="0">
                  <a:moveTo>
                    <a:pt x="44418" y="358819"/>
                  </a:moveTo>
                  <a:cubicBezTo>
                    <a:pt x="38957" y="358819"/>
                    <a:pt x="33477" y="357790"/>
                    <a:pt x="28193" y="355707"/>
                  </a:cubicBezTo>
                  <a:cubicBezTo>
                    <a:pt x="11061" y="348970"/>
                    <a:pt x="0" y="332714"/>
                    <a:pt x="0" y="314305"/>
                  </a:cubicBezTo>
                  <a:lnTo>
                    <a:pt x="0" y="153015"/>
                  </a:lnTo>
                  <a:cubicBezTo>
                    <a:pt x="0" y="68637"/>
                    <a:pt x="68643" y="0"/>
                    <a:pt x="153035" y="0"/>
                  </a:cubicBezTo>
                  <a:lnTo>
                    <a:pt x="267849" y="0"/>
                  </a:lnTo>
                  <a:cubicBezTo>
                    <a:pt x="285857" y="0"/>
                    <a:pt x="301485" y="10255"/>
                    <a:pt x="308673" y="26752"/>
                  </a:cubicBezTo>
                  <a:cubicBezTo>
                    <a:pt x="315741" y="43046"/>
                    <a:pt x="312743" y="61213"/>
                    <a:pt x="300850" y="74333"/>
                  </a:cubicBezTo>
                  <a:lnTo>
                    <a:pt x="77838" y="343750"/>
                  </a:lnTo>
                  <a:cubicBezTo>
                    <a:pt x="68624" y="353682"/>
                    <a:pt x="56610" y="358819"/>
                    <a:pt x="44418" y="358819"/>
                  </a:cubicBezTo>
                  <a:close/>
                  <a:moveTo>
                    <a:pt x="153035" y="40659"/>
                  </a:moveTo>
                  <a:cubicBezTo>
                    <a:pt x="91084" y="40659"/>
                    <a:pt x="40665" y="91065"/>
                    <a:pt x="40665" y="153015"/>
                  </a:cubicBezTo>
                  <a:lnTo>
                    <a:pt x="40665" y="314305"/>
                  </a:lnTo>
                  <a:cubicBezTo>
                    <a:pt x="40665" y="314947"/>
                    <a:pt x="40665" y="316915"/>
                    <a:pt x="43091" y="317868"/>
                  </a:cubicBezTo>
                  <a:cubicBezTo>
                    <a:pt x="45573" y="318814"/>
                    <a:pt x="46843" y="317385"/>
                    <a:pt x="47301" y="316928"/>
                  </a:cubicBezTo>
                  <a:lnTo>
                    <a:pt x="270643" y="47097"/>
                  </a:lnTo>
                  <a:cubicBezTo>
                    <a:pt x="271081" y="46634"/>
                    <a:pt x="272357" y="45262"/>
                    <a:pt x="271360" y="42964"/>
                  </a:cubicBezTo>
                  <a:cubicBezTo>
                    <a:pt x="270370" y="40659"/>
                    <a:pt x="268465" y="40659"/>
                    <a:pt x="267849" y="406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6" name="Google Shape;1546;p46"/>
            <p:cNvSpPr/>
            <p:nvPr/>
          </p:nvSpPr>
          <p:spPr>
            <a:xfrm>
              <a:off x="3467983" y="2690238"/>
              <a:ext cx="279596" cy="326510"/>
            </a:xfrm>
            <a:custGeom>
              <a:avLst/>
              <a:gdLst/>
              <a:ahLst/>
              <a:cxnLst/>
              <a:rect l="l" t="t" r="r" b="b"/>
              <a:pathLst>
                <a:path w="279596" h="326510" extrusionOk="0">
                  <a:moveTo>
                    <a:pt x="14401" y="40639"/>
                  </a:moveTo>
                  <a:lnTo>
                    <a:pt x="237750" y="310451"/>
                  </a:lnTo>
                  <a:cubicBezTo>
                    <a:pt x="252710" y="326510"/>
                    <a:pt x="279596" y="315925"/>
                    <a:pt x="279596" y="293979"/>
                  </a:cubicBezTo>
                  <a:lnTo>
                    <a:pt x="279596" y="132695"/>
                  </a:lnTo>
                  <a:cubicBezTo>
                    <a:pt x="279596" y="59410"/>
                    <a:pt x="220186" y="0"/>
                    <a:pt x="146894" y="0"/>
                  </a:cubicBezTo>
                  <a:lnTo>
                    <a:pt x="32080" y="0"/>
                  </a:lnTo>
                  <a:cubicBezTo>
                    <a:pt x="10960" y="0"/>
                    <a:pt x="0" y="25184"/>
                    <a:pt x="14401" y="40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7" name="Google Shape;1547;p46"/>
            <p:cNvSpPr/>
            <p:nvPr/>
          </p:nvSpPr>
          <p:spPr>
            <a:xfrm>
              <a:off x="3452184" y="2669908"/>
              <a:ext cx="315721" cy="358844"/>
            </a:xfrm>
            <a:custGeom>
              <a:avLst/>
              <a:gdLst/>
              <a:ahLst/>
              <a:cxnLst/>
              <a:rect l="l" t="t" r="r" b="b"/>
              <a:pathLst>
                <a:path w="315721" h="358844" extrusionOk="0">
                  <a:moveTo>
                    <a:pt x="271125" y="358844"/>
                  </a:moveTo>
                  <a:cubicBezTo>
                    <a:pt x="259048" y="358844"/>
                    <a:pt x="247294" y="353898"/>
                    <a:pt x="238677" y="344646"/>
                  </a:cubicBezTo>
                  <a:lnTo>
                    <a:pt x="14878" y="74333"/>
                  </a:lnTo>
                  <a:cubicBezTo>
                    <a:pt x="2984" y="61207"/>
                    <a:pt x="0" y="43033"/>
                    <a:pt x="7086" y="26746"/>
                  </a:cubicBezTo>
                  <a:cubicBezTo>
                    <a:pt x="14255" y="10242"/>
                    <a:pt x="29883" y="0"/>
                    <a:pt x="47872" y="0"/>
                  </a:cubicBezTo>
                  <a:lnTo>
                    <a:pt x="162706" y="0"/>
                  </a:lnTo>
                  <a:cubicBezTo>
                    <a:pt x="247078" y="0"/>
                    <a:pt x="315721" y="68637"/>
                    <a:pt x="315721" y="153022"/>
                  </a:cubicBezTo>
                  <a:lnTo>
                    <a:pt x="315721" y="314305"/>
                  </a:lnTo>
                  <a:cubicBezTo>
                    <a:pt x="315721" y="332714"/>
                    <a:pt x="304660" y="348970"/>
                    <a:pt x="287527" y="355707"/>
                  </a:cubicBezTo>
                  <a:cubicBezTo>
                    <a:pt x="282162" y="357822"/>
                    <a:pt x="276599" y="358844"/>
                    <a:pt x="271125" y="358844"/>
                  </a:cubicBezTo>
                  <a:close/>
                  <a:moveTo>
                    <a:pt x="269157" y="317741"/>
                  </a:moveTo>
                  <a:cubicBezTo>
                    <a:pt x="269259" y="317741"/>
                    <a:pt x="270548" y="318700"/>
                    <a:pt x="272630" y="317874"/>
                  </a:cubicBezTo>
                  <a:cubicBezTo>
                    <a:pt x="275056" y="316915"/>
                    <a:pt x="275056" y="314953"/>
                    <a:pt x="275056" y="314305"/>
                  </a:cubicBezTo>
                  <a:lnTo>
                    <a:pt x="275056" y="153022"/>
                  </a:lnTo>
                  <a:cubicBezTo>
                    <a:pt x="275056" y="91071"/>
                    <a:pt x="224656" y="40659"/>
                    <a:pt x="162706" y="40659"/>
                  </a:cubicBezTo>
                  <a:lnTo>
                    <a:pt x="47872" y="40659"/>
                  </a:lnTo>
                  <a:cubicBezTo>
                    <a:pt x="47256" y="40659"/>
                    <a:pt x="45370" y="40659"/>
                    <a:pt x="44380" y="42970"/>
                  </a:cubicBezTo>
                  <a:cubicBezTo>
                    <a:pt x="43364" y="45269"/>
                    <a:pt x="44659" y="46653"/>
                    <a:pt x="45072" y="47104"/>
                  </a:cubicBezTo>
                  <a:lnTo>
                    <a:pt x="45866" y="47999"/>
                  </a:lnTo>
                  <a:lnTo>
                    <a:pt x="269214" y="317823"/>
                  </a:lnTo>
                  <a:cubicBezTo>
                    <a:pt x="269157" y="317760"/>
                    <a:pt x="269157" y="317741"/>
                    <a:pt x="269157" y="317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8" name="Google Shape;1548;p46"/>
            <p:cNvSpPr/>
            <p:nvPr/>
          </p:nvSpPr>
          <p:spPr>
            <a:xfrm>
              <a:off x="3467983" y="3924265"/>
              <a:ext cx="279596" cy="326510"/>
            </a:xfrm>
            <a:custGeom>
              <a:avLst/>
              <a:gdLst/>
              <a:ahLst/>
              <a:cxnLst/>
              <a:rect l="l" t="t" r="r" b="b"/>
              <a:pathLst>
                <a:path w="279596" h="326510" extrusionOk="0">
                  <a:moveTo>
                    <a:pt x="14401" y="285876"/>
                  </a:moveTo>
                  <a:lnTo>
                    <a:pt x="237750" y="16059"/>
                  </a:lnTo>
                  <a:cubicBezTo>
                    <a:pt x="252710" y="0"/>
                    <a:pt x="279596" y="10585"/>
                    <a:pt x="279596" y="32537"/>
                  </a:cubicBezTo>
                  <a:lnTo>
                    <a:pt x="279596" y="193814"/>
                  </a:lnTo>
                  <a:cubicBezTo>
                    <a:pt x="279596" y="267100"/>
                    <a:pt x="220186" y="326510"/>
                    <a:pt x="146894" y="326510"/>
                  </a:cubicBezTo>
                  <a:lnTo>
                    <a:pt x="32080" y="326510"/>
                  </a:lnTo>
                  <a:cubicBezTo>
                    <a:pt x="10960" y="326510"/>
                    <a:pt x="0" y="301326"/>
                    <a:pt x="14401" y="285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49" name="Google Shape;1549;p46"/>
            <p:cNvSpPr/>
            <p:nvPr/>
          </p:nvSpPr>
          <p:spPr>
            <a:xfrm>
              <a:off x="3452186" y="3908646"/>
              <a:ext cx="315722" cy="362464"/>
            </a:xfrm>
            <a:custGeom>
              <a:avLst/>
              <a:gdLst/>
              <a:ahLst/>
              <a:cxnLst/>
              <a:rect l="l" t="t" r="r" b="b"/>
              <a:pathLst>
                <a:path w="315722" h="362464" extrusionOk="0">
                  <a:moveTo>
                    <a:pt x="162706" y="362464"/>
                  </a:moveTo>
                  <a:lnTo>
                    <a:pt x="47872" y="362464"/>
                  </a:lnTo>
                  <a:cubicBezTo>
                    <a:pt x="29883" y="362464"/>
                    <a:pt x="14255" y="352221"/>
                    <a:pt x="7086" y="335718"/>
                  </a:cubicBezTo>
                  <a:cubicBezTo>
                    <a:pt x="0" y="319430"/>
                    <a:pt x="2978" y="301263"/>
                    <a:pt x="14871" y="288131"/>
                  </a:cubicBezTo>
                  <a:lnTo>
                    <a:pt x="237883" y="18713"/>
                  </a:lnTo>
                  <a:cubicBezTo>
                    <a:pt x="251206" y="4362"/>
                    <a:pt x="270344" y="0"/>
                    <a:pt x="287521" y="6743"/>
                  </a:cubicBezTo>
                  <a:cubicBezTo>
                    <a:pt x="304641" y="13487"/>
                    <a:pt x="315722" y="29737"/>
                    <a:pt x="315722" y="48152"/>
                  </a:cubicBezTo>
                  <a:lnTo>
                    <a:pt x="315722" y="209435"/>
                  </a:lnTo>
                  <a:cubicBezTo>
                    <a:pt x="315722" y="293814"/>
                    <a:pt x="247078" y="362464"/>
                    <a:pt x="162706" y="362464"/>
                  </a:cubicBezTo>
                  <a:close/>
                  <a:moveTo>
                    <a:pt x="271062" y="44265"/>
                  </a:moveTo>
                  <a:cubicBezTo>
                    <a:pt x="269614" y="44265"/>
                    <a:pt x="268757" y="45180"/>
                    <a:pt x="268420" y="45535"/>
                  </a:cubicBezTo>
                  <a:lnTo>
                    <a:pt x="45072" y="315353"/>
                  </a:lnTo>
                  <a:cubicBezTo>
                    <a:pt x="44659" y="315817"/>
                    <a:pt x="43364" y="317188"/>
                    <a:pt x="44380" y="319500"/>
                  </a:cubicBezTo>
                  <a:cubicBezTo>
                    <a:pt x="45370" y="321798"/>
                    <a:pt x="47256" y="321798"/>
                    <a:pt x="47872" y="321798"/>
                  </a:cubicBezTo>
                  <a:lnTo>
                    <a:pt x="162706" y="321798"/>
                  </a:lnTo>
                  <a:cubicBezTo>
                    <a:pt x="224656" y="321798"/>
                    <a:pt x="275050" y="271399"/>
                    <a:pt x="275050" y="209435"/>
                  </a:cubicBezTo>
                  <a:lnTo>
                    <a:pt x="275050" y="48152"/>
                  </a:lnTo>
                  <a:cubicBezTo>
                    <a:pt x="275050" y="47510"/>
                    <a:pt x="275050" y="45535"/>
                    <a:pt x="272630" y="44583"/>
                  </a:cubicBezTo>
                  <a:cubicBezTo>
                    <a:pt x="272034" y="44354"/>
                    <a:pt x="271519" y="44265"/>
                    <a:pt x="271062" y="442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50" name="Google Shape;1550;p46"/>
            <p:cNvSpPr/>
            <p:nvPr/>
          </p:nvSpPr>
          <p:spPr>
            <a:xfrm>
              <a:off x="2500139" y="3924265"/>
              <a:ext cx="279590" cy="326510"/>
            </a:xfrm>
            <a:custGeom>
              <a:avLst/>
              <a:gdLst/>
              <a:ahLst/>
              <a:cxnLst/>
              <a:rect l="l" t="t" r="r" b="b"/>
              <a:pathLst>
                <a:path w="279590" h="326510" extrusionOk="0">
                  <a:moveTo>
                    <a:pt x="265195" y="285876"/>
                  </a:moveTo>
                  <a:lnTo>
                    <a:pt x="41846" y="16059"/>
                  </a:lnTo>
                  <a:cubicBezTo>
                    <a:pt x="26885" y="0"/>
                    <a:pt x="0" y="10585"/>
                    <a:pt x="0" y="32537"/>
                  </a:cubicBezTo>
                  <a:lnTo>
                    <a:pt x="0" y="193814"/>
                  </a:lnTo>
                  <a:cubicBezTo>
                    <a:pt x="0" y="267100"/>
                    <a:pt x="59410" y="326510"/>
                    <a:pt x="132695" y="326510"/>
                  </a:cubicBezTo>
                  <a:lnTo>
                    <a:pt x="247516" y="326510"/>
                  </a:lnTo>
                  <a:cubicBezTo>
                    <a:pt x="268636" y="326510"/>
                    <a:pt x="279590" y="301326"/>
                    <a:pt x="265195" y="285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51" name="Google Shape;1551;p46"/>
            <p:cNvSpPr/>
            <p:nvPr/>
          </p:nvSpPr>
          <p:spPr>
            <a:xfrm>
              <a:off x="2479807" y="3908595"/>
              <a:ext cx="315741" cy="362515"/>
            </a:xfrm>
            <a:custGeom>
              <a:avLst/>
              <a:gdLst/>
              <a:ahLst/>
              <a:cxnLst/>
              <a:rect l="l" t="t" r="r" b="b"/>
              <a:pathLst>
                <a:path w="315741" h="362515" extrusionOk="0">
                  <a:moveTo>
                    <a:pt x="267843" y="362515"/>
                  </a:moveTo>
                  <a:lnTo>
                    <a:pt x="153035" y="362515"/>
                  </a:lnTo>
                  <a:cubicBezTo>
                    <a:pt x="68643" y="362515"/>
                    <a:pt x="0" y="293865"/>
                    <a:pt x="0" y="209486"/>
                  </a:cubicBezTo>
                  <a:lnTo>
                    <a:pt x="0" y="48202"/>
                  </a:lnTo>
                  <a:cubicBezTo>
                    <a:pt x="0" y="29787"/>
                    <a:pt x="11080" y="13538"/>
                    <a:pt x="28193" y="6794"/>
                  </a:cubicBezTo>
                  <a:cubicBezTo>
                    <a:pt x="45370" y="0"/>
                    <a:pt x="64516" y="4406"/>
                    <a:pt x="77044" y="17868"/>
                  </a:cubicBezTo>
                  <a:lnTo>
                    <a:pt x="300850" y="288182"/>
                  </a:lnTo>
                  <a:cubicBezTo>
                    <a:pt x="312743" y="301301"/>
                    <a:pt x="315741" y="319468"/>
                    <a:pt x="308673" y="335756"/>
                  </a:cubicBezTo>
                  <a:cubicBezTo>
                    <a:pt x="301485" y="352259"/>
                    <a:pt x="285857" y="362515"/>
                    <a:pt x="267843" y="362515"/>
                  </a:cubicBezTo>
                  <a:close/>
                  <a:moveTo>
                    <a:pt x="44754" y="44297"/>
                  </a:moveTo>
                  <a:cubicBezTo>
                    <a:pt x="44278" y="44297"/>
                    <a:pt x="43719" y="44386"/>
                    <a:pt x="43091" y="44634"/>
                  </a:cubicBezTo>
                  <a:cubicBezTo>
                    <a:pt x="40665" y="45586"/>
                    <a:pt x="40665" y="47561"/>
                    <a:pt x="40665" y="48202"/>
                  </a:cubicBezTo>
                  <a:lnTo>
                    <a:pt x="40665" y="209486"/>
                  </a:lnTo>
                  <a:cubicBezTo>
                    <a:pt x="40665" y="271443"/>
                    <a:pt x="91078" y="321849"/>
                    <a:pt x="153035" y="321849"/>
                  </a:cubicBezTo>
                  <a:lnTo>
                    <a:pt x="267843" y="321849"/>
                  </a:lnTo>
                  <a:cubicBezTo>
                    <a:pt x="268458" y="321849"/>
                    <a:pt x="270363" y="321849"/>
                    <a:pt x="271360" y="319551"/>
                  </a:cubicBezTo>
                  <a:cubicBezTo>
                    <a:pt x="272351" y="317252"/>
                    <a:pt x="271081" y="315874"/>
                    <a:pt x="270643" y="315417"/>
                  </a:cubicBezTo>
                  <a:lnTo>
                    <a:pt x="269849" y="314515"/>
                  </a:lnTo>
                  <a:lnTo>
                    <a:pt x="46501" y="44691"/>
                  </a:lnTo>
                  <a:cubicBezTo>
                    <a:pt x="46564" y="44748"/>
                    <a:pt x="46564" y="44767"/>
                    <a:pt x="46564" y="44767"/>
                  </a:cubicBezTo>
                  <a:cubicBezTo>
                    <a:pt x="46501" y="44767"/>
                    <a:pt x="45847" y="44297"/>
                    <a:pt x="44754" y="442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52" name="Google Shape;1552;p46"/>
            <p:cNvSpPr/>
            <p:nvPr/>
          </p:nvSpPr>
          <p:spPr>
            <a:xfrm>
              <a:off x="2759444" y="2131520"/>
              <a:ext cx="728122" cy="246430"/>
            </a:xfrm>
            <a:custGeom>
              <a:avLst/>
              <a:gdLst/>
              <a:ahLst/>
              <a:cxnLst/>
              <a:rect l="l" t="t" r="r" b="b"/>
              <a:pathLst>
                <a:path w="728122" h="246430" extrusionOk="0">
                  <a:moveTo>
                    <a:pt x="667124" y="246430"/>
                  </a:moveTo>
                  <a:cubicBezTo>
                    <a:pt x="633431" y="246430"/>
                    <a:pt x="606126" y="219119"/>
                    <a:pt x="606126" y="185439"/>
                  </a:cubicBezTo>
                  <a:lnTo>
                    <a:pt x="606126" y="147072"/>
                  </a:lnTo>
                  <a:cubicBezTo>
                    <a:pt x="606126" y="133248"/>
                    <a:pt x="594887" y="122002"/>
                    <a:pt x="581069" y="122002"/>
                  </a:cubicBezTo>
                  <a:lnTo>
                    <a:pt x="147085" y="122002"/>
                  </a:lnTo>
                  <a:cubicBezTo>
                    <a:pt x="133261" y="122002"/>
                    <a:pt x="122002" y="133248"/>
                    <a:pt x="122002" y="147072"/>
                  </a:cubicBezTo>
                  <a:lnTo>
                    <a:pt x="122002" y="185439"/>
                  </a:lnTo>
                  <a:cubicBezTo>
                    <a:pt x="122002" y="219119"/>
                    <a:pt x="94697" y="246430"/>
                    <a:pt x="61004" y="246430"/>
                  </a:cubicBezTo>
                  <a:cubicBezTo>
                    <a:pt x="27304" y="246430"/>
                    <a:pt x="0" y="219119"/>
                    <a:pt x="0" y="185439"/>
                  </a:cubicBezTo>
                  <a:lnTo>
                    <a:pt x="0" y="147072"/>
                  </a:lnTo>
                  <a:cubicBezTo>
                    <a:pt x="0" y="65976"/>
                    <a:pt x="65989" y="0"/>
                    <a:pt x="147085" y="0"/>
                  </a:cubicBezTo>
                  <a:lnTo>
                    <a:pt x="581069" y="0"/>
                  </a:lnTo>
                  <a:cubicBezTo>
                    <a:pt x="662158" y="0"/>
                    <a:pt x="728122" y="65976"/>
                    <a:pt x="728122" y="147072"/>
                  </a:cubicBezTo>
                  <a:lnTo>
                    <a:pt x="728122" y="185439"/>
                  </a:lnTo>
                  <a:cubicBezTo>
                    <a:pt x="728122" y="219119"/>
                    <a:pt x="700824" y="246430"/>
                    <a:pt x="667124" y="246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1553" name="Google Shape;155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98341">
            <a:off x="354319" y="1428857"/>
            <a:ext cx="2900813" cy="2100187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4" name="Google Shape;155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50486">
            <a:off x="5468761" y="1453887"/>
            <a:ext cx="2864798" cy="2050103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5" name="Google Shape;1555;p46"/>
          <p:cNvPicPr preferRelativeResize="0"/>
          <p:nvPr/>
        </p:nvPicPr>
        <p:blipFill rotWithShape="1">
          <a:blip r:embed="rId5">
            <a:alphaModFix/>
          </a:blip>
          <a:srcRect l="15149" t="15876" r="19039" b="2624"/>
          <a:stretch/>
        </p:blipFill>
        <p:spPr>
          <a:xfrm>
            <a:off x="3054250" y="2848300"/>
            <a:ext cx="2951001" cy="1961626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0" name="Google Shape;1560;p47"/>
          <p:cNvGrpSpPr/>
          <p:nvPr/>
        </p:nvGrpSpPr>
        <p:grpSpPr>
          <a:xfrm>
            <a:off x="127276" y="4263505"/>
            <a:ext cx="739276" cy="829904"/>
            <a:chOff x="7770468" y="3922671"/>
            <a:chExt cx="2180113" cy="1945392"/>
          </a:xfrm>
        </p:grpSpPr>
        <p:sp>
          <p:nvSpPr>
            <p:cNvPr id="1561" name="Google Shape;1561;p47"/>
            <p:cNvSpPr/>
            <p:nvPr/>
          </p:nvSpPr>
          <p:spPr>
            <a:xfrm>
              <a:off x="7989538" y="4122719"/>
              <a:ext cx="1856257" cy="1635353"/>
            </a:xfrm>
            <a:custGeom>
              <a:avLst/>
              <a:gdLst/>
              <a:ahLst/>
              <a:cxnLst/>
              <a:rect l="l" t="t" r="r" b="b"/>
              <a:pathLst>
                <a:path w="1856257" h="1635353" extrusionOk="0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62" name="Google Shape;1562;p47"/>
            <p:cNvSpPr/>
            <p:nvPr/>
          </p:nvSpPr>
          <p:spPr>
            <a:xfrm>
              <a:off x="7884768" y="4017921"/>
              <a:ext cx="2065813" cy="1850142"/>
            </a:xfrm>
            <a:custGeom>
              <a:avLst/>
              <a:gdLst/>
              <a:ahLst/>
              <a:cxnLst/>
              <a:rect l="l" t="t" r="r" b="b"/>
              <a:pathLst>
                <a:path w="2065813" h="1850142" extrusionOk="0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8232722" y="4793423"/>
              <a:ext cx="1372438" cy="614635"/>
            </a:xfrm>
            <a:custGeom>
              <a:avLst/>
              <a:gdLst/>
              <a:ahLst/>
              <a:cxnLst/>
              <a:rect l="l" t="t" r="r" b="b"/>
              <a:pathLst>
                <a:path w="1372438" h="614635" extrusionOk="0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5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9108989" y="507387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9108988" y="507387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7875238" y="4027469"/>
              <a:ext cx="1856257" cy="1635353"/>
            </a:xfrm>
            <a:custGeom>
              <a:avLst/>
              <a:gdLst/>
              <a:ahLst/>
              <a:cxnLst/>
              <a:rect l="l" t="t" r="r" b="b"/>
              <a:pathLst>
                <a:path w="1856257" h="1635353" extrusionOk="0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67" name="Google Shape;1567;p47"/>
            <p:cNvSpPr/>
            <p:nvPr/>
          </p:nvSpPr>
          <p:spPr>
            <a:xfrm>
              <a:off x="7770468" y="3922671"/>
              <a:ext cx="2065813" cy="1850142"/>
            </a:xfrm>
            <a:custGeom>
              <a:avLst/>
              <a:gdLst/>
              <a:ahLst/>
              <a:cxnLst/>
              <a:rect l="l" t="t" r="r" b="b"/>
              <a:pathLst>
                <a:path w="2065813" h="1850142" extrusionOk="0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7948608" y="4266965"/>
              <a:ext cx="1709534" cy="1317593"/>
            </a:xfrm>
            <a:custGeom>
              <a:avLst/>
              <a:gdLst/>
              <a:ahLst/>
              <a:cxnLst/>
              <a:rect l="l" t="t" r="r" b="b"/>
              <a:pathLst>
                <a:path w="1709534" h="1317593" extrusionOk="0">
                  <a:moveTo>
                    <a:pt x="23977" y="1317593"/>
                  </a:moveTo>
                  <a:cubicBezTo>
                    <a:pt x="19037" y="1317593"/>
                    <a:pt x="14116" y="1316075"/>
                    <a:pt x="9994" y="1313097"/>
                  </a:cubicBezTo>
                  <a:cubicBezTo>
                    <a:pt x="3721" y="1308601"/>
                    <a:pt x="0" y="1301337"/>
                    <a:pt x="0" y="1293609"/>
                  </a:cubicBezTo>
                  <a:lnTo>
                    <a:pt x="0" y="166033"/>
                  </a:lnTo>
                  <a:cubicBezTo>
                    <a:pt x="0" y="155752"/>
                    <a:pt x="6553" y="146621"/>
                    <a:pt x="16300" y="143313"/>
                  </a:cubicBezTo>
                  <a:lnTo>
                    <a:pt x="432536" y="2438"/>
                  </a:lnTo>
                  <a:cubicBezTo>
                    <a:pt x="435013" y="1593"/>
                    <a:pt x="437616" y="1174"/>
                    <a:pt x="440213" y="1174"/>
                  </a:cubicBezTo>
                  <a:cubicBezTo>
                    <a:pt x="442461" y="1174"/>
                    <a:pt x="444734" y="1498"/>
                    <a:pt x="446913" y="2133"/>
                  </a:cubicBezTo>
                  <a:lnTo>
                    <a:pt x="854741" y="120783"/>
                  </a:lnTo>
                  <a:lnTo>
                    <a:pt x="1264253" y="958"/>
                  </a:lnTo>
                  <a:cubicBezTo>
                    <a:pt x="1266456" y="330"/>
                    <a:pt x="1268729" y="0"/>
                    <a:pt x="1271003" y="0"/>
                  </a:cubicBezTo>
                  <a:cubicBezTo>
                    <a:pt x="1273067" y="0"/>
                    <a:pt x="1275124" y="260"/>
                    <a:pt x="1277162" y="800"/>
                  </a:cubicBezTo>
                  <a:lnTo>
                    <a:pt x="1691716" y="110756"/>
                  </a:lnTo>
                  <a:cubicBezTo>
                    <a:pt x="1702206" y="113550"/>
                    <a:pt x="1709534" y="123082"/>
                    <a:pt x="1709534" y="133953"/>
                  </a:cubicBezTo>
                  <a:lnTo>
                    <a:pt x="1709534" y="1281779"/>
                  </a:lnTo>
                  <a:cubicBezTo>
                    <a:pt x="1709534" y="1289437"/>
                    <a:pt x="1705883" y="1296606"/>
                    <a:pt x="1699723" y="1301127"/>
                  </a:cubicBezTo>
                  <a:cubicBezTo>
                    <a:pt x="1695551" y="1304175"/>
                    <a:pt x="1690592" y="1305769"/>
                    <a:pt x="1685550" y="1305769"/>
                  </a:cubicBezTo>
                  <a:cubicBezTo>
                    <a:pt x="1683118" y="1305769"/>
                    <a:pt x="1680679" y="1305388"/>
                    <a:pt x="1678292" y="1304645"/>
                  </a:cubicBezTo>
                  <a:lnTo>
                    <a:pt x="1271308" y="1175524"/>
                  </a:lnTo>
                  <a:lnTo>
                    <a:pt x="862564" y="1316285"/>
                  </a:lnTo>
                  <a:cubicBezTo>
                    <a:pt x="860037" y="1317148"/>
                    <a:pt x="857408" y="1317593"/>
                    <a:pt x="854767" y="1317593"/>
                  </a:cubicBezTo>
                  <a:cubicBezTo>
                    <a:pt x="852170" y="1317593"/>
                    <a:pt x="849547" y="1317174"/>
                    <a:pt x="847058" y="1316329"/>
                  </a:cubicBezTo>
                  <a:lnTo>
                    <a:pt x="440194" y="1178052"/>
                  </a:lnTo>
                  <a:lnTo>
                    <a:pt x="31661" y="1316329"/>
                  </a:lnTo>
                  <a:cubicBezTo>
                    <a:pt x="29152" y="1317174"/>
                    <a:pt x="26555" y="1317593"/>
                    <a:pt x="23977" y="13175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7924623" y="4242984"/>
              <a:ext cx="1757502" cy="1365561"/>
            </a:xfrm>
            <a:custGeom>
              <a:avLst/>
              <a:gdLst/>
              <a:ahLst/>
              <a:cxnLst/>
              <a:rect l="l" t="t" r="r" b="b"/>
              <a:pathLst>
                <a:path w="1757502" h="1365561" extrusionOk="0">
                  <a:moveTo>
                    <a:pt x="1294987" y="0"/>
                  </a:moveTo>
                  <a:cubicBezTo>
                    <a:pt x="1290447" y="0"/>
                    <a:pt x="1285913" y="647"/>
                    <a:pt x="1281518" y="1930"/>
                  </a:cubicBezTo>
                  <a:lnTo>
                    <a:pt x="878712" y="119780"/>
                  </a:lnTo>
                  <a:lnTo>
                    <a:pt x="477602" y="3086"/>
                  </a:lnTo>
                  <a:cubicBezTo>
                    <a:pt x="473227" y="1809"/>
                    <a:pt x="468712" y="1181"/>
                    <a:pt x="464204" y="1181"/>
                  </a:cubicBezTo>
                  <a:cubicBezTo>
                    <a:pt x="459009" y="1181"/>
                    <a:pt x="453809" y="2019"/>
                    <a:pt x="448830" y="3708"/>
                  </a:cubicBezTo>
                  <a:lnTo>
                    <a:pt x="32588" y="144583"/>
                  </a:lnTo>
                  <a:cubicBezTo>
                    <a:pt x="13112" y="151174"/>
                    <a:pt x="0" y="169449"/>
                    <a:pt x="0" y="190017"/>
                  </a:cubicBezTo>
                  <a:lnTo>
                    <a:pt x="0" y="1317586"/>
                  </a:lnTo>
                  <a:cubicBezTo>
                    <a:pt x="0" y="1333049"/>
                    <a:pt x="7448" y="1347558"/>
                    <a:pt x="20008" y="1356569"/>
                  </a:cubicBezTo>
                  <a:cubicBezTo>
                    <a:pt x="28270" y="1362481"/>
                    <a:pt x="38068" y="1365554"/>
                    <a:pt x="47967" y="1365554"/>
                  </a:cubicBezTo>
                  <a:cubicBezTo>
                    <a:pt x="53136" y="1365554"/>
                    <a:pt x="58331" y="1364722"/>
                    <a:pt x="63347" y="1363021"/>
                  </a:cubicBezTo>
                  <a:lnTo>
                    <a:pt x="464172" y="1227366"/>
                  </a:lnTo>
                  <a:lnTo>
                    <a:pt x="863320" y="1363002"/>
                  </a:lnTo>
                  <a:cubicBezTo>
                    <a:pt x="868324" y="1364710"/>
                    <a:pt x="873537" y="1365561"/>
                    <a:pt x="878751" y="1365561"/>
                  </a:cubicBezTo>
                  <a:cubicBezTo>
                    <a:pt x="884027" y="1365561"/>
                    <a:pt x="889311" y="1364684"/>
                    <a:pt x="894365" y="1362944"/>
                  </a:cubicBezTo>
                  <a:lnTo>
                    <a:pt x="1295609" y="1224768"/>
                  </a:lnTo>
                  <a:lnTo>
                    <a:pt x="1695030" y="1351489"/>
                  </a:lnTo>
                  <a:cubicBezTo>
                    <a:pt x="1699780" y="1352994"/>
                    <a:pt x="1704670" y="1353737"/>
                    <a:pt x="1709534" y="1353737"/>
                  </a:cubicBezTo>
                  <a:cubicBezTo>
                    <a:pt x="1719592" y="1353737"/>
                    <a:pt x="1729543" y="1350562"/>
                    <a:pt x="1737861" y="1344479"/>
                  </a:cubicBezTo>
                  <a:cubicBezTo>
                    <a:pt x="1750206" y="1335449"/>
                    <a:pt x="1757502" y="1321066"/>
                    <a:pt x="1757502" y="1305769"/>
                  </a:cubicBezTo>
                  <a:lnTo>
                    <a:pt x="1757502" y="157930"/>
                  </a:lnTo>
                  <a:cubicBezTo>
                    <a:pt x="1757502" y="136169"/>
                    <a:pt x="1742859" y="117144"/>
                    <a:pt x="1721834" y="111563"/>
                  </a:cubicBezTo>
                  <a:lnTo>
                    <a:pt x="1307287" y="1600"/>
                  </a:lnTo>
                  <a:cubicBezTo>
                    <a:pt x="1303254" y="533"/>
                    <a:pt x="1299114" y="0"/>
                    <a:pt x="1294987" y="0"/>
                  </a:cubicBezTo>
                  <a:close/>
                  <a:moveTo>
                    <a:pt x="1294987" y="47967"/>
                  </a:moveTo>
                  <a:lnTo>
                    <a:pt x="1709534" y="157930"/>
                  </a:lnTo>
                  <a:lnTo>
                    <a:pt x="1709534" y="1305769"/>
                  </a:lnTo>
                  <a:lnTo>
                    <a:pt x="1294987" y="1174248"/>
                  </a:lnTo>
                  <a:lnTo>
                    <a:pt x="878751" y="1317586"/>
                  </a:lnTo>
                  <a:lnTo>
                    <a:pt x="464204" y="1176724"/>
                  </a:lnTo>
                  <a:lnTo>
                    <a:pt x="47967" y="1317586"/>
                  </a:lnTo>
                  <a:lnTo>
                    <a:pt x="47967" y="190017"/>
                  </a:lnTo>
                  <a:lnTo>
                    <a:pt x="464204" y="49142"/>
                  </a:lnTo>
                  <a:lnTo>
                    <a:pt x="878751" y="169748"/>
                  </a:lnTo>
                  <a:lnTo>
                    <a:pt x="1294987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0" name="Google Shape;1570;p47"/>
            <p:cNvSpPr/>
            <p:nvPr/>
          </p:nvSpPr>
          <p:spPr>
            <a:xfrm>
              <a:off x="7972591" y="4290950"/>
              <a:ext cx="1661566" cy="1269619"/>
            </a:xfrm>
            <a:custGeom>
              <a:avLst/>
              <a:gdLst/>
              <a:ahLst/>
              <a:cxnLst/>
              <a:rect l="l" t="t" r="r" b="b"/>
              <a:pathLst>
                <a:path w="1661566" h="1269619" extrusionOk="0">
                  <a:moveTo>
                    <a:pt x="1247019" y="0"/>
                  </a:moveTo>
                  <a:lnTo>
                    <a:pt x="830783" y="121786"/>
                  </a:lnTo>
                  <a:lnTo>
                    <a:pt x="416236" y="1181"/>
                  </a:lnTo>
                  <a:lnTo>
                    <a:pt x="0" y="142049"/>
                  </a:lnTo>
                  <a:lnTo>
                    <a:pt x="0" y="1269619"/>
                  </a:lnTo>
                  <a:lnTo>
                    <a:pt x="416236" y="1128756"/>
                  </a:lnTo>
                  <a:lnTo>
                    <a:pt x="830783" y="1269619"/>
                  </a:lnTo>
                  <a:lnTo>
                    <a:pt x="1247019" y="1126280"/>
                  </a:lnTo>
                  <a:lnTo>
                    <a:pt x="1661566" y="1257801"/>
                  </a:lnTo>
                  <a:lnTo>
                    <a:pt x="1661566" y="109962"/>
                  </a:lnTo>
                  <a:close/>
                  <a:moveTo>
                    <a:pt x="1247552" y="42068"/>
                  </a:moveTo>
                  <a:lnTo>
                    <a:pt x="1621040" y="141141"/>
                  </a:lnTo>
                  <a:lnTo>
                    <a:pt x="1621040" y="1202429"/>
                  </a:lnTo>
                  <a:lnTo>
                    <a:pt x="1259274" y="1087653"/>
                  </a:lnTo>
                  <a:cubicBezTo>
                    <a:pt x="1255287" y="1086389"/>
                    <a:pt x="1251153" y="1085754"/>
                    <a:pt x="1247019" y="1085754"/>
                  </a:cubicBezTo>
                  <a:cubicBezTo>
                    <a:pt x="1242561" y="1085754"/>
                    <a:pt x="1238097" y="1086497"/>
                    <a:pt x="1233824" y="1087964"/>
                  </a:cubicBezTo>
                  <a:lnTo>
                    <a:pt x="830694" y="1226794"/>
                  </a:lnTo>
                  <a:lnTo>
                    <a:pt x="429279" y="1090383"/>
                  </a:lnTo>
                  <a:cubicBezTo>
                    <a:pt x="425049" y="1088942"/>
                    <a:pt x="420643" y="1088224"/>
                    <a:pt x="416236" y="1088224"/>
                  </a:cubicBezTo>
                  <a:cubicBezTo>
                    <a:pt x="411848" y="1088224"/>
                    <a:pt x="407454" y="1088936"/>
                    <a:pt x="403244" y="1090371"/>
                  </a:cubicBezTo>
                  <a:lnTo>
                    <a:pt x="40525" y="1213123"/>
                  </a:lnTo>
                  <a:lnTo>
                    <a:pt x="40525" y="171113"/>
                  </a:lnTo>
                  <a:lnTo>
                    <a:pt x="417156" y="43649"/>
                  </a:lnTo>
                  <a:lnTo>
                    <a:pt x="819461" y="160699"/>
                  </a:lnTo>
                  <a:cubicBezTo>
                    <a:pt x="823163" y="161772"/>
                    <a:pt x="826973" y="162312"/>
                    <a:pt x="830783" y="162312"/>
                  </a:cubicBezTo>
                  <a:cubicBezTo>
                    <a:pt x="834618" y="162312"/>
                    <a:pt x="838447" y="161766"/>
                    <a:pt x="842162" y="160680"/>
                  </a:cubicBezTo>
                  <a:lnTo>
                    <a:pt x="1247552" y="420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8388827" y="4292128"/>
              <a:ext cx="414547" cy="1268444"/>
            </a:xfrm>
            <a:custGeom>
              <a:avLst/>
              <a:gdLst/>
              <a:ahLst/>
              <a:cxnLst/>
              <a:rect l="l" t="t" r="r" b="b"/>
              <a:pathLst>
                <a:path w="414547" h="1268444" extrusionOk="0">
                  <a:moveTo>
                    <a:pt x="0" y="0"/>
                  </a:moveTo>
                  <a:lnTo>
                    <a:pt x="0" y="1127575"/>
                  </a:lnTo>
                  <a:lnTo>
                    <a:pt x="414547" y="1268444"/>
                  </a:lnTo>
                  <a:lnTo>
                    <a:pt x="414547" y="1206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9219610" y="4292128"/>
              <a:ext cx="414547" cy="1256626"/>
            </a:xfrm>
            <a:custGeom>
              <a:avLst/>
              <a:gdLst/>
              <a:ahLst/>
              <a:cxnLst/>
              <a:rect l="l" t="t" r="r" b="b"/>
              <a:pathLst>
                <a:path w="414547" h="1256626" extrusionOk="0">
                  <a:moveTo>
                    <a:pt x="0" y="0"/>
                  </a:moveTo>
                  <a:lnTo>
                    <a:pt x="0" y="1125105"/>
                  </a:lnTo>
                  <a:lnTo>
                    <a:pt x="414547" y="1256626"/>
                  </a:lnTo>
                  <a:lnTo>
                    <a:pt x="414547" y="108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8118422" y="4698173"/>
              <a:ext cx="1372438" cy="614635"/>
            </a:xfrm>
            <a:custGeom>
              <a:avLst/>
              <a:gdLst/>
              <a:ahLst/>
              <a:cxnLst/>
              <a:rect l="l" t="t" r="r" b="b"/>
              <a:pathLst>
                <a:path w="1372438" h="614635" extrusionOk="0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4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8994689" y="497862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8994688" y="497862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8741192" y="4100824"/>
              <a:ext cx="693261" cy="898702"/>
            </a:xfrm>
            <a:custGeom>
              <a:avLst/>
              <a:gdLst/>
              <a:ahLst/>
              <a:cxnLst/>
              <a:rect l="l" t="t" r="r" b="b"/>
              <a:pathLst>
                <a:path w="693261" h="898702" extrusionOk="0">
                  <a:moveTo>
                    <a:pt x="346538" y="898702"/>
                  </a:moveTo>
                  <a:cubicBezTo>
                    <a:pt x="343446" y="898702"/>
                    <a:pt x="340328" y="898118"/>
                    <a:pt x="337356" y="896874"/>
                  </a:cubicBezTo>
                  <a:cubicBezTo>
                    <a:pt x="334479" y="895680"/>
                    <a:pt x="331920" y="893972"/>
                    <a:pt x="329761" y="891863"/>
                  </a:cubicBezTo>
                  <a:cubicBezTo>
                    <a:pt x="301986" y="869588"/>
                    <a:pt x="87407" y="688524"/>
                    <a:pt x="26860" y="395922"/>
                  </a:cubicBezTo>
                  <a:cubicBezTo>
                    <a:pt x="12674" y="327304"/>
                    <a:pt x="0" y="198323"/>
                    <a:pt x="74688" y="105505"/>
                  </a:cubicBezTo>
                  <a:cubicBezTo>
                    <a:pt x="129800" y="36976"/>
                    <a:pt x="221189" y="1473"/>
                    <a:pt x="346252" y="0"/>
                  </a:cubicBezTo>
                  <a:cubicBezTo>
                    <a:pt x="472090" y="1473"/>
                    <a:pt x="563460" y="36976"/>
                    <a:pt x="618597" y="105505"/>
                  </a:cubicBezTo>
                  <a:cubicBezTo>
                    <a:pt x="693261" y="198348"/>
                    <a:pt x="680567" y="327329"/>
                    <a:pt x="666369" y="395947"/>
                  </a:cubicBezTo>
                  <a:cubicBezTo>
                    <a:pt x="605453" y="690397"/>
                    <a:pt x="388131" y="872191"/>
                    <a:pt x="362927" y="892308"/>
                  </a:cubicBezTo>
                  <a:cubicBezTo>
                    <a:pt x="360895" y="894181"/>
                    <a:pt x="358527" y="895705"/>
                    <a:pt x="355904" y="896804"/>
                  </a:cubicBezTo>
                  <a:cubicBezTo>
                    <a:pt x="355625" y="896924"/>
                    <a:pt x="355346" y="897039"/>
                    <a:pt x="355066" y="897134"/>
                  </a:cubicBezTo>
                  <a:cubicBezTo>
                    <a:pt x="352342" y="898163"/>
                    <a:pt x="349440" y="898702"/>
                    <a:pt x="346538" y="8987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8716340" y="4076836"/>
              <a:ext cx="742950" cy="946670"/>
            </a:xfrm>
            <a:custGeom>
              <a:avLst/>
              <a:gdLst/>
              <a:ahLst/>
              <a:cxnLst/>
              <a:rect l="l" t="t" r="r" b="b"/>
              <a:pathLst>
                <a:path w="742950" h="946670" extrusionOk="0">
                  <a:moveTo>
                    <a:pt x="371576" y="0"/>
                  </a:moveTo>
                  <a:lnTo>
                    <a:pt x="371475" y="0"/>
                  </a:lnTo>
                  <a:lnTo>
                    <a:pt x="371379" y="0"/>
                  </a:lnTo>
                  <a:lnTo>
                    <a:pt x="371316" y="0"/>
                  </a:lnTo>
                  <a:cubicBezTo>
                    <a:pt x="371106" y="0"/>
                    <a:pt x="370897" y="0"/>
                    <a:pt x="370681" y="6"/>
                  </a:cubicBezTo>
                  <a:cubicBezTo>
                    <a:pt x="237896" y="1708"/>
                    <a:pt x="140563" y="40201"/>
                    <a:pt x="80848" y="114439"/>
                  </a:cubicBezTo>
                  <a:cubicBezTo>
                    <a:pt x="0" y="214928"/>
                    <a:pt x="13195" y="352012"/>
                    <a:pt x="28244" y="424776"/>
                  </a:cubicBezTo>
                  <a:cubicBezTo>
                    <a:pt x="89319" y="719956"/>
                    <a:pt x="303936" y="905478"/>
                    <a:pt x="338912" y="933938"/>
                  </a:cubicBezTo>
                  <a:cubicBezTo>
                    <a:pt x="341826" y="936625"/>
                    <a:pt x="345109" y="938974"/>
                    <a:pt x="348691" y="940898"/>
                  </a:cubicBezTo>
                  <a:cubicBezTo>
                    <a:pt x="350964" y="942117"/>
                    <a:pt x="353307" y="943140"/>
                    <a:pt x="355695" y="943965"/>
                  </a:cubicBezTo>
                  <a:cubicBezTo>
                    <a:pt x="360826" y="945768"/>
                    <a:pt x="366198" y="946670"/>
                    <a:pt x="371582" y="946670"/>
                  </a:cubicBezTo>
                  <a:cubicBezTo>
                    <a:pt x="379361" y="946670"/>
                    <a:pt x="387159" y="944784"/>
                    <a:pt x="394265" y="940974"/>
                  </a:cubicBezTo>
                  <a:cubicBezTo>
                    <a:pt x="398138" y="938891"/>
                    <a:pt x="401637" y="936332"/>
                    <a:pt x="404729" y="933380"/>
                  </a:cubicBezTo>
                  <a:cubicBezTo>
                    <a:pt x="441718" y="903141"/>
                    <a:pt x="654024" y="718096"/>
                    <a:pt x="714711" y="424776"/>
                  </a:cubicBezTo>
                  <a:cubicBezTo>
                    <a:pt x="729767" y="352012"/>
                    <a:pt x="742950" y="214928"/>
                    <a:pt x="662114" y="114439"/>
                  </a:cubicBezTo>
                  <a:cubicBezTo>
                    <a:pt x="602361" y="40170"/>
                    <a:pt x="504964" y="1676"/>
                    <a:pt x="372643" y="12"/>
                  </a:cubicBezTo>
                  <a:cubicBezTo>
                    <a:pt x="372325" y="6"/>
                    <a:pt x="372014" y="0"/>
                    <a:pt x="371709" y="0"/>
                  </a:cubicBezTo>
                  <a:close/>
                  <a:moveTo>
                    <a:pt x="371576" y="47967"/>
                  </a:moveTo>
                  <a:lnTo>
                    <a:pt x="371576" y="47974"/>
                  </a:lnTo>
                  <a:cubicBezTo>
                    <a:pt x="697858" y="51822"/>
                    <a:pt x="693019" y="292893"/>
                    <a:pt x="667746" y="415055"/>
                  </a:cubicBezTo>
                  <a:cubicBezTo>
                    <a:pt x="607161" y="707872"/>
                    <a:pt x="386080" y="888333"/>
                    <a:pt x="371576" y="898563"/>
                  </a:cubicBezTo>
                  <a:lnTo>
                    <a:pt x="371576" y="898709"/>
                  </a:lnTo>
                  <a:cubicBezTo>
                    <a:pt x="371557" y="898690"/>
                    <a:pt x="371500" y="898651"/>
                    <a:pt x="371475" y="898639"/>
                  </a:cubicBezTo>
                  <a:cubicBezTo>
                    <a:pt x="371449" y="898651"/>
                    <a:pt x="371405" y="898690"/>
                    <a:pt x="371379" y="898709"/>
                  </a:cubicBezTo>
                  <a:lnTo>
                    <a:pt x="371379" y="898563"/>
                  </a:lnTo>
                  <a:cubicBezTo>
                    <a:pt x="356876" y="888333"/>
                    <a:pt x="135794" y="707872"/>
                    <a:pt x="75215" y="415055"/>
                  </a:cubicBezTo>
                  <a:cubicBezTo>
                    <a:pt x="49942" y="292893"/>
                    <a:pt x="45104" y="51822"/>
                    <a:pt x="371379" y="47974"/>
                  </a:cubicBezTo>
                  <a:lnTo>
                    <a:pt x="371379" y="47967"/>
                  </a:lnTo>
                  <a:lnTo>
                    <a:pt x="371475" y="47967"/>
                  </a:lnTo>
                  <a:lnTo>
                    <a:pt x="371576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8859238" y="4201111"/>
              <a:ext cx="452278" cy="452304"/>
            </a:xfrm>
            <a:custGeom>
              <a:avLst/>
              <a:gdLst/>
              <a:ahLst/>
              <a:cxnLst/>
              <a:rect l="l" t="t" r="r" b="b"/>
              <a:pathLst>
                <a:path w="452278" h="452304" extrusionOk="0">
                  <a:moveTo>
                    <a:pt x="226123" y="452304"/>
                  </a:moveTo>
                  <a:cubicBezTo>
                    <a:pt x="101428" y="452304"/>
                    <a:pt x="0" y="350837"/>
                    <a:pt x="0" y="226148"/>
                  </a:cubicBezTo>
                  <a:cubicBezTo>
                    <a:pt x="0" y="101453"/>
                    <a:pt x="101428" y="0"/>
                    <a:pt x="226123" y="0"/>
                  </a:cubicBezTo>
                  <a:cubicBezTo>
                    <a:pt x="350818" y="0"/>
                    <a:pt x="452278" y="101453"/>
                    <a:pt x="452278" y="226148"/>
                  </a:cubicBezTo>
                  <a:cubicBezTo>
                    <a:pt x="452278" y="350837"/>
                    <a:pt x="350818" y="452304"/>
                    <a:pt x="226123" y="4523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8835235" y="4177127"/>
              <a:ext cx="500272" cy="500259"/>
            </a:xfrm>
            <a:custGeom>
              <a:avLst/>
              <a:gdLst/>
              <a:ahLst/>
              <a:cxnLst/>
              <a:rect l="l" t="t" r="r" b="b"/>
              <a:pathLst>
                <a:path w="500272" h="500259" extrusionOk="0">
                  <a:moveTo>
                    <a:pt x="250139" y="0"/>
                  </a:moveTo>
                  <a:cubicBezTo>
                    <a:pt x="112210" y="0"/>
                    <a:pt x="0" y="112204"/>
                    <a:pt x="0" y="250132"/>
                  </a:cubicBezTo>
                  <a:cubicBezTo>
                    <a:pt x="0" y="388048"/>
                    <a:pt x="112210" y="500259"/>
                    <a:pt x="250139" y="500259"/>
                  </a:cubicBezTo>
                  <a:cubicBezTo>
                    <a:pt x="388061" y="500259"/>
                    <a:pt x="500272" y="388048"/>
                    <a:pt x="500272" y="250132"/>
                  </a:cubicBezTo>
                  <a:cubicBezTo>
                    <a:pt x="500272" y="112204"/>
                    <a:pt x="388061" y="0"/>
                    <a:pt x="250139" y="0"/>
                  </a:cubicBezTo>
                  <a:close/>
                  <a:moveTo>
                    <a:pt x="250139" y="47967"/>
                  </a:moveTo>
                  <a:cubicBezTo>
                    <a:pt x="361791" y="47967"/>
                    <a:pt x="452304" y="138480"/>
                    <a:pt x="452304" y="250132"/>
                  </a:cubicBezTo>
                  <a:cubicBezTo>
                    <a:pt x="452304" y="361784"/>
                    <a:pt x="361791" y="452297"/>
                    <a:pt x="250139" y="452297"/>
                  </a:cubicBezTo>
                  <a:cubicBezTo>
                    <a:pt x="138487" y="452297"/>
                    <a:pt x="47974" y="361784"/>
                    <a:pt x="47974" y="250132"/>
                  </a:cubicBezTo>
                  <a:cubicBezTo>
                    <a:pt x="47974" y="138480"/>
                    <a:pt x="138487" y="47967"/>
                    <a:pt x="250139" y="479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sp>
        <p:nvSpPr>
          <p:cNvPr id="1580" name="Google Shape;1580;p47"/>
          <p:cNvSpPr txBox="1"/>
          <p:nvPr/>
        </p:nvSpPr>
        <p:spPr>
          <a:xfrm>
            <a:off x="2902875" y="4562950"/>
            <a:ext cx="522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1" name="Google Shape;1581;p47"/>
          <p:cNvSpPr txBox="1"/>
          <p:nvPr/>
        </p:nvSpPr>
        <p:spPr>
          <a:xfrm>
            <a:off x="1587500" y="1505875"/>
            <a:ext cx="66312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50" dirty="0">
                <a:solidFill>
                  <a:srgbClr val="333333"/>
                </a:solidFill>
                <a:latin typeface="Nunito" pitchFamily="2" charset="-18"/>
                <a:ea typeface="Georgia"/>
                <a:cs typeface="Georgia"/>
                <a:sym typeface="Georgia"/>
              </a:rPr>
              <a:t>“Svijet je knjiga, a oni koji ne putuju pročitaju samo jednu stranicu.”</a:t>
            </a:r>
            <a:endParaRPr sz="3150" dirty="0">
              <a:solidFill>
                <a:srgbClr val="333333"/>
              </a:solidFill>
              <a:latin typeface="Nunito" pitchFamily="2" charset="-18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50" dirty="0">
              <a:solidFill>
                <a:srgbClr val="333333"/>
              </a:solidFill>
              <a:latin typeface="Nunito" pitchFamily="2" charset="-18"/>
              <a:ea typeface="Georgia"/>
              <a:cs typeface="Georgia"/>
              <a:sym typeface="Georgia"/>
            </a:endParaRPr>
          </a:p>
          <a:p>
            <a:pPr marL="36576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50" dirty="0">
                <a:solidFill>
                  <a:srgbClr val="333333"/>
                </a:solidFill>
                <a:latin typeface="Nunito" pitchFamily="2" charset="-18"/>
                <a:ea typeface="Georgia"/>
                <a:cs typeface="Georgia"/>
                <a:sym typeface="Georgia"/>
              </a:rPr>
              <a:t>Sveti  Augustin</a:t>
            </a:r>
            <a:endParaRPr sz="1650" dirty="0">
              <a:solidFill>
                <a:srgbClr val="333333"/>
              </a:solidFill>
              <a:latin typeface="Nunito" pitchFamily="2" charset="-18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latin typeface="Nunito" pitchFamily="2" charset="-18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48"/>
          <p:cNvSpPr txBox="1">
            <a:spLocks noGrp="1"/>
          </p:cNvSpPr>
          <p:nvPr>
            <p:ph type="title"/>
          </p:nvPr>
        </p:nvSpPr>
        <p:spPr>
          <a:xfrm>
            <a:off x="1079502" y="327625"/>
            <a:ext cx="6130800" cy="10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Hvala na pažnji!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7" name="Google Shape;1587;p48"/>
          <p:cNvSpPr txBox="1"/>
          <p:nvPr/>
        </p:nvSpPr>
        <p:spPr>
          <a:xfrm>
            <a:off x="1779125" y="1294350"/>
            <a:ext cx="2422200" cy="14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Nunito"/>
                <a:ea typeface="Nunito"/>
                <a:cs typeface="Nunito"/>
                <a:sym typeface="Nunito"/>
              </a:rPr>
              <a:t>     Pitanja?   </a:t>
            </a:r>
            <a:endParaRPr sz="31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8" name="Google Shape;1588;p48"/>
          <p:cNvSpPr txBox="1"/>
          <p:nvPr/>
        </p:nvSpPr>
        <p:spPr>
          <a:xfrm>
            <a:off x="725725" y="3590275"/>
            <a:ext cx="39732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https://bit.ly/3TlUEOv</a:t>
            </a:r>
            <a:endParaRPr>
              <a:solidFill>
                <a:schemeClr val="dk2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89" name="Google Shape;1589;p48"/>
          <p:cNvGrpSpPr/>
          <p:nvPr/>
        </p:nvGrpSpPr>
        <p:grpSpPr>
          <a:xfrm>
            <a:off x="362989" y="4263797"/>
            <a:ext cx="825827" cy="786911"/>
            <a:chOff x="7770468" y="3922671"/>
            <a:chExt cx="2180113" cy="1945392"/>
          </a:xfrm>
        </p:grpSpPr>
        <p:sp>
          <p:nvSpPr>
            <p:cNvPr id="1590" name="Google Shape;1590;p48"/>
            <p:cNvSpPr/>
            <p:nvPr/>
          </p:nvSpPr>
          <p:spPr>
            <a:xfrm>
              <a:off x="7989538" y="4122719"/>
              <a:ext cx="1856257" cy="1635353"/>
            </a:xfrm>
            <a:custGeom>
              <a:avLst/>
              <a:gdLst/>
              <a:ahLst/>
              <a:cxnLst/>
              <a:rect l="l" t="t" r="r" b="b"/>
              <a:pathLst>
                <a:path w="1856257" h="1635353" extrusionOk="0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91" name="Google Shape;1591;p48"/>
            <p:cNvSpPr/>
            <p:nvPr/>
          </p:nvSpPr>
          <p:spPr>
            <a:xfrm>
              <a:off x="7884768" y="4017921"/>
              <a:ext cx="2065813" cy="1850142"/>
            </a:xfrm>
            <a:custGeom>
              <a:avLst/>
              <a:gdLst/>
              <a:ahLst/>
              <a:cxnLst/>
              <a:rect l="l" t="t" r="r" b="b"/>
              <a:pathLst>
                <a:path w="2065813" h="1850142" extrusionOk="0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92" name="Google Shape;1592;p48"/>
            <p:cNvSpPr/>
            <p:nvPr/>
          </p:nvSpPr>
          <p:spPr>
            <a:xfrm>
              <a:off x="8232722" y="4793423"/>
              <a:ext cx="1372438" cy="614635"/>
            </a:xfrm>
            <a:custGeom>
              <a:avLst/>
              <a:gdLst/>
              <a:ahLst/>
              <a:cxnLst/>
              <a:rect l="l" t="t" r="r" b="b"/>
              <a:pathLst>
                <a:path w="1372438" h="614635" extrusionOk="0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5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93" name="Google Shape;1593;p48"/>
            <p:cNvSpPr/>
            <p:nvPr/>
          </p:nvSpPr>
          <p:spPr>
            <a:xfrm>
              <a:off x="9108989" y="507387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94" name="Google Shape;1594;p48"/>
            <p:cNvSpPr/>
            <p:nvPr/>
          </p:nvSpPr>
          <p:spPr>
            <a:xfrm>
              <a:off x="9108988" y="507387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95" name="Google Shape;1595;p48"/>
            <p:cNvSpPr/>
            <p:nvPr/>
          </p:nvSpPr>
          <p:spPr>
            <a:xfrm>
              <a:off x="7875238" y="4027469"/>
              <a:ext cx="1856257" cy="1635353"/>
            </a:xfrm>
            <a:custGeom>
              <a:avLst/>
              <a:gdLst/>
              <a:ahLst/>
              <a:cxnLst/>
              <a:rect l="l" t="t" r="r" b="b"/>
              <a:pathLst>
                <a:path w="1856257" h="1635353" extrusionOk="0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96" name="Google Shape;1596;p48"/>
            <p:cNvSpPr/>
            <p:nvPr/>
          </p:nvSpPr>
          <p:spPr>
            <a:xfrm>
              <a:off x="7770468" y="3922671"/>
              <a:ext cx="2065813" cy="1850142"/>
            </a:xfrm>
            <a:custGeom>
              <a:avLst/>
              <a:gdLst/>
              <a:ahLst/>
              <a:cxnLst/>
              <a:rect l="l" t="t" r="r" b="b"/>
              <a:pathLst>
                <a:path w="2065813" h="1850142" extrusionOk="0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97" name="Google Shape;1597;p48"/>
            <p:cNvSpPr/>
            <p:nvPr/>
          </p:nvSpPr>
          <p:spPr>
            <a:xfrm>
              <a:off x="7948608" y="4266965"/>
              <a:ext cx="1709534" cy="1317593"/>
            </a:xfrm>
            <a:custGeom>
              <a:avLst/>
              <a:gdLst/>
              <a:ahLst/>
              <a:cxnLst/>
              <a:rect l="l" t="t" r="r" b="b"/>
              <a:pathLst>
                <a:path w="1709534" h="1317593" extrusionOk="0">
                  <a:moveTo>
                    <a:pt x="23977" y="1317593"/>
                  </a:moveTo>
                  <a:cubicBezTo>
                    <a:pt x="19037" y="1317593"/>
                    <a:pt x="14116" y="1316075"/>
                    <a:pt x="9994" y="1313097"/>
                  </a:cubicBezTo>
                  <a:cubicBezTo>
                    <a:pt x="3721" y="1308601"/>
                    <a:pt x="0" y="1301337"/>
                    <a:pt x="0" y="1293609"/>
                  </a:cubicBezTo>
                  <a:lnTo>
                    <a:pt x="0" y="166033"/>
                  </a:lnTo>
                  <a:cubicBezTo>
                    <a:pt x="0" y="155752"/>
                    <a:pt x="6553" y="146621"/>
                    <a:pt x="16300" y="143313"/>
                  </a:cubicBezTo>
                  <a:lnTo>
                    <a:pt x="432536" y="2438"/>
                  </a:lnTo>
                  <a:cubicBezTo>
                    <a:pt x="435013" y="1593"/>
                    <a:pt x="437616" y="1174"/>
                    <a:pt x="440213" y="1174"/>
                  </a:cubicBezTo>
                  <a:cubicBezTo>
                    <a:pt x="442461" y="1174"/>
                    <a:pt x="444734" y="1498"/>
                    <a:pt x="446913" y="2133"/>
                  </a:cubicBezTo>
                  <a:lnTo>
                    <a:pt x="854741" y="120783"/>
                  </a:lnTo>
                  <a:lnTo>
                    <a:pt x="1264253" y="958"/>
                  </a:lnTo>
                  <a:cubicBezTo>
                    <a:pt x="1266456" y="330"/>
                    <a:pt x="1268729" y="0"/>
                    <a:pt x="1271003" y="0"/>
                  </a:cubicBezTo>
                  <a:cubicBezTo>
                    <a:pt x="1273067" y="0"/>
                    <a:pt x="1275124" y="260"/>
                    <a:pt x="1277162" y="800"/>
                  </a:cubicBezTo>
                  <a:lnTo>
                    <a:pt x="1691716" y="110756"/>
                  </a:lnTo>
                  <a:cubicBezTo>
                    <a:pt x="1702206" y="113550"/>
                    <a:pt x="1709534" y="123082"/>
                    <a:pt x="1709534" y="133953"/>
                  </a:cubicBezTo>
                  <a:lnTo>
                    <a:pt x="1709534" y="1281779"/>
                  </a:lnTo>
                  <a:cubicBezTo>
                    <a:pt x="1709534" y="1289437"/>
                    <a:pt x="1705883" y="1296606"/>
                    <a:pt x="1699723" y="1301127"/>
                  </a:cubicBezTo>
                  <a:cubicBezTo>
                    <a:pt x="1695551" y="1304175"/>
                    <a:pt x="1690592" y="1305769"/>
                    <a:pt x="1685550" y="1305769"/>
                  </a:cubicBezTo>
                  <a:cubicBezTo>
                    <a:pt x="1683118" y="1305769"/>
                    <a:pt x="1680679" y="1305388"/>
                    <a:pt x="1678292" y="1304645"/>
                  </a:cubicBezTo>
                  <a:lnTo>
                    <a:pt x="1271308" y="1175524"/>
                  </a:lnTo>
                  <a:lnTo>
                    <a:pt x="862564" y="1316285"/>
                  </a:lnTo>
                  <a:cubicBezTo>
                    <a:pt x="860037" y="1317148"/>
                    <a:pt x="857408" y="1317593"/>
                    <a:pt x="854767" y="1317593"/>
                  </a:cubicBezTo>
                  <a:cubicBezTo>
                    <a:pt x="852170" y="1317593"/>
                    <a:pt x="849547" y="1317174"/>
                    <a:pt x="847058" y="1316329"/>
                  </a:cubicBezTo>
                  <a:lnTo>
                    <a:pt x="440194" y="1178052"/>
                  </a:lnTo>
                  <a:lnTo>
                    <a:pt x="31661" y="1316329"/>
                  </a:lnTo>
                  <a:cubicBezTo>
                    <a:pt x="29152" y="1317174"/>
                    <a:pt x="26555" y="1317593"/>
                    <a:pt x="23977" y="13175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98" name="Google Shape;1598;p48"/>
            <p:cNvSpPr/>
            <p:nvPr/>
          </p:nvSpPr>
          <p:spPr>
            <a:xfrm>
              <a:off x="7924623" y="4242984"/>
              <a:ext cx="1757502" cy="1365561"/>
            </a:xfrm>
            <a:custGeom>
              <a:avLst/>
              <a:gdLst/>
              <a:ahLst/>
              <a:cxnLst/>
              <a:rect l="l" t="t" r="r" b="b"/>
              <a:pathLst>
                <a:path w="1757502" h="1365561" extrusionOk="0">
                  <a:moveTo>
                    <a:pt x="1294987" y="0"/>
                  </a:moveTo>
                  <a:cubicBezTo>
                    <a:pt x="1290447" y="0"/>
                    <a:pt x="1285913" y="647"/>
                    <a:pt x="1281518" y="1930"/>
                  </a:cubicBezTo>
                  <a:lnTo>
                    <a:pt x="878712" y="119780"/>
                  </a:lnTo>
                  <a:lnTo>
                    <a:pt x="477602" y="3086"/>
                  </a:lnTo>
                  <a:cubicBezTo>
                    <a:pt x="473227" y="1809"/>
                    <a:pt x="468712" y="1181"/>
                    <a:pt x="464204" y="1181"/>
                  </a:cubicBezTo>
                  <a:cubicBezTo>
                    <a:pt x="459009" y="1181"/>
                    <a:pt x="453809" y="2019"/>
                    <a:pt x="448830" y="3708"/>
                  </a:cubicBezTo>
                  <a:lnTo>
                    <a:pt x="32588" y="144583"/>
                  </a:lnTo>
                  <a:cubicBezTo>
                    <a:pt x="13112" y="151174"/>
                    <a:pt x="0" y="169449"/>
                    <a:pt x="0" y="190017"/>
                  </a:cubicBezTo>
                  <a:lnTo>
                    <a:pt x="0" y="1317586"/>
                  </a:lnTo>
                  <a:cubicBezTo>
                    <a:pt x="0" y="1333049"/>
                    <a:pt x="7448" y="1347558"/>
                    <a:pt x="20008" y="1356569"/>
                  </a:cubicBezTo>
                  <a:cubicBezTo>
                    <a:pt x="28270" y="1362481"/>
                    <a:pt x="38068" y="1365554"/>
                    <a:pt x="47967" y="1365554"/>
                  </a:cubicBezTo>
                  <a:cubicBezTo>
                    <a:pt x="53136" y="1365554"/>
                    <a:pt x="58331" y="1364722"/>
                    <a:pt x="63347" y="1363021"/>
                  </a:cubicBezTo>
                  <a:lnTo>
                    <a:pt x="464172" y="1227366"/>
                  </a:lnTo>
                  <a:lnTo>
                    <a:pt x="863320" y="1363002"/>
                  </a:lnTo>
                  <a:cubicBezTo>
                    <a:pt x="868324" y="1364710"/>
                    <a:pt x="873537" y="1365561"/>
                    <a:pt x="878751" y="1365561"/>
                  </a:cubicBezTo>
                  <a:cubicBezTo>
                    <a:pt x="884027" y="1365561"/>
                    <a:pt x="889311" y="1364684"/>
                    <a:pt x="894365" y="1362944"/>
                  </a:cubicBezTo>
                  <a:lnTo>
                    <a:pt x="1295609" y="1224768"/>
                  </a:lnTo>
                  <a:lnTo>
                    <a:pt x="1695030" y="1351489"/>
                  </a:lnTo>
                  <a:cubicBezTo>
                    <a:pt x="1699780" y="1352994"/>
                    <a:pt x="1704670" y="1353737"/>
                    <a:pt x="1709534" y="1353737"/>
                  </a:cubicBezTo>
                  <a:cubicBezTo>
                    <a:pt x="1719592" y="1353737"/>
                    <a:pt x="1729543" y="1350562"/>
                    <a:pt x="1737861" y="1344479"/>
                  </a:cubicBezTo>
                  <a:cubicBezTo>
                    <a:pt x="1750206" y="1335449"/>
                    <a:pt x="1757502" y="1321066"/>
                    <a:pt x="1757502" y="1305769"/>
                  </a:cubicBezTo>
                  <a:lnTo>
                    <a:pt x="1757502" y="157930"/>
                  </a:lnTo>
                  <a:cubicBezTo>
                    <a:pt x="1757502" y="136169"/>
                    <a:pt x="1742859" y="117144"/>
                    <a:pt x="1721834" y="111563"/>
                  </a:cubicBezTo>
                  <a:lnTo>
                    <a:pt x="1307287" y="1600"/>
                  </a:lnTo>
                  <a:cubicBezTo>
                    <a:pt x="1303254" y="533"/>
                    <a:pt x="1299114" y="0"/>
                    <a:pt x="1294987" y="0"/>
                  </a:cubicBezTo>
                  <a:close/>
                  <a:moveTo>
                    <a:pt x="1294987" y="47967"/>
                  </a:moveTo>
                  <a:lnTo>
                    <a:pt x="1709534" y="157930"/>
                  </a:lnTo>
                  <a:lnTo>
                    <a:pt x="1709534" y="1305769"/>
                  </a:lnTo>
                  <a:lnTo>
                    <a:pt x="1294987" y="1174248"/>
                  </a:lnTo>
                  <a:lnTo>
                    <a:pt x="878751" y="1317586"/>
                  </a:lnTo>
                  <a:lnTo>
                    <a:pt x="464204" y="1176724"/>
                  </a:lnTo>
                  <a:lnTo>
                    <a:pt x="47967" y="1317586"/>
                  </a:lnTo>
                  <a:lnTo>
                    <a:pt x="47967" y="190017"/>
                  </a:lnTo>
                  <a:lnTo>
                    <a:pt x="464204" y="49142"/>
                  </a:lnTo>
                  <a:lnTo>
                    <a:pt x="878751" y="169748"/>
                  </a:lnTo>
                  <a:lnTo>
                    <a:pt x="1294987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599" name="Google Shape;1599;p48"/>
            <p:cNvSpPr/>
            <p:nvPr/>
          </p:nvSpPr>
          <p:spPr>
            <a:xfrm>
              <a:off x="7972591" y="4290950"/>
              <a:ext cx="1661566" cy="1269619"/>
            </a:xfrm>
            <a:custGeom>
              <a:avLst/>
              <a:gdLst/>
              <a:ahLst/>
              <a:cxnLst/>
              <a:rect l="l" t="t" r="r" b="b"/>
              <a:pathLst>
                <a:path w="1661566" h="1269619" extrusionOk="0">
                  <a:moveTo>
                    <a:pt x="1247019" y="0"/>
                  </a:moveTo>
                  <a:lnTo>
                    <a:pt x="830783" y="121786"/>
                  </a:lnTo>
                  <a:lnTo>
                    <a:pt x="416236" y="1181"/>
                  </a:lnTo>
                  <a:lnTo>
                    <a:pt x="0" y="142049"/>
                  </a:lnTo>
                  <a:lnTo>
                    <a:pt x="0" y="1269619"/>
                  </a:lnTo>
                  <a:lnTo>
                    <a:pt x="416236" y="1128756"/>
                  </a:lnTo>
                  <a:lnTo>
                    <a:pt x="830783" y="1269619"/>
                  </a:lnTo>
                  <a:lnTo>
                    <a:pt x="1247019" y="1126280"/>
                  </a:lnTo>
                  <a:lnTo>
                    <a:pt x="1661566" y="1257801"/>
                  </a:lnTo>
                  <a:lnTo>
                    <a:pt x="1661566" y="109962"/>
                  </a:lnTo>
                  <a:close/>
                  <a:moveTo>
                    <a:pt x="1247552" y="42068"/>
                  </a:moveTo>
                  <a:lnTo>
                    <a:pt x="1621040" y="141141"/>
                  </a:lnTo>
                  <a:lnTo>
                    <a:pt x="1621040" y="1202429"/>
                  </a:lnTo>
                  <a:lnTo>
                    <a:pt x="1259274" y="1087653"/>
                  </a:lnTo>
                  <a:cubicBezTo>
                    <a:pt x="1255287" y="1086389"/>
                    <a:pt x="1251153" y="1085754"/>
                    <a:pt x="1247019" y="1085754"/>
                  </a:cubicBezTo>
                  <a:cubicBezTo>
                    <a:pt x="1242561" y="1085754"/>
                    <a:pt x="1238097" y="1086497"/>
                    <a:pt x="1233824" y="1087964"/>
                  </a:cubicBezTo>
                  <a:lnTo>
                    <a:pt x="830694" y="1226794"/>
                  </a:lnTo>
                  <a:lnTo>
                    <a:pt x="429279" y="1090383"/>
                  </a:lnTo>
                  <a:cubicBezTo>
                    <a:pt x="425049" y="1088942"/>
                    <a:pt x="420643" y="1088224"/>
                    <a:pt x="416236" y="1088224"/>
                  </a:cubicBezTo>
                  <a:cubicBezTo>
                    <a:pt x="411848" y="1088224"/>
                    <a:pt x="407454" y="1088936"/>
                    <a:pt x="403244" y="1090371"/>
                  </a:cubicBezTo>
                  <a:lnTo>
                    <a:pt x="40525" y="1213123"/>
                  </a:lnTo>
                  <a:lnTo>
                    <a:pt x="40525" y="171113"/>
                  </a:lnTo>
                  <a:lnTo>
                    <a:pt x="417156" y="43649"/>
                  </a:lnTo>
                  <a:lnTo>
                    <a:pt x="819461" y="160699"/>
                  </a:lnTo>
                  <a:cubicBezTo>
                    <a:pt x="823163" y="161772"/>
                    <a:pt x="826973" y="162312"/>
                    <a:pt x="830783" y="162312"/>
                  </a:cubicBezTo>
                  <a:cubicBezTo>
                    <a:pt x="834618" y="162312"/>
                    <a:pt x="838447" y="161766"/>
                    <a:pt x="842162" y="160680"/>
                  </a:cubicBezTo>
                  <a:lnTo>
                    <a:pt x="1247552" y="420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00" name="Google Shape;1600;p48"/>
            <p:cNvSpPr/>
            <p:nvPr/>
          </p:nvSpPr>
          <p:spPr>
            <a:xfrm>
              <a:off x="8388827" y="4292128"/>
              <a:ext cx="414547" cy="1268444"/>
            </a:xfrm>
            <a:custGeom>
              <a:avLst/>
              <a:gdLst/>
              <a:ahLst/>
              <a:cxnLst/>
              <a:rect l="l" t="t" r="r" b="b"/>
              <a:pathLst>
                <a:path w="414547" h="1268444" extrusionOk="0">
                  <a:moveTo>
                    <a:pt x="0" y="0"/>
                  </a:moveTo>
                  <a:lnTo>
                    <a:pt x="0" y="1127575"/>
                  </a:lnTo>
                  <a:lnTo>
                    <a:pt x="414547" y="1268444"/>
                  </a:lnTo>
                  <a:lnTo>
                    <a:pt x="414547" y="1206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01" name="Google Shape;1601;p48"/>
            <p:cNvSpPr/>
            <p:nvPr/>
          </p:nvSpPr>
          <p:spPr>
            <a:xfrm>
              <a:off x="9219610" y="4292128"/>
              <a:ext cx="414547" cy="1256626"/>
            </a:xfrm>
            <a:custGeom>
              <a:avLst/>
              <a:gdLst/>
              <a:ahLst/>
              <a:cxnLst/>
              <a:rect l="l" t="t" r="r" b="b"/>
              <a:pathLst>
                <a:path w="414547" h="1256626" extrusionOk="0">
                  <a:moveTo>
                    <a:pt x="0" y="0"/>
                  </a:moveTo>
                  <a:lnTo>
                    <a:pt x="0" y="1125105"/>
                  </a:lnTo>
                  <a:lnTo>
                    <a:pt x="414547" y="1256626"/>
                  </a:lnTo>
                  <a:lnTo>
                    <a:pt x="414547" y="108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02" name="Google Shape;1602;p48"/>
            <p:cNvSpPr/>
            <p:nvPr/>
          </p:nvSpPr>
          <p:spPr>
            <a:xfrm>
              <a:off x="8118422" y="4698173"/>
              <a:ext cx="1372438" cy="614635"/>
            </a:xfrm>
            <a:custGeom>
              <a:avLst/>
              <a:gdLst/>
              <a:ahLst/>
              <a:cxnLst/>
              <a:rect l="l" t="t" r="r" b="b"/>
              <a:pathLst>
                <a:path w="1372438" h="614635" extrusionOk="0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4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03" name="Google Shape;1603;p48"/>
            <p:cNvSpPr/>
            <p:nvPr/>
          </p:nvSpPr>
          <p:spPr>
            <a:xfrm>
              <a:off x="8994689" y="497862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04" name="Google Shape;1604;p48"/>
            <p:cNvSpPr/>
            <p:nvPr/>
          </p:nvSpPr>
          <p:spPr>
            <a:xfrm>
              <a:off x="8994688" y="497862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05" name="Google Shape;1605;p48"/>
            <p:cNvSpPr/>
            <p:nvPr/>
          </p:nvSpPr>
          <p:spPr>
            <a:xfrm>
              <a:off x="8741192" y="4100824"/>
              <a:ext cx="693261" cy="898702"/>
            </a:xfrm>
            <a:custGeom>
              <a:avLst/>
              <a:gdLst/>
              <a:ahLst/>
              <a:cxnLst/>
              <a:rect l="l" t="t" r="r" b="b"/>
              <a:pathLst>
                <a:path w="693261" h="898702" extrusionOk="0">
                  <a:moveTo>
                    <a:pt x="346538" y="898702"/>
                  </a:moveTo>
                  <a:cubicBezTo>
                    <a:pt x="343446" y="898702"/>
                    <a:pt x="340328" y="898118"/>
                    <a:pt x="337356" y="896874"/>
                  </a:cubicBezTo>
                  <a:cubicBezTo>
                    <a:pt x="334479" y="895680"/>
                    <a:pt x="331920" y="893972"/>
                    <a:pt x="329761" y="891863"/>
                  </a:cubicBezTo>
                  <a:cubicBezTo>
                    <a:pt x="301986" y="869588"/>
                    <a:pt x="87407" y="688524"/>
                    <a:pt x="26860" y="395922"/>
                  </a:cubicBezTo>
                  <a:cubicBezTo>
                    <a:pt x="12674" y="327304"/>
                    <a:pt x="0" y="198323"/>
                    <a:pt x="74688" y="105505"/>
                  </a:cubicBezTo>
                  <a:cubicBezTo>
                    <a:pt x="129800" y="36976"/>
                    <a:pt x="221189" y="1473"/>
                    <a:pt x="346252" y="0"/>
                  </a:cubicBezTo>
                  <a:cubicBezTo>
                    <a:pt x="472090" y="1473"/>
                    <a:pt x="563460" y="36976"/>
                    <a:pt x="618597" y="105505"/>
                  </a:cubicBezTo>
                  <a:cubicBezTo>
                    <a:pt x="693261" y="198348"/>
                    <a:pt x="680567" y="327329"/>
                    <a:pt x="666369" y="395947"/>
                  </a:cubicBezTo>
                  <a:cubicBezTo>
                    <a:pt x="605453" y="690397"/>
                    <a:pt x="388131" y="872191"/>
                    <a:pt x="362927" y="892308"/>
                  </a:cubicBezTo>
                  <a:cubicBezTo>
                    <a:pt x="360895" y="894181"/>
                    <a:pt x="358527" y="895705"/>
                    <a:pt x="355904" y="896804"/>
                  </a:cubicBezTo>
                  <a:cubicBezTo>
                    <a:pt x="355625" y="896924"/>
                    <a:pt x="355346" y="897039"/>
                    <a:pt x="355066" y="897134"/>
                  </a:cubicBezTo>
                  <a:cubicBezTo>
                    <a:pt x="352342" y="898163"/>
                    <a:pt x="349440" y="898702"/>
                    <a:pt x="346538" y="8987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06" name="Google Shape;1606;p48"/>
            <p:cNvSpPr/>
            <p:nvPr/>
          </p:nvSpPr>
          <p:spPr>
            <a:xfrm>
              <a:off x="8716340" y="4076836"/>
              <a:ext cx="742950" cy="946670"/>
            </a:xfrm>
            <a:custGeom>
              <a:avLst/>
              <a:gdLst/>
              <a:ahLst/>
              <a:cxnLst/>
              <a:rect l="l" t="t" r="r" b="b"/>
              <a:pathLst>
                <a:path w="742950" h="946670" extrusionOk="0">
                  <a:moveTo>
                    <a:pt x="371576" y="0"/>
                  </a:moveTo>
                  <a:lnTo>
                    <a:pt x="371475" y="0"/>
                  </a:lnTo>
                  <a:lnTo>
                    <a:pt x="371379" y="0"/>
                  </a:lnTo>
                  <a:lnTo>
                    <a:pt x="371316" y="0"/>
                  </a:lnTo>
                  <a:cubicBezTo>
                    <a:pt x="371106" y="0"/>
                    <a:pt x="370897" y="0"/>
                    <a:pt x="370681" y="6"/>
                  </a:cubicBezTo>
                  <a:cubicBezTo>
                    <a:pt x="237896" y="1708"/>
                    <a:pt x="140563" y="40201"/>
                    <a:pt x="80848" y="114439"/>
                  </a:cubicBezTo>
                  <a:cubicBezTo>
                    <a:pt x="0" y="214928"/>
                    <a:pt x="13195" y="352012"/>
                    <a:pt x="28244" y="424776"/>
                  </a:cubicBezTo>
                  <a:cubicBezTo>
                    <a:pt x="89319" y="719956"/>
                    <a:pt x="303936" y="905478"/>
                    <a:pt x="338912" y="933938"/>
                  </a:cubicBezTo>
                  <a:cubicBezTo>
                    <a:pt x="341826" y="936625"/>
                    <a:pt x="345109" y="938974"/>
                    <a:pt x="348691" y="940898"/>
                  </a:cubicBezTo>
                  <a:cubicBezTo>
                    <a:pt x="350964" y="942117"/>
                    <a:pt x="353307" y="943140"/>
                    <a:pt x="355695" y="943965"/>
                  </a:cubicBezTo>
                  <a:cubicBezTo>
                    <a:pt x="360826" y="945768"/>
                    <a:pt x="366198" y="946670"/>
                    <a:pt x="371582" y="946670"/>
                  </a:cubicBezTo>
                  <a:cubicBezTo>
                    <a:pt x="379361" y="946670"/>
                    <a:pt x="387159" y="944784"/>
                    <a:pt x="394265" y="940974"/>
                  </a:cubicBezTo>
                  <a:cubicBezTo>
                    <a:pt x="398138" y="938891"/>
                    <a:pt x="401637" y="936332"/>
                    <a:pt x="404729" y="933380"/>
                  </a:cubicBezTo>
                  <a:cubicBezTo>
                    <a:pt x="441718" y="903141"/>
                    <a:pt x="654024" y="718096"/>
                    <a:pt x="714711" y="424776"/>
                  </a:cubicBezTo>
                  <a:cubicBezTo>
                    <a:pt x="729767" y="352012"/>
                    <a:pt x="742950" y="214928"/>
                    <a:pt x="662114" y="114439"/>
                  </a:cubicBezTo>
                  <a:cubicBezTo>
                    <a:pt x="602361" y="40170"/>
                    <a:pt x="504964" y="1676"/>
                    <a:pt x="372643" y="12"/>
                  </a:cubicBezTo>
                  <a:cubicBezTo>
                    <a:pt x="372325" y="6"/>
                    <a:pt x="372014" y="0"/>
                    <a:pt x="371709" y="0"/>
                  </a:cubicBezTo>
                  <a:close/>
                  <a:moveTo>
                    <a:pt x="371576" y="47967"/>
                  </a:moveTo>
                  <a:lnTo>
                    <a:pt x="371576" y="47974"/>
                  </a:lnTo>
                  <a:cubicBezTo>
                    <a:pt x="697858" y="51822"/>
                    <a:pt x="693019" y="292893"/>
                    <a:pt x="667746" y="415055"/>
                  </a:cubicBezTo>
                  <a:cubicBezTo>
                    <a:pt x="607161" y="707872"/>
                    <a:pt x="386080" y="888333"/>
                    <a:pt x="371576" y="898563"/>
                  </a:cubicBezTo>
                  <a:lnTo>
                    <a:pt x="371576" y="898709"/>
                  </a:lnTo>
                  <a:cubicBezTo>
                    <a:pt x="371557" y="898690"/>
                    <a:pt x="371500" y="898651"/>
                    <a:pt x="371475" y="898639"/>
                  </a:cubicBezTo>
                  <a:cubicBezTo>
                    <a:pt x="371449" y="898651"/>
                    <a:pt x="371405" y="898690"/>
                    <a:pt x="371379" y="898709"/>
                  </a:cubicBezTo>
                  <a:lnTo>
                    <a:pt x="371379" y="898563"/>
                  </a:lnTo>
                  <a:cubicBezTo>
                    <a:pt x="356876" y="888333"/>
                    <a:pt x="135794" y="707872"/>
                    <a:pt x="75215" y="415055"/>
                  </a:cubicBezTo>
                  <a:cubicBezTo>
                    <a:pt x="49942" y="292893"/>
                    <a:pt x="45104" y="51822"/>
                    <a:pt x="371379" y="47974"/>
                  </a:cubicBezTo>
                  <a:lnTo>
                    <a:pt x="371379" y="47967"/>
                  </a:lnTo>
                  <a:lnTo>
                    <a:pt x="371475" y="47967"/>
                  </a:lnTo>
                  <a:lnTo>
                    <a:pt x="371576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07" name="Google Shape;1607;p48"/>
            <p:cNvSpPr/>
            <p:nvPr/>
          </p:nvSpPr>
          <p:spPr>
            <a:xfrm>
              <a:off x="8859238" y="4201111"/>
              <a:ext cx="452278" cy="452304"/>
            </a:xfrm>
            <a:custGeom>
              <a:avLst/>
              <a:gdLst/>
              <a:ahLst/>
              <a:cxnLst/>
              <a:rect l="l" t="t" r="r" b="b"/>
              <a:pathLst>
                <a:path w="452278" h="452304" extrusionOk="0">
                  <a:moveTo>
                    <a:pt x="226123" y="452304"/>
                  </a:moveTo>
                  <a:cubicBezTo>
                    <a:pt x="101428" y="452304"/>
                    <a:pt x="0" y="350837"/>
                    <a:pt x="0" y="226148"/>
                  </a:cubicBezTo>
                  <a:cubicBezTo>
                    <a:pt x="0" y="101453"/>
                    <a:pt x="101428" y="0"/>
                    <a:pt x="226123" y="0"/>
                  </a:cubicBezTo>
                  <a:cubicBezTo>
                    <a:pt x="350818" y="0"/>
                    <a:pt x="452278" y="101453"/>
                    <a:pt x="452278" y="226148"/>
                  </a:cubicBezTo>
                  <a:cubicBezTo>
                    <a:pt x="452278" y="350837"/>
                    <a:pt x="350818" y="452304"/>
                    <a:pt x="226123" y="4523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08" name="Google Shape;1608;p48"/>
            <p:cNvSpPr/>
            <p:nvPr/>
          </p:nvSpPr>
          <p:spPr>
            <a:xfrm>
              <a:off x="8835235" y="4177127"/>
              <a:ext cx="500272" cy="500259"/>
            </a:xfrm>
            <a:custGeom>
              <a:avLst/>
              <a:gdLst/>
              <a:ahLst/>
              <a:cxnLst/>
              <a:rect l="l" t="t" r="r" b="b"/>
              <a:pathLst>
                <a:path w="500272" h="500259" extrusionOk="0">
                  <a:moveTo>
                    <a:pt x="250139" y="0"/>
                  </a:moveTo>
                  <a:cubicBezTo>
                    <a:pt x="112210" y="0"/>
                    <a:pt x="0" y="112204"/>
                    <a:pt x="0" y="250132"/>
                  </a:cubicBezTo>
                  <a:cubicBezTo>
                    <a:pt x="0" y="388048"/>
                    <a:pt x="112210" y="500259"/>
                    <a:pt x="250139" y="500259"/>
                  </a:cubicBezTo>
                  <a:cubicBezTo>
                    <a:pt x="388061" y="500259"/>
                    <a:pt x="500272" y="388048"/>
                    <a:pt x="500272" y="250132"/>
                  </a:cubicBezTo>
                  <a:cubicBezTo>
                    <a:pt x="500272" y="112204"/>
                    <a:pt x="388061" y="0"/>
                    <a:pt x="250139" y="0"/>
                  </a:cubicBezTo>
                  <a:close/>
                  <a:moveTo>
                    <a:pt x="250139" y="47967"/>
                  </a:moveTo>
                  <a:cubicBezTo>
                    <a:pt x="361791" y="47967"/>
                    <a:pt x="452304" y="138480"/>
                    <a:pt x="452304" y="250132"/>
                  </a:cubicBezTo>
                  <a:cubicBezTo>
                    <a:pt x="452304" y="361784"/>
                    <a:pt x="361791" y="452297"/>
                    <a:pt x="250139" y="452297"/>
                  </a:cubicBezTo>
                  <a:cubicBezTo>
                    <a:pt x="138487" y="452297"/>
                    <a:pt x="47974" y="361784"/>
                    <a:pt x="47974" y="250132"/>
                  </a:cubicBezTo>
                  <a:cubicBezTo>
                    <a:pt x="47974" y="138480"/>
                    <a:pt x="138487" y="47967"/>
                    <a:pt x="250139" y="479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1609" name="Google Shape;1609;p48"/>
          <p:cNvGrpSpPr/>
          <p:nvPr/>
        </p:nvGrpSpPr>
        <p:grpSpPr>
          <a:xfrm>
            <a:off x="7641767" y="416764"/>
            <a:ext cx="1013057" cy="1148965"/>
            <a:chOff x="2366643" y="3851473"/>
            <a:chExt cx="1831930" cy="2077694"/>
          </a:xfrm>
        </p:grpSpPr>
        <p:sp>
          <p:nvSpPr>
            <p:cNvPr id="1610" name="Google Shape;1610;p48"/>
            <p:cNvSpPr/>
            <p:nvPr/>
          </p:nvSpPr>
          <p:spPr>
            <a:xfrm>
              <a:off x="2585708" y="4051500"/>
              <a:ext cx="1508086" cy="1772894"/>
            </a:xfrm>
            <a:custGeom>
              <a:avLst/>
              <a:gdLst/>
              <a:ahLst/>
              <a:cxnLst/>
              <a:rect l="l" t="t" r="r" b="b"/>
              <a:pathLst>
                <a:path w="1508086" h="1772894" extrusionOk="0">
                  <a:moveTo>
                    <a:pt x="0" y="1018851"/>
                  </a:moveTo>
                  <a:cubicBezTo>
                    <a:pt x="0" y="1434630"/>
                    <a:pt x="338270" y="1772894"/>
                    <a:pt x="754062" y="1772894"/>
                  </a:cubicBezTo>
                  <a:cubicBezTo>
                    <a:pt x="1169841" y="1772894"/>
                    <a:pt x="1508086" y="1434630"/>
                    <a:pt x="1508086" y="1018851"/>
                  </a:cubicBezTo>
                  <a:cubicBezTo>
                    <a:pt x="1508086" y="728033"/>
                    <a:pt x="1344720" y="468896"/>
                    <a:pt x="1086834" y="342430"/>
                  </a:cubicBezTo>
                  <a:cubicBezTo>
                    <a:pt x="1105179" y="307320"/>
                    <a:pt x="1114894" y="265455"/>
                    <a:pt x="1114894" y="219627"/>
                  </a:cubicBezTo>
                  <a:lnTo>
                    <a:pt x="1114894" y="202520"/>
                  </a:lnTo>
                  <a:cubicBezTo>
                    <a:pt x="1114894" y="75704"/>
                    <a:pt x="1039190" y="0"/>
                    <a:pt x="912361" y="0"/>
                  </a:cubicBezTo>
                  <a:lnTo>
                    <a:pt x="613181" y="0"/>
                  </a:lnTo>
                  <a:cubicBezTo>
                    <a:pt x="486352" y="0"/>
                    <a:pt x="410648" y="75704"/>
                    <a:pt x="410648" y="202520"/>
                  </a:cubicBezTo>
                  <a:lnTo>
                    <a:pt x="410648" y="219627"/>
                  </a:lnTo>
                  <a:cubicBezTo>
                    <a:pt x="410648" y="262318"/>
                    <a:pt x="419226" y="301834"/>
                    <a:pt x="435381" y="335591"/>
                  </a:cubicBezTo>
                  <a:cubicBezTo>
                    <a:pt x="172650" y="458654"/>
                    <a:pt x="0" y="725919"/>
                    <a:pt x="0" y="10188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11" name="Google Shape;1611;p48"/>
            <p:cNvSpPr/>
            <p:nvPr/>
          </p:nvSpPr>
          <p:spPr>
            <a:xfrm>
              <a:off x="2480943" y="3946723"/>
              <a:ext cx="1717630" cy="1982444"/>
            </a:xfrm>
            <a:custGeom>
              <a:avLst/>
              <a:gdLst/>
              <a:ahLst/>
              <a:cxnLst/>
              <a:rect l="l" t="t" r="r" b="b"/>
              <a:pathLst>
                <a:path w="1717630" h="1982444" extrusionOk="0">
                  <a:moveTo>
                    <a:pt x="858837" y="1982444"/>
                  </a:moveTo>
                  <a:cubicBezTo>
                    <a:pt x="385267" y="1982444"/>
                    <a:pt x="0" y="1597177"/>
                    <a:pt x="0" y="1123626"/>
                  </a:cubicBezTo>
                  <a:cubicBezTo>
                    <a:pt x="0" y="822407"/>
                    <a:pt x="160521" y="542798"/>
                    <a:pt x="415601" y="388346"/>
                  </a:cubicBezTo>
                  <a:cubicBezTo>
                    <a:pt x="412292" y="367677"/>
                    <a:pt x="410635" y="346341"/>
                    <a:pt x="410635" y="324408"/>
                  </a:cubicBezTo>
                  <a:lnTo>
                    <a:pt x="410635" y="307308"/>
                  </a:lnTo>
                  <a:cubicBezTo>
                    <a:pt x="410635" y="123494"/>
                    <a:pt x="534136" y="0"/>
                    <a:pt x="717950" y="0"/>
                  </a:cubicBezTo>
                  <a:lnTo>
                    <a:pt x="1017130" y="0"/>
                  </a:lnTo>
                  <a:cubicBezTo>
                    <a:pt x="1200950" y="0"/>
                    <a:pt x="1324444" y="123494"/>
                    <a:pt x="1324444" y="307308"/>
                  </a:cubicBezTo>
                  <a:lnTo>
                    <a:pt x="1324444" y="324408"/>
                  </a:lnTo>
                  <a:cubicBezTo>
                    <a:pt x="1324444" y="349434"/>
                    <a:pt x="1322190" y="374008"/>
                    <a:pt x="1317790" y="397706"/>
                  </a:cubicBezTo>
                  <a:cubicBezTo>
                    <a:pt x="1566544" y="553834"/>
                    <a:pt x="1717630" y="824401"/>
                    <a:pt x="1717630" y="1123626"/>
                  </a:cubicBezTo>
                  <a:cubicBezTo>
                    <a:pt x="1717630" y="1597177"/>
                    <a:pt x="1332376" y="1982444"/>
                    <a:pt x="858837" y="1982444"/>
                  </a:cubicBezTo>
                  <a:close/>
                  <a:moveTo>
                    <a:pt x="717950" y="209550"/>
                  </a:moveTo>
                  <a:cubicBezTo>
                    <a:pt x="649427" y="209550"/>
                    <a:pt x="620185" y="238785"/>
                    <a:pt x="620185" y="307308"/>
                  </a:cubicBezTo>
                  <a:lnTo>
                    <a:pt x="620185" y="324408"/>
                  </a:lnTo>
                  <a:cubicBezTo>
                    <a:pt x="620185" y="350907"/>
                    <a:pt x="625189" y="375361"/>
                    <a:pt x="634650" y="395128"/>
                  </a:cubicBezTo>
                  <a:lnTo>
                    <a:pt x="680281" y="490429"/>
                  </a:lnTo>
                  <a:lnTo>
                    <a:pt x="584593" y="535254"/>
                  </a:lnTo>
                  <a:cubicBezTo>
                    <a:pt x="356762" y="641972"/>
                    <a:pt x="209550" y="872928"/>
                    <a:pt x="209550" y="1123626"/>
                  </a:cubicBezTo>
                  <a:cubicBezTo>
                    <a:pt x="209550" y="1481632"/>
                    <a:pt x="500818" y="1772894"/>
                    <a:pt x="858837" y="1772894"/>
                  </a:cubicBezTo>
                  <a:cubicBezTo>
                    <a:pt x="1216825" y="1772894"/>
                    <a:pt x="1508080" y="1481632"/>
                    <a:pt x="1508080" y="1123626"/>
                  </a:cubicBezTo>
                  <a:cubicBezTo>
                    <a:pt x="1508080" y="874109"/>
                    <a:pt x="1369136" y="650970"/>
                    <a:pt x="1145463" y="541274"/>
                  </a:cubicBezTo>
                  <a:lnTo>
                    <a:pt x="1048950" y="493941"/>
                  </a:lnTo>
                  <a:lnTo>
                    <a:pt x="1098746" y="398665"/>
                  </a:lnTo>
                  <a:cubicBezTo>
                    <a:pt x="1109313" y="378460"/>
                    <a:pt x="1114894" y="352780"/>
                    <a:pt x="1114894" y="324408"/>
                  </a:cubicBezTo>
                  <a:lnTo>
                    <a:pt x="1114894" y="307308"/>
                  </a:lnTo>
                  <a:cubicBezTo>
                    <a:pt x="1114894" y="238785"/>
                    <a:pt x="1085653" y="209550"/>
                    <a:pt x="1017130" y="2095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12" name="Google Shape;1612;p48"/>
            <p:cNvSpPr/>
            <p:nvPr/>
          </p:nvSpPr>
          <p:spPr>
            <a:xfrm>
              <a:off x="3427073" y="4691595"/>
              <a:ext cx="266560" cy="306127"/>
            </a:xfrm>
            <a:custGeom>
              <a:avLst/>
              <a:gdLst/>
              <a:ahLst/>
              <a:cxnLst/>
              <a:rect l="l" t="t" r="r" b="b"/>
              <a:pathLst>
                <a:path w="266560" h="306127" extrusionOk="0">
                  <a:moveTo>
                    <a:pt x="224809" y="306127"/>
                  </a:moveTo>
                  <a:cubicBezTo>
                    <a:pt x="206628" y="306127"/>
                    <a:pt x="190480" y="293179"/>
                    <a:pt x="187051" y="274643"/>
                  </a:cubicBezTo>
                  <a:cubicBezTo>
                    <a:pt x="159670" y="126904"/>
                    <a:pt x="35807" y="81451"/>
                    <a:pt x="30549" y="79584"/>
                  </a:cubicBezTo>
                  <a:cubicBezTo>
                    <a:pt x="10598" y="72523"/>
                    <a:pt x="0" y="50628"/>
                    <a:pt x="6959" y="30638"/>
                  </a:cubicBezTo>
                  <a:cubicBezTo>
                    <a:pt x="13925" y="10629"/>
                    <a:pt x="35636" y="0"/>
                    <a:pt x="55670" y="6870"/>
                  </a:cubicBezTo>
                  <a:cubicBezTo>
                    <a:pt x="62655" y="9264"/>
                    <a:pt x="226942" y="67665"/>
                    <a:pt x="262674" y="260648"/>
                  </a:cubicBezTo>
                  <a:cubicBezTo>
                    <a:pt x="266560" y="281533"/>
                    <a:pt x="252755" y="301605"/>
                    <a:pt x="231870" y="305473"/>
                  </a:cubicBezTo>
                  <a:cubicBezTo>
                    <a:pt x="229495" y="305911"/>
                    <a:pt x="227139" y="306127"/>
                    <a:pt x="224809" y="3061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13" name="Google Shape;1613;p48"/>
            <p:cNvSpPr/>
            <p:nvPr/>
          </p:nvSpPr>
          <p:spPr>
            <a:xfrm>
              <a:off x="2704685" y="5030149"/>
              <a:ext cx="254863" cy="76930"/>
            </a:xfrm>
            <a:custGeom>
              <a:avLst/>
              <a:gdLst/>
              <a:ahLst/>
              <a:cxnLst/>
              <a:rect l="l" t="t" r="r" b="b"/>
              <a:pathLst>
                <a:path w="254863" h="76930" extrusionOk="0">
                  <a:moveTo>
                    <a:pt x="216395" y="76930"/>
                  </a:moveTo>
                  <a:lnTo>
                    <a:pt x="38461" y="76930"/>
                  </a:lnTo>
                  <a:cubicBezTo>
                    <a:pt x="17233" y="76930"/>
                    <a:pt x="0" y="59715"/>
                    <a:pt x="0" y="38461"/>
                  </a:cubicBezTo>
                  <a:cubicBezTo>
                    <a:pt x="0" y="17221"/>
                    <a:pt x="17233" y="0"/>
                    <a:pt x="38461" y="0"/>
                  </a:cubicBezTo>
                  <a:lnTo>
                    <a:pt x="216395" y="0"/>
                  </a:lnTo>
                  <a:cubicBezTo>
                    <a:pt x="237636" y="0"/>
                    <a:pt x="254863" y="17221"/>
                    <a:pt x="254863" y="38461"/>
                  </a:cubicBezTo>
                  <a:cubicBezTo>
                    <a:pt x="254863" y="59715"/>
                    <a:pt x="237636" y="76930"/>
                    <a:pt x="216395" y="769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14" name="Google Shape;1614;p48"/>
            <p:cNvSpPr/>
            <p:nvPr/>
          </p:nvSpPr>
          <p:spPr>
            <a:xfrm>
              <a:off x="3712890" y="5030149"/>
              <a:ext cx="254838" cy="76930"/>
            </a:xfrm>
            <a:custGeom>
              <a:avLst/>
              <a:gdLst/>
              <a:ahLst/>
              <a:cxnLst/>
              <a:rect l="l" t="t" r="r" b="b"/>
              <a:pathLst>
                <a:path w="254838" h="76930" extrusionOk="0">
                  <a:moveTo>
                    <a:pt x="216369" y="76930"/>
                  </a:moveTo>
                  <a:lnTo>
                    <a:pt x="38461" y="76930"/>
                  </a:lnTo>
                  <a:cubicBezTo>
                    <a:pt x="17227" y="76930"/>
                    <a:pt x="0" y="59715"/>
                    <a:pt x="0" y="38461"/>
                  </a:cubicBezTo>
                  <a:cubicBezTo>
                    <a:pt x="0" y="17221"/>
                    <a:pt x="17227" y="0"/>
                    <a:pt x="38461" y="0"/>
                  </a:cubicBezTo>
                  <a:lnTo>
                    <a:pt x="216369" y="0"/>
                  </a:lnTo>
                  <a:cubicBezTo>
                    <a:pt x="237610" y="0"/>
                    <a:pt x="254838" y="17221"/>
                    <a:pt x="254838" y="38461"/>
                  </a:cubicBezTo>
                  <a:cubicBezTo>
                    <a:pt x="254838" y="59715"/>
                    <a:pt x="237610" y="76930"/>
                    <a:pt x="216369" y="769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15" name="Google Shape;1615;p48"/>
            <p:cNvSpPr/>
            <p:nvPr/>
          </p:nvSpPr>
          <p:spPr>
            <a:xfrm>
              <a:off x="3297749" y="5445285"/>
              <a:ext cx="76936" cy="254838"/>
            </a:xfrm>
            <a:custGeom>
              <a:avLst/>
              <a:gdLst/>
              <a:ahLst/>
              <a:cxnLst/>
              <a:rect l="l" t="t" r="r" b="b"/>
              <a:pathLst>
                <a:path w="76936" h="254838" extrusionOk="0">
                  <a:moveTo>
                    <a:pt x="38468" y="254838"/>
                  </a:moveTo>
                  <a:cubicBezTo>
                    <a:pt x="17233" y="254838"/>
                    <a:pt x="0" y="237610"/>
                    <a:pt x="0" y="216369"/>
                  </a:cubicBezTo>
                  <a:lnTo>
                    <a:pt x="0" y="38468"/>
                  </a:lnTo>
                  <a:cubicBezTo>
                    <a:pt x="0" y="17233"/>
                    <a:pt x="17233" y="0"/>
                    <a:pt x="38468" y="0"/>
                  </a:cubicBezTo>
                  <a:cubicBezTo>
                    <a:pt x="59709" y="0"/>
                    <a:pt x="76936" y="17233"/>
                    <a:pt x="76936" y="38468"/>
                  </a:cubicBezTo>
                  <a:lnTo>
                    <a:pt x="76936" y="216369"/>
                  </a:lnTo>
                  <a:cubicBezTo>
                    <a:pt x="76936" y="237610"/>
                    <a:pt x="59709" y="254838"/>
                    <a:pt x="38468" y="2548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16" name="Google Shape;1616;p48"/>
            <p:cNvSpPr/>
            <p:nvPr/>
          </p:nvSpPr>
          <p:spPr>
            <a:xfrm>
              <a:off x="3297749" y="4437098"/>
              <a:ext cx="76936" cy="254850"/>
            </a:xfrm>
            <a:custGeom>
              <a:avLst/>
              <a:gdLst/>
              <a:ahLst/>
              <a:cxnLst/>
              <a:rect l="l" t="t" r="r" b="b"/>
              <a:pathLst>
                <a:path w="76936" h="254850" extrusionOk="0">
                  <a:moveTo>
                    <a:pt x="38468" y="254850"/>
                  </a:moveTo>
                  <a:cubicBezTo>
                    <a:pt x="17233" y="254850"/>
                    <a:pt x="0" y="237629"/>
                    <a:pt x="0" y="216376"/>
                  </a:cubicBezTo>
                  <a:lnTo>
                    <a:pt x="0" y="38468"/>
                  </a:lnTo>
                  <a:cubicBezTo>
                    <a:pt x="0" y="17214"/>
                    <a:pt x="17233" y="0"/>
                    <a:pt x="38468" y="0"/>
                  </a:cubicBezTo>
                  <a:cubicBezTo>
                    <a:pt x="59709" y="0"/>
                    <a:pt x="76936" y="17214"/>
                    <a:pt x="76936" y="38468"/>
                  </a:cubicBezTo>
                  <a:lnTo>
                    <a:pt x="76936" y="216376"/>
                  </a:lnTo>
                  <a:cubicBezTo>
                    <a:pt x="76936" y="237629"/>
                    <a:pt x="59709" y="254850"/>
                    <a:pt x="38468" y="2548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17" name="Google Shape;1617;p48"/>
            <p:cNvSpPr/>
            <p:nvPr/>
          </p:nvSpPr>
          <p:spPr>
            <a:xfrm>
              <a:off x="3243261" y="5006594"/>
              <a:ext cx="425532" cy="554875"/>
            </a:xfrm>
            <a:custGeom>
              <a:avLst/>
              <a:gdLst/>
              <a:ahLst/>
              <a:cxnLst/>
              <a:rect l="l" t="t" r="r" b="b"/>
              <a:pathLst>
                <a:path w="425532" h="554875" extrusionOk="0">
                  <a:moveTo>
                    <a:pt x="419652" y="527430"/>
                  </a:moveTo>
                  <a:lnTo>
                    <a:pt x="206533" y="12325"/>
                  </a:lnTo>
                  <a:cubicBezTo>
                    <a:pt x="203060" y="3416"/>
                    <a:pt x="192227" y="0"/>
                    <a:pt x="184270" y="5321"/>
                  </a:cubicBezTo>
                  <a:lnTo>
                    <a:pt x="8940" y="122516"/>
                  </a:lnTo>
                  <a:cubicBezTo>
                    <a:pt x="1060" y="127787"/>
                    <a:pt x="0" y="138969"/>
                    <a:pt x="6756" y="145624"/>
                  </a:cubicBezTo>
                  <a:lnTo>
                    <a:pt x="395185" y="543534"/>
                  </a:lnTo>
                  <a:cubicBezTo>
                    <a:pt x="406692" y="554875"/>
                    <a:pt x="425532" y="542480"/>
                    <a:pt x="419652" y="5274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18" name="Google Shape;1618;p48"/>
            <p:cNvSpPr/>
            <p:nvPr/>
          </p:nvSpPr>
          <p:spPr>
            <a:xfrm>
              <a:off x="2471408" y="3956250"/>
              <a:ext cx="1508086" cy="1772894"/>
            </a:xfrm>
            <a:custGeom>
              <a:avLst/>
              <a:gdLst/>
              <a:ahLst/>
              <a:cxnLst/>
              <a:rect l="l" t="t" r="r" b="b"/>
              <a:pathLst>
                <a:path w="1508086" h="1772894" extrusionOk="0">
                  <a:moveTo>
                    <a:pt x="0" y="1018851"/>
                  </a:moveTo>
                  <a:cubicBezTo>
                    <a:pt x="0" y="1434630"/>
                    <a:pt x="338270" y="1772894"/>
                    <a:pt x="754062" y="1772894"/>
                  </a:cubicBezTo>
                  <a:cubicBezTo>
                    <a:pt x="1169841" y="1772894"/>
                    <a:pt x="1508086" y="1434630"/>
                    <a:pt x="1508086" y="1018851"/>
                  </a:cubicBezTo>
                  <a:cubicBezTo>
                    <a:pt x="1508086" y="728033"/>
                    <a:pt x="1344720" y="468896"/>
                    <a:pt x="1086834" y="342430"/>
                  </a:cubicBezTo>
                  <a:cubicBezTo>
                    <a:pt x="1105179" y="307320"/>
                    <a:pt x="1114894" y="265455"/>
                    <a:pt x="1114894" y="219627"/>
                  </a:cubicBezTo>
                  <a:lnTo>
                    <a:pt x="1114894" y="202520"/>
                  </a:lnTo>
                  <a:cubicBezTo>
                    <a:pt x="1114894" y="75704"/>
                    <a:pt x="1039190" y="0"/>
                    <a:pt x="912361" y="0"/>
                  </a:cubicBezTo>
                  <a:lnTo>
                    <a:pt x="613181" y="0"/>
                  </a:lnTo>
                  <a:cubicBezTo>
                    <a:pt x="486352" y="0"/>
                    <a:pt x="410648" y="75704"/>
                    <a:pt x="410648" y="202520"/>
                  </a:cubicBezTo>
                  <a:lnTo>
                    <a:pt x="410648" y="219627"/>
                  </a:lnTo>
                  <a:cubicBezTo>
                    <a:pt x="410648" y="262318"/>
                    <a:pt x="419226" y="301834"/>
                    <a:pt x="435381" y="335591"/>
                  </a:cubicBezTo>
                  <a:cubicBezTo>
                    <a:pt x="172650" y="458654"/>
                    <a:pt x="0" y="725919"/>
                    <a:pt x="0" y="10188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19" name="Google Shape;1619;p48"/>
            <p:cNvSpPr/>
            <p:nvPr/>
          </p:nvSpPr>
          <p:spPr>
            <a:xfrm>
              <a:off x="2366643" y="3851473"/>
              <a:ext cx="1717630" cy="1982444"/>
            </a:xfrm>
            <a:custGeom>
              <a:avLst/>
              <a:gdLst/>
              <a:ahLst/>
              <a:cxnLst/>
              <a:rect l="l" t="t" r="r" b="b"/>
              <a:pathLst>
                <a:path w="1717630" h="1982444" extrusionOk="0">
                  <a:moveTo>
                    <a:pt x="858837" y="1982444"/>
                  </a:moveTo>
                  <a:cubicBezTo>
                    <a:pt x="385267" y="1982444"/>
                    <a:pt x="0" y="1597177"/>
                    <a:pt x="0" y="1123626"/>
                  </a:cubicBezTo>
                  <a:cubicBezTo>
                    <a:pt x="0" y="822407"/>
                    <a:pt x="160521" y="542798"/>
                    <a:pt x="415601" y="388346"/>
                  </a:cubicBezTo>
                  <a:cubicBezTo>
                    <a:pt x="412292" y="367677"/>
                    <a:pt x="410635" y="346341"/>
                    <a:pt x="410635" y="324408"/>
                  </a:cubicBezTo>
                  <a:lnTo>
                    <a:pt x="410635" y="307308"/>
                  </a:lnTo>
                  <a:cubicBezTo>
                    <a:pt x="410635" y="123494"/>
                    <a:pt x="534136" y="0"/>
                    <a:pt x="717950" y="0"/>
                  </a:cubicBezTo>
                  <a:lnTo>
                    <a:pt x="1017130" y="0"/>
                  </a:lnTo>
                  <a:cubicBezTo>
                    <a:pt x="1200950" y="0"/>
                    <a:pt x="1324444" y="123494"/>
                    <a:pt x="1324444" y="307308"/>
                  </a:cubicBezTo>
                  <a:lnTo>
                    <a:pt x="1324444" y="324408"/>
                  </a:lnTo>
                  <a:cubicBezTo>
                    <a:pt x="1324444" y="349434"/>
                    <a:pt x="1322190" y="374008"/>
                    <a:pt x="1317790" y="397706"/>
                  </a:cubicBezTo>
                  <a:cubicBezTo>
                    <a:pt x="1566544" y="553834"/>
                    <a:pt x="1717630" y="824401"/>
                    <a:pt x="1717630" y="1123626"/>
                  </a:cubicBezTo>
                  <a:cubicBezTo>
                    <a:pt x="1717630" y="1597177"/>
                    <a:pt x="1332376" y="1982444"/>
                    <a:pt x="858837" y="1982444"/>
                  </a:cubicBezTo>
                  <a:close/>
                  <a:moveTo>
                    <a:pt x="717950" y="209550"/>
                  </a:moveTo>
                  <a:cubicBezTo>
                    <a:pt x="649427" y="209550"/>
                    <a:pt x="620185" y="238785"/>
                    <a:pt x="620185" y="307308"/>
                  </a:cubicBezTo>
                  <a:lnTo>
                    <a:pt x="620185" y="324408"/>
                  </a:lnTo>
                  <a:cubicBezTo>
                    <a:pt x="620185" y="350907"/>
                    <a:pt x="625189" y="375361"/>
                    <a:pt x="634650" y="395128"/>
                  </a:cubicBezTo>
                  <a:lnTo>
                    <a:pt x="680281" y="490429"/>
                  </a:lnTo>
                  <a:lnTo>
                    <a:pt x="584593" y="535254"/>
                  </a:lnTo>
                  <a:cubicBezTo>
                    <a:pt x="356762" y="641972"/>
                    <a:pt x="209550" y="872928"/>
                    <a:pt x="209550" y="1123626"/>
                  </a:cubicBezTo>
                  <a:cubicBezTo>
                    <a:pt x="209550" y="1481632"/>
                    <a:pt x="500818" y="1772894"/>
                    <a:pt x="858837" y="1772894"/>
                  </a:cubicBezTo>
                  <a:cubicBezTo>
                    <a:pt x="1216825" y="1772894"/>
                    <a:pt x="1508080" y="1481632"/>
                    <a:pt x="1508080" y="1123626"/>
                  </a:cubicBezTo>
                  <a:cubicBezTo>
                    <a:pt x="1508080" y="874109"/>
                    <a:pt x="1369136" y="650970"/>
                    <a:pt x="1145463" y="541274"/>
                  </a:cubicBezTo>
                  <a:lnTo>
                    <a:pt x="1048950" y="493941"/>
                  </a:lnTo>
                  <a:lnTo>
                    <a:pt x="1098746" y="398665"/>
                  </a:lnTo>
                  <a:cubicBezTo>
                    <a:pt x="1109313" y="378460"/>
                    <a:pt x="1114894" y="352780"/>
                    <a:pt x="1114894" y="324408"/>
                  </a:cubicBezTo>
                  <a:lnTo>
                    <a:pt x="1114894" y="307308"/>
                  </a:lnTo>
                  <a:cubicBezTo>
                    <a:pt x="1114894" y="238785"/>
                    <a:pt x="1085653" y="209550"/>
                    <a:pt x="1017130" y="209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0" name="Google Shape;1620;p48"/>
            <p:cNvSpPr/>
            <p:nvPr/>
          </p:nvSpPr>
          <p:spPr>
            <a:xfrm>
              <a:off x="2956373" y="4030558"/>
              <a:ext cx="555612" cy="299186"/>
            </a:xfrm>
            <a:custGeom>
              <a:avLst/>
              <a:gdLst/>
              <a:ahLst/>
              <a:cxnLst/>
              <a:rect l="l" t="t" r="r" b="b"/>
              <a:pathLst>
                <a:path w="555612" h="299186" extrusionOk="0">
                  <a:moveTo>
                    <a:pt x="128212" y="299186"/>
                  </a:moveTo>
                  <a:cubicBezTo>
                    <a:pt x="50317" y="299186"/>
                    <a:pt x="0" y="238791"/>
                    <a:pt x="0" y="145326"/>
                  </a:cubicBezTo>
                  <a:lnTo>
                    <a:pt x="0" y="128212"/>
                  </a:lnTo>
                  <a:cubicBezTo>
                    <a:pt x="0" y="43135"/>
                    <a:pt x="43129" y="0"/>
                    <a:pt x="128212" y="0"/>
                  </a:cubicBezTo>
                  <a:lnTo>
                    <a:pt x="427386" y="0"/>
                  </a:lnTo>
                  <a:cubicBezTo>
                    <a:pt x="512476" y="0"/>
                    <a:pt x="555612" y="43135"/>
                    <a:pt x="555612" y="128212"/>
                  </a:cubicBezTo>
                  <a:lnTo>
                    <a:pt x="555612" y="145326"/>
                  </a:lnTo>
                  <a:cubicBezTo>
                    <a:pt x="555612" y="238791"/>
                    <a:pt x="505288" y="299186"/>
                    <a:pt x="427386" y="2991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1" name="Google Shape;1621;p48"/>
            <p:cNvSpPr/>
            <p:nvPr/>
          </p:nvSpPr>
          <p:spPr>
            <a:xfrm>
              <a:off x="2930715" y="4004915"/>
              <a:ext cx="606907" cy="350462"/>
            </a:xfrm>
            <a:custGeom>
              <a:avLst/>
              <a:gdLst/>
              <a:ahLst/>
              <a:cxnLst/>
              <a:rect l="l" t="t" r="r" b="b"/>
              <a:pathLst>
                <a:path w="606907" h="350462" extrusionOk="0">
                  <a:moveTo>
                    <a:pt x="453053" y="0"/>
                  </a:moveTo>
                  <a:lnTo>
                    <a:pt x="153866" y="0"/>
                  </a:lnTo>
                  <a:cubicBezTo>
                    <a:pt x="54648" y="0"/>
                    <a:pt x="0" y="54641"/>
                    <a:pt x="0" y="153860"/>
                  </a:cubicBezTo>
                  <a:lnTo>
                    <a:pt x="0" y="170961"/>
                  </a:lnTo>
                  <a:cubicBezTo>
                    <a:pt x="0" y="278326"/>
                    <a:pt x="61842" y="350462"/>
                    <a:pt x="153866" y="350462"/>
                  </a:cubicBezTo>
                  <a:lnTo>
                    <a:pt x="453053" y="350462"/>
                  </a:lnTo>
                  <a:cubicBezTo>
                    <a:pt x="545077" y="350462"/>
                    <a:pt x="606907" y="278326"/>
                    <a:pt x="606907" y="170961"/>
                  </a:cubicBezTo>
                  <a:lnTo>
                    <a:pt x="606907" y="153860"/>
                  </a:lnTo>
                  <a:cubicBezTo>
                    <a:pt x="606907" y="54641"/>
                    <a:pt x="552272" y="0"/>
                    <a:pt x="453053" y="0"/>
                  </a:cubicBezTo>
                  <a:close/>
                  <a:moveTo>
                    <a:pt x="453053" y="51288"/>
                  </a:moveTo>
                  <a:cubicBezTo>
                    <a:pt x="523570" y="51288"/>
                    <a:pt x="555625" y="83343"/>
                    <a:pt x="555625" y="153860"/>
                  </a:cubicBezTo>
                  <a:lnTo>
                    <a:pt x="555625" y="170961"/>
                  </a:lnTo>
                  <a:cubicBezTo>
                    <a:pt x="555625" y="241477"/>
                    <a:pt x="523570" y="299180"/>
                    <a:pt x="453053" y="299180"/>
                  </a:cubicBezTo>
                  <a:lnTo>
                    <a:pt x="153866" y="299180"/>
                  </a:lnTo>
                  <a:cubicBezTo>
                    <a:pt x="83343" y="299180"/>
                    <a:pt x="51288" y="241477"/>
                    <a:pt x="51288" y="170961"/>
                  </a:cubicBezTo>
                  <a:lnTo>
                    <a:pt x="51288" y="153860"/>
                  </a:lnTo>
                  <a:cubicBezTo>
                    <a:pt x="51288" y="83343"/>
                    <a:pt x="83343" y="51288"/>
                    <a:pt x="153866" y="51288"/>
                  </a:cubicBezTo>
                  <a:lnTo>
                    <a:pt x="453053" y="512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2" name="Google Shape;1622;p48"/>
            <p:cNvSpPr/>
            <p:nvPr/>
          </p:nvSpPr>
          <p:spPr>
            <a:xfrm>
              <a:off x="2982631" y="4186558"/>
              <a:ext cx="503078" cy="117538"/>
            </a:xfrm>
            <a:custGeom>
              <a:avLst/>
              <a:gdLst/>
              <a:ahLst/>
              <a:cxnLst/>
              <a:rect l="l" t="t" r="r" b="b"/>
              <a:pathLst>
                <a:path w="503078" h="117538" extrusionOk="0">
                  <a:moveTo>
                    <a:pt x="101949" y="117538"/>
                  </a:moveTo>
                  <a:lnTo>
                    <a:pt x="401135" y="117538"/>
                  </a:lnTo>
                  <a:cubicBezTo>
                    <a:pt x="468001" y="117538"/>
                    <a:pt x="499910" y="65493"/>
                    <a:pt x="503078" y="0"/>
                  </a:cubicBezTo>
                  <a:lnTo>
                    <a:pt x="0" y="0"/>
                  </a:lnTo>
                  <a:cubicBezTo>
                    <a:pt x="3168" y="65493"/>
                    <a:pt x="35090" y="117538"/>
                    <a:pt x="101949" y="117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3" name="Google Shape;1623;p48"/>
            <p:cNvSpPr/>
            <p:nvPr/>
          </p:nvSpPr>
          <p:spPr>
            <a:xfrm>
              <a:off x="2545748" y="4295390"/>
              <a:ext cx="1359439" cy="1359446"/>
            </a:xfrm>
            <a:custGeom>
              <a:avLst/>
              <a:gdLst/>
              <a:ahLst/>
              <a:cxnLst/>
              <a:rect l="l" t="t" r="r" b="b"/>
              <a:pathLst>
                <a:path w="1359439" h="1359446" extrusionOk="0">
                  <a:moveTo>
                    <a:pt x="1359439" y="679723"/>
                  </a:moveTo>
                  <a:cubicBezTo>
                    <a:pt x="1359439" y="1055122"/>
                    <a:pt x="1055116" y="1359446"/>
                    <a:pt x="679716" y="1359446"/>
                  </a:cubicBezTo>
                  <a:cubicBezTo>
                    <a:pt x="304317" y="1359446"/>
                    <a:pt x="0" y="1055122"/>
                    <a:pt x="0" y="679723"/>
                  </a:cubicBezTo>
                  <a:cubicBezTo>
                    <a:pt x="0" y="304317"/>
                    <a:pt x="304317" y="0"/>
                    <a:pt x="679716" y="0"/>
                  </a:cubicBezTo>
                  <a:cubicBezTo>
                    <a:pt x="1055116" y="0"/>
                    <a:pt x="1359439" y="304317"/>
                    <a:pt x="1359439" y="6797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4" name="Google Shape;1624;p48"/>
            <p:cNvSpPr/>
            <p:nvPr/>
          </p:nvSpPr>
          <p:spPr>
            <a:xfrm>
              <a:off x="2520087" y="4269749"/>
              <a:ext cx="1410747" cy="1410728"/>
            </a:xfrm>
            <a:custGeom>
              <a:avLst/>
              <a:gdLst/>
              <a:ahLst/>
              <a:cxnLst/>
              <a:rect l="l" t="t" r="r" b="b"/>
              <a:pathLst>
                <a:path w="1410747" h="1410728" extrusionOk="0">
                  <a:moveTo>
                    <a:pt x="705383" y="1410728"/>
                  </a:moveTo>
                  <a:cubicBezTo>
                    <a:pt x="316445" y="1410728"/>
                    <a:pt x="0" y="1094314"/>
                    <a:pt x="0" y="705358"/>
                  </a:cubicBezTo>
                  <a:cubicBezTo>
                    <a:pt x="0" y="316414"/>
                    <a:pt x="316445" y="0"/>
                    <a:pt x="705383" y="0"/>
                  </a:cubicBezTo>
                  <a:cubicBezTo>
                    <a:pt x="1094327" y="0"/>
                    <a:pt x="1410747" y="316414"/>
                    <a:pt x="1410747" y="705358"/>
                  </a:cubicBezTo>
                  <a:cubicBezTo>
                    <a:pt x="1410747" y="1094314"/>
                    <a:pt x="1094327" y="1410728"/>
                    <a:pt x="705383" y="1410728"/>
                  </a:cubicBezTo>
                  <a:close/>
                  <a:moveTo>
                    <a:pt x="705383" y="51288"/>
                  </a:moveTo>
                  <a:cubicBezTo>
                    <a:pt x="344716" y="51288"/>
                    <a:pt x="51288" y="344703"/>
                    <a:pt x="51288" y="705358"/>
                  </a:cubicBezTo>
                  <a:cubicBezTo>
                    <a:pt x="51288" y="1066012"/>
                    <a:pt x="344716" y="1359439"/>
                    <a:pt x="705383" y="1359439"/>
                  </a:cubicBezTo>
                  <a:cubicBezTo>
                    <a:pt x="1066057" y="1359439"/>
                    <a:pt x="1359458" y="1066012"/>
                    <a:pt x="1359458" y="705358"/>
                  </a:cubicBezTo>
                  <a:cubicBezTo>
                    <a:pt x="1359458" y="344703"/>
                    <a:pt x="1066057" y="51288"/>
                    <a:pt x="705383" y="512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5" name="Google Shape;1625;p48"/>
            <p:cNvSpPr/>
            <p:nvPr/>
          </p:nvSpPr>
          <p:spPr>
            <a:xfrm>
              <a:off x="2740801" y="4490444"/>
              <a:ext cx="969333" cy="969333"/>
            </a:xfrm>
            <a:custGeom>
              <a:avLst/>
              <a:gdLst/>
              <a:ahLst/>
              <a:cxnLst/>
              <a:rect l="l" t="t" r="r" b="b"/>
              <a:pathLst>
                <a:path w="969333" h="969333" extrusionOk="0">
                  <a:moveTo>
                    <a:pt x="484663" y="969333"/>
                  </a:moveTo>
                  <a:cubicBezTo>
                    <a:pt x="217424" y="969333"/>
                    <a:pt x="0" y="751916"/>
                    <a:pt x="0" y="484670"/>
                  </a:cubicBezTo>
                  <a:cubicBezTo>
                    <a:pt x="0" y="217424"/>
                    <a:pt x="217424" y="0"/>
                    <a:pt x="484663" y="0"/>
                  </a:cubicBezTo>
                  <a:cubicBezTo>
                    <a:pt x="751909" y="0"/>
                    <a:pt x="969333" y="217424"/>
                    <a:pt x="969333" y="484670"/>
                  </a:cubicBezTo>
                  <a:cubicBezTo>
                    <a:pt x="969333" y="751916"/>
                    <a:pt x="751909" y="969333"/>
                    <a:pt x="484663" y="969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6" name="Google Shape;1626;p48"/>
            <p:cNvSpPr/>
            <p:nvPr/>
          </p:nvSpPr>
          <p:spPr>
            <a:xfrm>
              <a:off x="2715160" y="4464800"/>
              <a:ext cx="1020616" cy="1020622"/>
            </a:xfrm>
            <a:custGeom>
              <a:avLst/>
              <a:gdLst/>
              <a:ahLst/>
              <a:cxnLst/>
              <a:rect l="l" t="t" r="r" b="b"/>
              <a:pathLst>
                <a:path w="1020616" h="1020622" extrusionOk="0">
                  <a:moveTo>
                    <a:pt x="510305" y="0"/>
                  </a:moveTo>
                  <a:cubicBezTo>
                    <a:pt x="228917" y="0"/>
                    <a:pt x="0" y="228923"/>
                    <a:pt x="0" y="510311"/>
                  </a:cubicBezTo>
                  <a:cubicBezTo>
                    <a:pt x="0" y="791698"/>
                    <a:pt x="228917" y="1020622"/>
                    <a:pt x="510305" y="1020622"/>
                  </a:cubicBezTo>
                  <a:cubicBezTo>
                    <a:pt x="791692" y="1020622"/>
                    <a:pt x="1020616" y="791698"/>
                    <a:pt x="1020616" y="510311"/>
                  </a:cubicBezTo>
                  <a:cubicBezTo>
                    <a:pt x="1020616" y="228923"/>
                    <a:pt x="791692" y="0"/>
                    <a:pt x="510305" y="0"/>
                  </a:cubicBezTo>
                  <a:close/>
                  <a:moveTo>
                    <a:pt x="510305" y="51288"/>
                  </a:moveTo>
                  <a:cubicBezTo>
                    <a:pt x="763816" y="51288"/>
                    <a:pt x="969327" y="256800"/>
                    <a:pt x="969327" y="510311"/>
                  </a:cubicBezTo>
                  <a:cubicBezTo>
                    <a:pt x="969327" y="763822"/>
                    <a:pt x="763816" y="969327"/>
                    <a:pt x="510305" y="969327"/>
                  </a:cubicBezTo>
                  <a:cubicBezTo>
                    <a:pt x="256794" y="969327"/>
                    <a:pt x="51288" y="763822"/>
                    <a:pt x="51288" y="510311"/>
                  </a:cubicBezTo>
                  <a:cubicBezTo>
                    <a:pt x="51288" y="256800"/>
                    <a:pt x="256794" y="51288"/>
                    <a:pt x="510305" y="512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7" name="Google Shape;1627;p48"/>
            <p:cNvSpPr/>
            <p:nvPr/>
          </p:nvSpPr>
          <p:spPr>
            <a:xfrm>
              <a:off x="3312773" y="4596345"/>
              <a:ext cx="266560" cy="306127"/>
            </a:xfrm>
            <a:custGeom>
              <a:avLst/>
              <a:gdLst/>
              <a:ahLst/>
              <a:cxnLst/>
              <a:rect l="l" t="t" r="r" b="b"/>
              <a:pathLst>
                <a:path w="266560" h="306127" extrusionOk="0">
                  <a:moveTo>
                    <a:pt x="224809" y="306127"/>
                  </a:moveTo>
                  <a:cubicBezTo>
                    <a:pt x="206628" y="306127"/>
                    <a:pt x="190480" y="293179"/>
                    <a:pt x="187051" y="274643"/>
                  </a:cubicBezTo>
                  <a:cubicBezTo>
                    <a:pt x="159670" y="126904"/>
                    <a:pt x="35807" y="81451"/>
                    <a:pt x="30549" y="79584"/>
                  </a:cubicBezTo>
                  <a:cubicBezTo>
                    <a:pt x="10598" y="72523"/>
                    <a:pt x="0" y="50628"/>
                    <a:pt x="6959" y="30638"/>
                  </a:cubicBezTo>
                  <a:cubicBezTo>
                    <a:pt x="13925" y="10629"/>
                    <a:pt x="35636" y="0"/>
                    <a:pt x="55670" y="6870"/>
                  </a:cubicBezTo>
                  <a:cubicBezTo>
                    <a:pt x="62655" y="9264"/>
                    <a:pt x="226942" y="67665"/>
                    <a:pt x="262674" y="260648"/>
                  </a:cubicBezTo>
                  <a:cubicBezTo>
                    <a:pt x="266560" y="281533"/>
                    <a:pt x="252755" y="301605"/>
                    <a:pt x="231870" y="305473"/>
                  </a:cubicBezTo>
                  <a:cubicBezTo>
                    <a:pt x="229495" y="305911"/>
                    <a:pt x="227139" y="306127"/>
                    <a:pt x="224809" y="3061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8" name="Google Shape;1628;p48"/>
            <p:cNvSpPr/>
            <p:nvPr/>
          </p:nvSpPr>
          <p:spPr>
            <a:xfrm>
              <a:off x="2590385" y="4934899"/>
              <a:ext cx="254863" cy="76930"/>
            </a:xfrm>
            <a:custGeom>
              <a:avLst/>
              <a:gdLst/>
              <a:ahLst/>
              <a:cxnLst/>
              <a:rect l="l" t="t" r="r" b="b"/>
              <a:pathLst>
                <a:path w="254863" h="76930" extrusionOk="0">
                  <a:moveTo>
                    <a:pt x="216395" y="76930"/>
                  </a:moveTo>
                  <a:lnTo>
                    <a:pt x="38461" y="76930"/>
                  </a:lnTo>
                  <a:cubicBezTo>
                    <a:pt x="17233" y="76930"/>
                    <a:pt x="0" y="59715"/>
                    <a:pt x="0" y="38461"/>
                  </a:cubicBezTo>
                  <a:cubicBezTo>
                    <a:pt x="0" y="17221"/>
                    <a:pt x="17233" y="0"/>
                    <a:pt x="38461" y="0"/>
                  </a:cubicBezTo>
                  <a:lnTo>
                    <a:pt x="216395" y="0"/>
                  </a:lnTo>
                  <a:cubicBezTo>
                    <a:pt x="237636" y="0"/>
                    <a:pt x="254863" y="17221"/>
                    <a:pt x="254863" y="38461"/>
                  </a:cubicBezTo>
                  <a:cubicBezTo>
                    <a:pt x="254863" y="59715"/>
                    <a:pt x="237636" y="76930"/>
                    <a:pt x="216395" y="769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29" name="Google Shape;1629;p48"/>
            <p:cNvSpPr/>
            <p:nvPr/>
          </p:nvSpPr>
          <p:spPr>
            <a:xfrm>
              <a:off x="3598590" y="4934899"/>
              <a:ext cx="254838" cy="76930"/>
            </a:xfrm>
            <a:custGeom>
              <a:avLst/>
              <a:gdLst/>
              <a:ahLst/>
              <a:cxnLst/>
              <a:rect l="l" t="t" r="r" b="b"/>
              <a:pathLst>
                <a:path w="254838" h="76930" extrusionOk="0">
                  <a:moveTo>
                    <a:pt x="216369" y="76930"/>
                  </a:moveTo>
                  <a:lnTo>
                    <a:pt x="38461" y="76930"/>
                  </a:lnTo>
                  <a:cubicBezTo>
                    <a:pt x="17227" y="76930"/>
                    <a:pt x="0" y="59715"/>
                    <a:pt x="0" y="38461"/>
                  </a:cubicBezTo>
                  <a:cubicBezTo>
                    <a:pt x="0" y="17221"/>
                    <a:pt x="17227" y="0"/>
                    <a:pt x="38461" y="0"/>
                  </a:cubicBezTo>
                  <a:lnTo>
                    <a:pt x="216369" y="0"/>
                  </a:lnTo>
                  <a:cubicBezTo>
                    <a:pt x="237610" y="0"/>
                    <a:pt x="254838" y="17221"/>
                    <a:pt x="254838" y="38461"/>
                  </a:cubicBezTo>
                  <a:cubicBezTo>
                    <a:pt x="254838" y="59715"/>
                    <a:pt x="237610" y="76930"/>
                    <a:pt x="216369" y="769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0" name="Google Shape;1630;p48"/>
            <p:cNvSpPr/>
            <p:nvPr/>
          </p:nvSpPr>
          <p:spPr>
            <a:xfrm>
              <a:off x="3183449" y="5350035"/>
              <a:ext cx="76936" cy="254838"/>
            </a:xfrm>
            <a:custGeom>
              <a:avLst/>
              <a:gdLst/>
              <a:ahLst/>
              <a:cxnLst/>
              <a:rect l="l" t="t" r="r" b="b"/>
              <a:pathLst>
                <a:path w="76936" h="254838" extrusionOk="0">
                  <a:moveTo>
                    <a:pt x="38468" y="254838"/>
                  </a:moveTo>
                  <a:cubicBezTo>
                    <a:pt x="17233" y="254838"/>
                    <a:pt x="0" y="237610"/>
                    <a:pt x="0" y="216369"/>
                  </a:cubicBezTo>
                  <a:lnTo>
                    <a:pt x="0" y="38468"/>
                  </a:lnTo>
                  <a:cubicBezTo>
                    <a:pt x="0" y="17233"/>
                    <a:pt x="17233" y="0"/>
                    <a:pt x="38468" y="0"/>
                  </a:cubicBezTo>
                  <a:cubicBezTo>
                    <a:pt x="59709" y="0"/>
                    <a:pt x="76936" y="17233"/>
                    <a:pt x="76936" y="38468"/>
                  </a:cubicBezTo>
                  <a:lnTo>
                    <a:pt x="76936" y="216369"/>
                  </a:lnTo>
                  <a:cubicBezTo>
                    <a:pt x="76936" y="237610"/>
                    <a:pt x="59709" y="254838"/>
                    <a:pt x="38468" y="2548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1" name="Google Shape;1631;p48"/>
            <p:cNvSpPr/>
            <p:nvPr/>
          </p:nvSpPr>
          <p:spPr>
            <a:xfrm>
              <a:off x="3183449" y="4341848"/>
              <a:ext cx="76936" cy="254850"/>
            </a:xfrm>
            <a:custGeom>
              <a:avLst/>
              <a:gdLst/>
              <a:ahLst/>
              <a:cxnLst/>
              <a:rect l="l" t="t" r="r" b="b"/>
              <a:pathLst>
                <a:path w="76936" h="254850" extrusionOk="0">
                  <a:moveTo>
                    <a:pt x="38468" y="254850"/>
                  </a:moveTo>
                  <a:cubicBezTo>
                    <a:pt x="17233" y="254850"/>
                    <a:pt x="0" y="237629"/>
                    <a:pt x="0" y="216376"/>
                  </a:cubicBezTo>
                  <a:lnTo>
                    <a:pt x="0" y="38468"/>
                  </a:lnTo>
                  <a:cubicBezTo>
                    <a:pt x="0" y="17214"/>
                    <a:pt x="17233" y="0"/>
                    <a:pt x="38468" y="0"/>
                  </a:cubicBezTo>
                  <a:cubicBezTo>
                    <a:pt x="59709" y="0"/>
                    <a:pt x="76936" y="17214"/>
                    <a:pt x="76936" y="38468"/>
                  </a:cubicBezTo>
                  <a:lnTo>
                    <a:pt x="76936" y="216376"/>
                  </a:lnTo>
                  <a:cubicBezTo>
                    <a:pt x="76936" y="237629"/>
                    <a:pt x="59709" y="254850"/>
                    <a:pt x="38468" y="254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2" name="Google Shape;1632;p48"/>
            <p:cNvSpPr/>
            <p:nvPr/>
          </p:nvSpPr>
          <p:spPr>
            <a:xfrm>
              <a:off x="3613238" y="5360814"/>
              <a:ext cx="27203" cy="27203"/>
            </a:xfrm>
            <a:custGeom>
              <a:avLst/>
              <a:gdLst/>
              <a:ahLst/>
              <a:cxnLst/>
              <a:rect l="l" t="t" r="r" b="b"/>
              <a:pathLst>
                <a:path w="27203" h="27203" extrusionOk="0">
                  <a:moveTo>
                    <a:pt x="27203" y="2720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3" name="Google Shape;1633;p48"/>
            <p:cNvSpPr/>
            <p:nvPr/>
          </p:nvSpPr>
          <p:spPr>
            <a:xfrm>
              <a:off x="3585088" y="5332659"/>
              <a:ext cx="83496" cy="81013"/>
            </a:xfrm>
            <a:custGeom>
              <a:avLst/>
              <a:gdLst/>
              <a:ahLst/>
              <a:cxnLst/>
              <a:rect l="l" t="t" r="r" b="b"/>
              <a:pathLst>
                <a:path w="83496" h="81013" extrusionOk="0">
                  <a:moveTo>
                    <a:pt x="55346" y="81013"/>
                  </a:moveTo>
                  <a:cubicBezTo>
                    <a:pt x="48787" y="81013"/>
                    <a:pt x="42227" y="78505"/>
                    <a:pt x="37217" y="73494"/>
                  </a:cubicBezTo>
                  <a:lnTo>
                    <a:pt x="10020" y="46278"/>
                  </a:lnTo>
                  <a:cubicBezTo>
                    <a:pt x="0" y="36258"/>
                    <a:pt x="0" y="20008"/>
                    <a:pt x="10020" y="10013"/>
                  </a:cubicBezTo>
                  <a:cubicBezTo>
                    <a:pt x="20034" y="0"/>
                    <a:pt x="36264" y="0"/>
                    <a:pt x="46278" y="10013"/>
                  </a:cubicBezTo>
                  <a:lnTo>
                    <a:pt x="73475" y="37236"/>
                  </a:lnTo>
                  <a:cubicBezTo>
                    <a:pt x="83496" y="47256"/>
                    <a:pt x="83496" y="63506"/>
                    <a:pt x="73475" y="73494"/>
                  </a:cubicBezTo>
                  <a:cubicBezTo>
                    <a:pt x="68465" y="78505"/>
                    <a:pt x="61906" y="81013"/>
                    <a:pt x="55346" y="810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4" name="Google Shape;1634;p48"/>
            <p:cNvSpPr/>
            <p:nvPr/>
          </p:nvSpPr>
          <p:spPr>
            <a:xfrm>
              <a:off x="2801734" y="4549305"/>
              <a:ext cx="27197" cy="27203"/>
            </a:xfrm>
            <a:custGeom>
              <a:avLst/>
              <a:gdLst/>
              <a:ahLst/>
              <a:cxnLst/>
              <a:rect l="l" t="t" r="r" b="b"/>
              <a:pathLst>
                <a:path w="27197" h="27203" extrusionOk="0">
                  <a:moveTo>
                    <a:pt x="27197" y="2720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5" name="Google Shape;1635;p48"/>
            <p:cNvSpPr/>
            <p:nvPr/>
          </p:nvSpPr>
          <p:spPr>
            <a:xfrm>
              <a:off x="2773572" y="4521156"/>
              <a:ext cx="83496" cy="80987"/>
            </a:xfrm>
            <a:custGeom>
              <a:avLst/>
              <a:gdLst/>
              <a:ahLst/>
              <a:cxnLst/>
              <a:rect l="l" t="t" r="r" b="b"/>
              <a:pathLst>
                <a:path w="83496" h="80987" extrusionOk="0">
                  <a:moveTo>
                    <a:pt x="55346" y="80987"/>
                  </a:moveTo>
                  <a:cubicBezTo>
                    <a:pt x="48787" y="80987"/>
                    <a:pt x="42227" y="78479"/>
                    <a:pt x="37217" y="73469"/>
                  </a:cubicBezTo>
                  <a:lnTo>
                    <a:pt x="10020" y="46278"/>
                  </a:lnTo>
                  <a:cubicBezTo>
                    <a:pt x="0" y="36258"/>
                    <a:pt x="0" y="20027"/>
                    <a:pt x="10020" y="10013"/>
                  </a:cubicBezTo>
                  <a:cubicBezTo>
                    <a:pt x="20034" y="0"/>
                    <a:pt x="36264" y="0"/>
                    <a:pt x="46278" y="10013"/>
                  </a:cubicBezTo>
                  <a:lnTo>
                    <a:pt x="73475" y="37211"/>
                  </a:lnTo>
                  <a:cubicBezTo>
                    <a:pt x="83496" y="47231"/>
                    <a:pt x="83496" y="63455"/>
                    <a:pt x="73475" y="73469"/>
                  </a:cubicBezTo>
                  <a:cubicBezTo>
                    <a:pt x="68465" y="78479"/>
                    <a:pt x="61906" y="80987"/>
                    <a:pt x="55346" y="80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6" name="Google Shape;1636;p48"/>
            <p:cNvSpPr/>
            <p:nvPr/>
          </p:nvSpPr>
          <p:spPr>
            <a:xfrm>
              <a:off x="3613238" y="4549303"/>
              <a:ext cx="27203" cy="27203"/>
            </a:xfrm>
            <a:custGeom>
              <a:avLst/>
              <a:gdLst/>
              <a:ahLst/>
              <a:cxnLst/>
              <a:rect l="l" t="t" r="r" b="b"/>
              <a:pathLst>
                <a:path w="27203" h="27203" extrusionOk="0">
                  <a:moveTo>
                    <a:pt x="27203" y="0"/>
                  </a:moveTo>
                  <a:lnTo>
                    <a:pt x="0" y="272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7" name="Google Shape;1637;p48"/>
            <p:cNvSpPr/>
            <p:nvPr/>
          </p:nvSpPr>
          <p:spPr>
            <a:xfrm>
              <a:off x="3585087" y="4521156"/>
              <a:ext cx="83496" cy="80987"/>
            </a:xfrm>
            <a:custGeom>
              <a:avLst/>
              <a:gdLst/>
              <a:ahLst/>
              <a:cxnLst/>
              <a:rect l="l" t="t" r="r" b="b"/>
              <a:pathLst>
                <a:path w="83496" h="80987" extrusionOk="0">
                  <a:moveTo>
                    <a:pt x="28149" y="80987"/>
                  </a:moveTo>
                  <a:cubicBezTo>
                    <a:pt x="21589" y="80987"/>
                    <a:pt x="15030" y="78479"/>
                    <a:pt x="10026" y="73469"/>
                  </a:cubicBezTo>
                  <a:cubicBezTo>
                    <a:pt x="0" y="63455"/>
                    <a:pt x="0" y="47231"/>
                    <a:pt x="10026" y="37211"/>
                  </a:cubicBezTo>
                  <a:lnTo>
                    <a:pt x="37217" y="10013"/>
                  </a:lnTo>
                  <a:cubicBezTo>
                    <a:pt x="47237" y="0"/>
                    <a:pt x="63461" y="0"/>
                    <a:pt x="73482" y="10013"/>
                  </a:cubicBezTo>
                  <a:cubicBezTo>
                    <a:pt x="83496" y="20027"/>
                    <a:pt x="83496" y="36258"/>
                    <a:pt x="73482" y="46278"/>
                  </a:cubicBezTo>
                  <a:lnTo>
                    <a:pt x="46278" y="73469"/>
                  </a:lnTo>
                  <a:cubicBezTo>
                    <a:pt x="41268" y="78479"/>
                    <a:pt x="34709" y="80987"/>
                    <a:pt x="28149" y="80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8" name="Google Shape;1638;p48"/>
            <p:cNvSpPr/>
            <p:nvPr/>
          </p:nvSpPr>
          <p:spPr>
            <a:xfrm>
              <a:off x="2801734" y="5360814"/>
              <a:ext cx="27197" cy="27203"/>
            </a:xfrm>
            <a:custGeom>
              <a:avLst/>
              <a:gdLst/>
              <a:ahLst/>
              <a:cxnLst/>
              <a:rect l="l" t="t" r="r" b="b"/>
              <a:pathLst>
                <a:path w="27197" h="27203" extrusionOk="0">
                  <a:moveTo>
                    <a:pt x="27197" y="0"/>
                  </a:moveTo>
                  <a:lnTo>
                    <a:pt x="0" y="272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39" name="Google Shape;1639;p48"/>
            <p:cNvSpPr/>
            <p:nvPr/>
          </p:nvSpPr>
          <p:spPr>
            <a:xfrm>
              <a:off x="2773570" y="5332659"/>
              <a:ext cx="83496" cy="81013"/>
            </a:xfrm>
            <a:custGeom>
              <a:avLst/>
              <a:gdLst/>
              <a:ahLst/>
              <a:cxnLst/>
              <a:rect l="l" t="t" r="r" b="b"/>
              <a:pathLst>
                <a:path w="83496" h="81013" extrusionOk="0">
                  <a:moveTo>
                    <a:pt x="28149" y="81013"/>
                  </a:moveTo>
                  <a:cubicBezTo>
                    <a:pt x="21589" y="81013"/>
                    <a:pt x="15030" y="78505"/>
                    <a:pt x="10026" y="73494"/>
                  </a:cubicBezTo>
                  <a:cubicBezTo>
                    <a:pt x="0" y="63506"/>
                    <a:pt x="0" y="47256"/>
                    <a:pt x="10026" y="37236"/>
                  </a:cubicBezTo>
                  <a:lnTo>
                    <a:pt x="37217" y="10013"/>
                  </a:lnTo>
                  <a:cubicBezTo>
                    <a:pt x="47237" y="0"/>
                    <a:pt x="63468" y="0"/>
                    <a:pt x="73482" y="10013"/>
                  </a:cubicBezTo>
                  <a:cubicBezTo>
                    <a:pt x="83496" y="20008"/>
                    <a:pt x="83496" y="36258"/>
                    <a:pt x="73482" y="46278"/>
                  </a:cubicBezTo>
                  <a:lnTo>
                    <a:pt x="46278" y="73494"/>
                  </a:lnTo>
                  <a:cubicBezTo>
                    <a:pt x="41275" y="78505"/>
                    <a:pt x="34715" y="81013"/>
                    <a:pt x="28149" y="810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40" name="Google Shape;1640;p48"/>
            <p:cNvSpPr/>
            <p:nvPr/>
          </p:nvSpPr>
          <p:spPr>
            <a:xfrm>
              <a:off x="2896442" y="4484001"/>
              <a:ext cx="425532" cy="554875"/>
            </a:xfrm>
            <a:custGeom>
              <a:avLst/>
              <a:gdLst/>
              <a:ahLst/>
              <a:cxnLst/>
              <a:rect l="l" t="t" r="r" b="b"/>
              <a:pathLst>
                <a:path w="425532" h="554875" extrusionOk="0">
                  <a:moveTo>
                    <a:pt x="5873" y="27444"/>
                  </a:moveTo>
                  <a:lnTo>
                    <a:pt x="218992" y="542550"/>
                  </a:lnTo>
                  <a:cubicBezTo>
                    <a:pt x="222465" y="551459"/>
                    <a:pt x="233299" y="554875"/>
                    <a:pt x="241255" y="549554"/>
                  </a:cubicBezTo>
                  <a:lnTo>
                    <a:pt x="416585" y="432358"/>
                  </a:lnTo>
                  <a:cubicBezTo>
                    <a:pt x="424465" y="427094"/>
                    <a:pt x="425532" y="415905"/>
                    <a:pt x="418776" y="409251"/>
                  </a:cubicBezTo>
                  <a:lnTo>
                    <a:pt x="30340" y="11341"/>
                  </a:lnTo>
                  <a:cubicBezTo>
                    <a:pt x="18834" y="0"/>
                    <a:pt x="0" y="12395"/>
                    <a:pt x="5873" y="274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41" name="Google Shape;1641;p48"/>
            <p:cNvSpPr/>
            <p:nvPr/>
          </p:nvSpPr>
          <p:spPr>
            <a:xfrm>
              <a:off x="2871388" y="4461464"/>
              <a:ext cx="474910" cy="601516"/>
            </a:xfrm>
            <a:custGeom>
              <a:avLst/>
              <a:gdLst/>
              <a:ahLst/>
              <a:cxnLst/>
              <a:rect l="l" t="t" r="r" b="b"/>
              <a:pathLst>
                <a:path w="474910" h="601516" extrusionOk="0">
                  <a:moveTo>
                    <a:pt x="250647" y="599598"/>
                  </a:moveTo>
                  <a:cubicBezTo>
                    <a:pt x="249021" y="599300"/>
                    <a:pt x="247389" y="598893"/>
                    <a:pt x="245776" y="598366"/>
                  </a:cubicBezTo>
                  <a:cubicBezTo>
                    <a:pt x="233991" y="594652"/>
                    <a:pt x="224631" y="585914"/>
                    <a:pt x="220141" y="574389"/>
                  </a:cubicBezTo>
                  <a:lnTo>
                    <a:pt x="7054" y="59328"/>
                  </a:lnTo>
                  <a:cubicBezTo>
                    <a:pt x="0" y="41300"/>
                    <a:pt x="6356" y="21272"/>
                    <a:pt x="22517" y="10636"/>
                  </a:cubicBezTo>
                  <a:cubicBezTo>
                    <a:pt x="38671" y="0"/>
                    <a:pt x="59575" y="1968"/>
                    <a:pt x="73399" y="15614"/>
                  </a:cubicBezTo>
                  <a:lnTo>
                    <a:pt x="462178" y="413867"/>
                  </a:lnTo>
                  <a:cubicBezTo>
                    <a:pt x="470554" y="422122"/>
                    <a:pt x="474910" y="434054"/>
                    <a:pt x="473748" y="446252"/>
                  </a:cubicBezTo>
                  <a:cubicBezTo>
                    <a:pt x="472605" y="458457"/>
                    <a:pt x="466102" y="469379"/>
                    <a:pt x="455891" y="476205"/>
                  </a:cubicBezTo>
                  <a:lnTo>
                    <a:pt x="280574" y="593401"/>
                  </a:lnTo>
                  <a:cubicBezTo>
                    <a:pt x="271659" y="599344"/>
                    <a:pt x="260984" y="601516"/>
                    <a:pt x="250647" y="599598"/>
                  </a:cubicBezTo>
                  <a:close/>
                  <a:moveTo>
                    <a:pt x="75895" y="91598"/>
                  </a:moveTo>
                  <a:lnTo>
                    <a:pt x="262896" y="543534"/>
                  </a:lnTo>
                  <a:lnTo>
                    <a:pt x="416699" y="440709"/>
                  </a:lnTo>
                  <a:close/>
                  <a:moveTo>
                    <a:pt x="425545" y="449764"/>
                  </a:moveTo>
                  <a:cubicBezTo>
                    <a:pt x="425634" y="449859"/>
                    <a:pt x="425742" y="449954"/>
                    <a:pt x="425824" y="450043"/>
                  </a:cubicBezTo>
                  <a:close/>
                  <a:moveTo>
                    <a:pt x="267627" y="554977"/>
                  </a:moveTo>
                  <a:lnTo>
                    <a:pt x="267747" y="555282"/>
                  </a:lnTo>
                  <a:cubicBezTo>
                    <a:pt x="267715" y="555186"/>
                    <a:pt x="267658" y="555072"/>
                    <a:pt x="267627" y="5549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42" name="Google Shape;1642;p48"/>
            <p:cNvSpPr/>
            <p:nvPr/>
          </p:nvSpPr>
          <p:spPr>
            <a:xfrm>
              <a:off x="3128961" y="4911344"/>
              <a:ext cx="425532" cy="554875"/>
            </a:xfrm>
            <a:custGeom>
              <a:avLst/>
              <a:gdLst/>
              <a:ahLst/>
              <a:cxnLst/>
              <a:rect l="l" t="t" r="r" b="b"/>
              <a:pathLst>
                <a:path w="425532" h="554875" extrusionOk="0">
                  <a:moveTo>
                    <a:pt x="419652" y="527430"/>
                  </a:moveTo>
                  <a:lnTo>
                    <a:pt x="206533" y="12325"/>
                  </a:lnTo>
                  <a:cubicBezTo>
                    <a:pt x="203060" y="3416"/>
                    <a:pt x="192227" y="0"/>
                    <a:pt x="184270" y="5321"/>
                  </a:cubicBezTo>
                  <a:lnTo>
                    <a:pt x="8940" y="122516"/>
                  </a:lnTo>
                  <a:cubicBezTo>
                    <a:pt x="1060" y="127787"/>
                    <a:pt x="0" y="138969"/>
                    <a:pt x="6756" y="145624"/>
                  </a:cubicBezTo>
                  <a:lnTo>
                    <a:pt x="395185" y="543534"/>
                  </a:lnTo>
                  <a:cubicBezTo>
                    <a:pt x="406692" y="554875"/>
                    <a:pt x="425532" y="542480"/>
                    <a:pt x="419652" y="5274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643" name="Google Shape;1643;p48"/>
            <p:cNvSpPr/>
            <p:nvPr/>
          </p:nvSpPr>
          <p:spPr>
            <a:xfrm>
              <a:off x="3104635" y="4886615"/>
              <a:ext cx="474916" cy="599484"/>
            </a:xfrm>
            <a:custGeom>
              <a:avLst/>
              <a:gdLst/>
              <a:ahLst/>
              <a:cxnLst/>
              <a:rect l="l" t="t" r="r" b="b"/>
              <a:pathLst>
                <a:path w="474916" h="599484" extrusionOk="0">
                  <a:moveTo>
                    <a:pt x="422675" y="597630"/>
                  </a:moveTo>
                  <a:cubicBezTo>
                    <a:pt x="414915" y="596201"/>
                    <a:pt x="407530" y="592461"/>
                    <a:pt x="401504" y="586524"/>
                  </a:cubicBezTo>
                  <a:lnTo>
                    <a:pt x="12725" y="188283"/>
                  </a:lnTo>
                  <a:cubicBezTo>
                    <a:pt x="4311" y="179946"/>
                    <a:pt x="0" y="168014"/>
                    <a:pt x="1162" y="155829"/>
                  </a:cubicBezTo>
                  <a:cubicBezTo>
                    <a:pt x="2324" y="143637"/>
                    <a:pt x="8826" y="132746"/>
                    <a:pt x="18999" y="125933"/>
                  </a:cubicBezTo>
                  <a:lnTo>
                    <a:pt x="194329" y="8724"/>
                  </a:lnTo>
                  <a:cubicBezTo>
                    <a:pt x="204641" y="1847"/>
                    <a:pt x="217182" y="0"/>
                    <a:pt x="229095" y="3759"/>
                  </a:cubicBezTo>
                  <a:cubicBezTo>
                    <a:pt x="240893" y="7461"/>
                    <a:pt x="250221" y="16179"/>
                    <a:pt x="254736" y="27698"/>
                  </a:cubicBezTo>
                  <a:lnTo>
                    <a:pt x="467893" y="542848"/>
                  </a:lnTo>
                  <a:cubicBezTo>
                    <a:pt x="474916" y="560882"/>
                    <a:pt x="468528" y="580917"/>
                    <a:pt x="452348" y="591540"/>
                  </a:cubicBezTo>
                  <a:cubicBezTo>
                    <a:pt x="443242" y="597528"/>
                    <a:pt x="432669" y="599484"/>
                    <a:pt x="422675" y="597630"/>
                  </a:cubicBezTo>
                  <a:close/>
                  <a:moveTo>
                    <a:pt x="58191" y="161429"/>
                  </a:moveTo>
                  <a:lnTo>
                    <a:pt x="399021" y="510552"/>
                  </a:lnTo>
                  <a:lnTo>
                    <a:pt x="212039" y="58591"/>
                  </a:lnTo>
                  <a:close/>
                  <a:moveTo>
                    <a:pt x="207175" y="46869"/>
                  </a:moveTo>
                  <a:cubicBezTo>
                    <a:pt x="207206" y="46964"/>
                    <a:pt x="207244" y="47040"/>
                    <a:pt x="207308" y="47142"/>
                  </a:cubicBezTo>
                  <a:close/>
                  <a:moveTo>
                    <a:pt x="49110" y="152146"/>
                  </a:moveTo>
                  <a:lnTo>
                    <a:pt x="49352" y="152393"/>
                  </a:lnTo>
                  <a:cubicBezTo>
                    <a:pt x="49288" y="152304"/>
                    <a:pt x="49199" y="152228"/>
                    <a:pt x="49110" y="152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1644" name="Google Shape;164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5200" y="2043925"/>
            <a:ext cx="3006775" cy="3006775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5" name="Google Shape;1645;p48"/>
          <p:cNvSpPr txBox="1"/>
          <p:nvPr/>
        </p:nvSpPr>
        <p:spPr>
          <a:xfrm>
            <a:off x="725725" y="2725950"/>
            <a:ext cx="2763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D63E3D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dubravka.namjesnik@skole.hr</a:t>
            </a:r>
            <a:endParaRPr>
              <a:solidFill>
                <a:srgbClr val="D63E3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63E3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D63E3D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patricija.burazin@skole.hr</a:t>
            </a:r>
            <a:endParaRPr>
              <a:solidFill>
                <a:srgbClr val="D63E3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2"/>
          <p:cNvSpPr txBox="1">
            <a:spLocks noGrp="1"/>
          </p:cNvSpPr>
          <p:nvPr>
            <p:ph type="title"/>
          </p:nvPr>
        </p:nvSpPr>
        <p:spPr>
          <a:xfrm>
            <a:off x="2703300" y="93425"/>
            <a:ext cx="3546900" cy="585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Svrha:</a:t>
            </a:r>
            <a:endParaRPr b="0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5" name="Google Shape;625;p32"/>
          <p:cNvSpPr txBox="1">
            <a:spLocks noGrp="1"/>
          </p:cNvSpPr>
          <p:nvPr>
            <p:ph type="body" idx="1"/>
          </p:nvPr>
        </p:nvSpPr>
        <p:spPr>
          <a:xfrm>
            <a:off x="517075" y="1165025"/>
            <a:ext cx="8626800" cy="34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</a:pPr>
            <a:r>
              <a:rPr lang="en" sz="1400">
                <a:solidFill>
                  <a:schemeClr val="dk2"/>
                </a:solidFill>
              </a:rPr>
              <a:t>povezati učitelje i učenike trećih razreda koji su u školskoj godini 2021./2022. počeli s učenjem i upoznavanjem svoga zavičaja</a:t>
            </a:r>
            <a:endParaRPr sz="14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</a:pPr>
            <a:r>
              <a:rPr lang="en" sz="1400">
                <a:solidFill>
                  <a:schemeClr val="dk2"/>
                </a:solidFill>
              </a:rPr>
              <a:t>predstaviti svoj zavičaj kroz različite aktivnosti</a:t>
            </a:r>
            <a:endParaRPr sz="14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</a:pPr>
            <a:r>
              <a:rPr lang="en" sz="1400">
                <a:solidFill>
                  <a:schemeClr val="dk2"/>
                </a:solidFill>
              </a:rPr>
              <a:t>stvarati i dijeliti raznovrsne materijale uz pomoć digitalnih alata</a:t>
            </a:r>
            <a:endParaRPr sz="14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</a:pPr>
            <a:r>
              <a:rPr lang="en" sz="1400">
                <a:solidFill>
                  <a:schemeClr val="dk2"/>
                </a:solidFill>
              </a:rPr>
              <a:t>aktivno sudjelovati u istraživanju i uspoređivanju prikupljenih podataka </a:t>
            </a:r>
            <a:endParaRPr sz="14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</a:pPr>
            <a:r>
              <a:rPr lang="en" sz="1400">
                <a:solidFill>
                  <a:schemeClr val="dk2"/>
                </a:solidFill>
              </a:rPr>
              <a:t>promovirati ljepote i posebnosti svakog zavičaja - naše domovine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13716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626" name="Google Shape;626;p32"/>
          <p:cNvGrpSpPr/>
          <p:nvPr/>
        </p:nvGrpSpPr>
        <p:grpSpPr>
          <a:xfrm>
            <a:off x="326620" y="4109235"/>
            <a:ext cx="725765" cy="771192"/>
            <a:chOff x="6190376" y="1095904"/>
            <a:chExt cx="3554189" cy="4097727"/>
          </a:xfrm>
        </p:grpSpPr>
        <p:sp>
          <p:nvSpPr>
            <p:cNvPr id="627" name="Google Shape;627;p32"/>
            <p:cNvSpPr/>
            <p:nvPr/>
          </p:nvSpPr>
          <p:spPr>
            <a:xfrm>
              <a:off x="7052254" y="1388946"/>
              <a:ext cx="2692311" cy="3804685"/>
            </a:xfrm>
            <a:custGeom>
              <a:avLst/>
              <a:gdLst/>
              <a:ahLst/>
              <a:cxnLst/>
              <a:rect l="l" t="t" r="r" b="b"/>
              <a:pathLst>
                <a:path w="2692311" h="3804685" extrusionOk="0">
                  <a:moveTo>
                    <a:pt x="29533" y="2823559"/>
                  </a:moveTo>
                  <a:cubicBezTo>
                    <a:pt x="17691" y="2913964"/>
                    <a:pt x="0" y="3006471"/>
                    <a:pt x="12693" y="3097758"/>
                  </a:cubicBezTo>
                  <a:cubicBezTo>
                    <a:pt x="43688" y="3320738"/>
                    <a:pt x="206609" y="3475234"/>
                    <a:pt x="411562" y="3535064"/>
                  </a:cubicBezTo>
                  <a:cubicBezTo>
                    <a:pt x="428726" y="3541579"/>
                    <a:pt x="447421" y="3546538"/>
                    <a:pt x="468045" y="3549243"/>
                  </a:cubicBezTo>
                  <a:cubicBezTo>
                    <a:pt x="479139" y="3551466"/>
                    <a:pt x="489775" y="3552685"/>
                    <a:pt x="500176" y="3553447"/>
                  </a:cubicBezTo>
                  <a:cubicBezTo>
                    <a:pt x="754640" y="3586784"/>
                    <a:pt x="1009110" y="3620122"/>
                    <a:pt x="1263567" y="3653459"/>
                  </a:cubicBezTo>
                  <a:cubicBezTo>
                    <a:pt x="1535652" y="3689102"/>
                    <a:pt x="1910207" y="3804685"/>
                    <a:pt x="2164003" y="3676738"/>
                  </a:cubicBezTo>
                  <a:cubicBezTo>
                    <a:pt x="2475579" y="3519665"/>
                    <a:pt x="2467610" y="3131623"/>
                    <a:pt x="2507164" y="2829725"/>
                  </a:cubicBezTo>
                  <a:cubicBezTo>
                    <a:pt x="2553404" y="2476766"/>
                    <a:pt x="2599639" y="2123814"/>
                    <a:pt x="2645873" y="1770862"/>
                  </a:cubicBezTo>
                  <a:cubicBezTo>
                    <a:pt x="2662802" y="1641652"/>
                    <a:pt x="2692311" y="1507642"/>
                    <a:pt x="2665177" y="1378667"/>
                  </a:cubicBezTo>
                  <a:cubicBezTo>
                    <a:pt x="2622169" y="1174191"/>
                    <a:pt x="2486539" y="1061967"/>
                    <a:pt x="2317896" y="1001325"/>
                  </a:cubicBezTo>
                  <a:cubicBezTo>
                    <a:pt x="2325122" y="946175"/>
                    <a:pt x="2332342" y="891012"/>
                    <a:pt x="2339574" y="835856"/>
                  </a:cubicBezTo>
                  <a:cubicBezTo>
                    <a:pt x="2492273" y="625506"/>
                    <a:pt x="2411984" y="282168"/>
                    <a:pt x="2155120" y="164033"/>
                  </a:cubicBezTo>
                  <a:cubicBezTo>
                    <a:pt x="1999761" y="92582"/>
                    <a:pt x="1795659" y="94030"/>
                    <a:pt x="1629175" y="72224"/>
                  </a:cubicBezTo>
                  <a:cubicBezTo>
                    <a:pt x="1468031" y="51111"/>
                    <a:pt x="1280972" y="0"/>
                    <a:pt x="1117473" y="22650"/>
                  </a:cubicBezTo>
                  <a:cubicBezTo>
                    <a:pt x="830459" y="62420"/>
                    <a:pt x="648138" y="379234"/>
                    <a:pt x="745890" y="628288"/>
                  </a:cubicBezTo>
                  <a:cubicBezTo>
                    <a:pt x="738606" y="683863"/>
                    <a:pt x="731329" y="739432"/>
                    <a:pt x="724046" y="795007"/>
                  </a:cubicBezTo>
                  <a:cubicBezTo>
                    <a:pt x="508000" y="816717"/>
                    <a:pt x="320179" y="922267"/>
                    <a:pt x="253034" y="1170057"/>
                  </a:cubicBezTo>
                  <a:cubicBezTo>
                    <a:pt x="217906" y="1299724"/>
                    <a:pt x="210216" y="1444313"/>
                    <a:pt x="192779" y="1577435"/>
                  </a:cubicBezTo>
                  <a:cubicBezTo>
                    <a:pt x="138366" y="1992807"/>
                    <a:pt x="83947" y="2408180"/>
                    <a:pt x="29533" y="28235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6920776" y="1217837"/>
              <a:ext cx="2692311" cy="3804685"/>
            </a:xfrm>
            <a:custGeom>
              <a:avLst/>
              <a:gdLst/>
              <a:ahLst/>
              <a:cxnLst/>
              <a:rect l="l" t="t" r="r" b="b"/>
              <a:pathLst>
                <a:path w="2692311" h="3804685" extrusionOk="0">
                  <a:moveTo>
                    <a:pt x="29533" y="2823552"/>
                  </a:moveTo>
                  <a:cubicBezTo>
                    <a:pt x="17691" y="2913957"/>
                    <a:pt x="0" y="3006464"/>
                    <a:pt x="12693" y="3097758"/>
                  </a:cubicBezTo>
                  <a:cubicBezTo>
                    <a:pt x="43688" y="3320738"/>
                    <a:pt x="206616" y="3475228"/>
                    <a:pt x="411568" y="3535057"/>
                  </a:cubicBezTo>
                  <a:cubicBezTo>
                    <a:pt x="428732" y="3541572"/>
                    <a:pt x="447421" y="3546532"/>
                    <a:pt x="468045" y="3549237"/>
                  </a:cubicBezTo>
                  <a:cubicBezTo>
                    <a:pt x="479139" y="3551459"/>
                    <a:pt x="489775" y="3552685"/>
                    <a:pt x="500176" y="3553447"/>
                  </a:cubicBezTo>
                  <a:cubicBezTo>
                    <a:pt x="754640" y="3586778"/>
                    <a:pt x="1009110" y="3620115"/>
                    <a:pt x="1263573" y="3653453"/>
                  </a:cubicBezTo>
                  <a:cubicBezTo>
                    <a:pt x="1535652" y="3689102"/>
                    <a:pt x="1910213" y="3804685"/>
                    <a:pt x="2164010" y="3676732"/>
                  </a:cubicBezTo>
                  <a:cubicBezTo>
                    <a:pt x="2475585" y="3519658"/>
                    <a:pt x="2467616" y="3131623"/>
                    <a:pt x="2507170" y="2829718"/>
                  </a:cubicBezTo>
                  <a:cubicBezTo>
                    <a:pt x="2553404" y="2476766"/>
                    <a:pt x="2599639" y="2123808"/>
                    <a:pt x="2645879" y="1770856"/>
                  </a:cubicBezTo>
                  <a:cubicBezTo>
                    <a:pt x="2662802" y="1641646"/>
                    <a:pt x="2692311" y="1507636"/>
                    <a:pt x="2665177" y="1378667"/>
                  </a:cubicBezTo>
                  <a:cubicBezTo>
                    <a:pt x="2622169" y="1174184"/>
                    <a:pt x="2486539" y="1061961"/>
                    <a:pt x="2317896" y="1001325"/>
                  </a:cubicBezTo>
                  <a:cubicBezTo>
                    <a:pt x="2325128" y="946169"/>
                    <a:pt x="2332348" y="891006"/>
                    <a:pt x="2339574" y="835856"/>
                  </a:cubicBezTo>
                  <a:cubicBezTo>
                    <a:pt x="2492279" y="625500"/>
                    <a:pt x="2411984" y="282162"/>
                    <a:pt x="2155126" y="164033"/>
                  </a:cubicBezTo>
                  <a:cubicBezTo>
                    <a:pt x="1999761" y="92576"/>
                    <a:pt x="1795665" y="94024"/>
                    <a:pt x="1629175" y="72218"/>
                  </a:cubicBezTo>
                  <a:cubicBezTo>
                    <a:pt x="1468037" y="51111"/>
                    <a:pt x="1280972" y="0"/>
                    <a:pt x="1117473" y="22650"/>
                  </a:cubicBezTo>
                  <a:cubicBezTo>
                    <a:pt x="830459" y="62414"/>
                    <a:pt x="648138" y="379228"/>
                    <a:pt x="745890" y="628281"/>
                  </a:cubicBezTo>
                  <a:cubicBezTo>
                    <a:pt x="738606" y="683856"/>
                    <a:pt x="731329" y="739432"/>
                    <a:pt x="724046" y="795000"/>
                  </a:cubicBezTo>
                  <a:cubicBezTo>
                    <a:pt x="508006" y="816711"/>
                    <a:pt x="320179" y="922267"/>
                    <a:pt x="253041" y="1170057"/>
                  </a:cubicBezTo>
                  <a:cubicBezTo>
                    <a:pt x="217912" y="1299718"/>
                    <a:pt x="210223" y="1444307"/>
                    <a:pt x="192779" y="1577428"/>
                  </a:cubicBezTo>
                  <a:cubicBezTo>
                    <a:pt x="138366" y="1992801"/>
                    <a:pt x="83947" y="2408180"/>
                    <a:pt x="29533" y="2823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8129328" y="2118578"/>
              <a:ext cx="574109" cy="328987"/>
            </a:xfrm>
            <a:custGeom>
              <a:avLst/>
              <a:gdLst/>
              <a:ahLst/>
              <a:cxnLst/>
              <a:rect l="l" t="t" r="r" b="b"/>
              <a:pathLst>
                <a:path w="574109" h="328987" extrusionOk="0">
                  <a:moveTo>
                    <a:pt x="547376" y="328987"/>
                  </a:moveTo>
                  <a:lnTo>
                    <a:pt x="415677" y="311734"/>
                  </a:lnTo>
                  <a:lnTo>
                    <a:pt x="432549" y="182937"/>
                  </a:lnTo>
                  <a:cubicBezTo>
                    <a:pt x="432898" y="180282"/>
                    <a:pt x="431025" y="177844"/>
                    <a:pt x="428371" y="177501"/>
                  </a:cubicBezTo>
                  <a:lnTo>
                    <a:pt x="154012" y="141554"/>
                  </a:lnTo>
                  <a:cubicBezTo>
                    <a:pt x="151358" y="141211"/>
                    <a:pt x="148920" y="143084"/>
                    <a:pt x="148570" y="145738"/>
                  </a:cubicBezTo>
                  <a:lnTo>
                    <a:pt x="131699" y="274535"/>
                  </a:lnTo>
                  <a:lnTo>
                    <a:pt x="0" y="257282"/>
                  </a:lnTo>
                  <a:lnTo>
                    <a:pt x="16871" y="128485"/>
                  </a:lnTo>
                  <a:cubicBezTo>
                    <a:pt x="26733" y="53212"/>
                    <a:pt x="95992" y="0"/>
                    <a:pt x="171265" y="9861"/>
                  </a:cubicBezTo>
                  <a:lnTo>
                    <a:pt x="445623" y="45802"/>
                  </a:lnTo>
                  <a:cubicBezTo>
                    <a:pt x="520896" y="55664"/>
                    <a:pt x="574109" y="124917"/>
                    <a:pt x="564248" y="2001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8081369" y="2073108"/>
              <a:ext cx="667531" cy="422414"/>
            </a:xfrm>
            <a:custGeom>
              <a:avLst/>
              <a:gdLst/>
              <a:ahLst/>
              <a:cxnLst/>
              <a:rect l="l" t="t" r="r" b="b"/>
              <a:pathLst>
                <a:path w="667531" h="422414" extrusionOk="0">
                  <a:moveTo>
                    <a:pt x="632174" y="422414"/>
                  </a:moveTo>
                  <a:lnTo>
                    <a:pt x="415683" y="394049"/>
                  </a:lnTo>
                  <a:lnTo>
                    <a:pt x="433177" y="260445"/>
                  </a:lnTo>
                  <a:lnTo>
                    <a:pt x="233997" y="234353"/>
                  </a:lnTo>
                  <a:lnTo>
                    <a:pt x="216490" y="367963"/>
                  </a:lnTo>
                  <a:lnTo>
                    <a:pt x="0" y="339598"/>
                  </a:lnTo>
                  <a:lnTo>
                    <a:pt x="22428" y="168395"/>
                  </a:lnTo>
                  <a:cubicBezTo>
                    <a:pt x="35350" y="69735"/>
                    <a:pt x="126123" y="0"/>
                    <a:pt x="224790" y="12928"/>
                  </a:cubicBezTo>
                  <a:lnTo>
                    <a:pt x="499148" y="48869"/>
                  </a:lnTo>
                  <a:cubicBezTo>
                    <a:pt x="597789" y="61791"/>
                    <a:pt x="667531" y="152552"/>
                    <a:pt x="654602" y="251212"/>
                  </a:cubicBezTo>
                  <a:close/>
                  <a:moveTo>
                    <a:pt x="511600" y="320357"/>
                  </a:moveTo>
                  <a:lnTo>
                    <a:pt x="558476" y="326497"/>
                  </a:lnTo>
                  <a:lnTo>
                    <a:pt x="569791" y="240099"/>
                  </a:lnTo>
                  <a:cubicBezTo>
                    <a:pt x="576586" y="188214"/>
                    <a:pt x="539908" y="140474"/>
                    <a:pt x="488035" y="133680"/>
                  </a:cubicBezTo>
                  <a:lnTo>
                    <a:pt x="213677" y="97732"/>
                  </a:lnTo>
                  <a:cubicBezTo>
                    <a:pt x="161772" y="90938"/>
                    <a:pt x="114039" y="127615"/>
                    <a:pt x="107232" y="179501"/>
                  </a:cubicBezTo>
                  <a:lnTo>
                    <a:pt x="95916" y="265899"/>
                  </a:lnTo>
                  <a:lnTo>
                    <a:pt x="142798" y="272046"/>
                  </a:lnTo>
                  <a:lnTo>
                    <a:pt x="154114" y="185648"/>
                  </a:lnTo>
                  <a:cubicBezTo>
                    <a:pt x="157524" y="159613"/>
                    <a:pt x="181502" y="141211"/>
                    <a:pt x="207530" y="144621"/>
                  </a:cubicBezTo>
                  <a:lnTo>
                    <a:pt x="481895" y="180562"/>
                  </a:lnTo>
                  <a:cubicBezTo>
                    <a:pt x="507923" y="183972"/>
                    <a:pt x="526326" y="207924"/>
                    <a:pt x="522916" y="233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7171991" y="2240658"/>
              <a:ext cx="2183403" cy="2469153"/>
            </a:xfrm>
            <a:custGeom>
              <a:avLst/>
              <a:gdLst/>
              <a:ahLst/>
              <a:cxnLst/>
              <a:rect l="l" t="t" r="r" b="b"/>
              <a:pathLst>
                <a:path w="2183403" h="2469153" extrusionOk="0">
                  <a:moveTo>
                    <a:pt x="1841696" y="2465317"/>
                  </a:moveTo>
                  <a:lnTo>
                    <a:pt x="49993" y="2230596"/>
                  </a:lnTo>
                  <a:cubicBezTo>
                    <a:pt x="20662" y="2226754"/>
                    <a:pt x="0" y="2199855"/>
                    <a:pt x="3835" y="2170525"/>
                  </a:cubicBezTo>
                  <a:lnTo>
                    <a:pt x="281635" y="49999"/>
                  </a:lnTo>
                  <a:cubicBezTo>
                    <a:pt x="285476" y="20669"/>
                    <a:pt x="312369" y="0"/>
                    <a:pt x="341699" y="3841"/>
                  </a:cubicBezTo>
                  <a:lnTo>
                    <a:pt x="2133403" y="238563"/>
                  </a:lnTo>
                  <a:cubicBezTo>
                    <a:pt x="2162740" y="242404"/>
                    <a:pt x="2183403" y="269297"/>
                    <a:pt x="2179561" y="298634"/>
                  </a:cubicBezTo>
                  <a:lnTo>
                    <a:pt x="1901761" y="2419159"/>
                  </a:lnTo>
                  <a:cubicBezTo>
                    <a:pt x="1897919" y="2448496"/>
                    <a:pt x="1871027" y="2469153"/>
                    <a:pt x="1841696" y="2465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7138408" y="2207072"/>
              <a:ext cx="2250579" cy="2536329"/>
            </a:xfrm>
            <a:custGeom>
              <a:avLst/>
              <a:gdLst/>
              <a:ahLst/>
              <a:cxnLst/>
              <a:rect l="l" t="t" r="r" b="b"/>
              <a:pathLst>
                <a:path w="2250579" h="2536329" extrusionOk="0">
                  <a:moveTo>
                    <a:pt x="1667592" y="2514828"/>
                  </a:moveTo>
                  <a:lnTo>
                    <a:pt x="280142" y="2333066"/>
                  </a:lnTo>
                  <a:cubicBezTo>
                    <a:pt x="116020" y="2311565"/>
                    <a:pt x="0" y="2160549"/>
                    <a:pt x="21501" y="1996427"/>
                  </a:cubicBezTo>
                  <a:lnTo>
                    <a:pt x="246335" y="280162"/>
                  </a:lnTo>
                  <a:cubicBezTo>
                    <a:pt x="267836" y="116039"/>
                    <a:pt x="418839" y="0"/>
                    <a:pt x="582961" y="21501"/>
                  </a:cubicBezTo>
                  <a:lnTo>
                    <a:pt x="1970411" y="203257"/>
                  </a:lnTo>
                  <a:cubicBezTo>
                    <a:pt x="2134539" y="224758"/>
                    <a:pt x="2250579" y="375786"/>
                    <a:pt x="2229078" y="539908"/>
                  </a:cubicBezTo>
                  <a:lnTo>
                    <a:pt x="2004244" y="2256174"/>
                  </a:lnTo>
                  <a:cubicBezTo>
                    <a:pt x="1982743" y="2420296"/>
                    <a:pt x="1831714" y="2536329"/>
                    <a:pt x="1667592" y="2514828"/>
                  </a:cubicBezTo>
                  <a:close/>
                  <a:moveTo>
                    <a:pt x="571855" y="106305"/>
                  </a:moveTo>
                  <a:cubicBezTo>
                    <a:pt x="454501" y="90931"/>
                    <a:pt x="346525" y="173907"/>
                    <a:pt x="331152" y="291274"/>
                  </a:cubicBezTo>
                  <a:lnTo>
                    <a:pt x="106311" y="2007539"/>
                  </a:lnTo>
                  <a:cubicBezTo>
                    <a:pt x="90938" y="2124900"/>
                    <a:pt x="173894" y="2232882"/>
                    <a:pt x="291255" y="2248255"/>
                  </a:cubicBezTo>
                  <a:lnTo>
                    <a:pt x="1678705" y="2430011"/>
                  </a:lnTo>
                  <a:cubicBezTo>
                    <a:pt x="1796059" y="2445384"/>
                    <a:pt x="1904060" y="2362422"/>
                    <a:pt x="1919433" y="2245061"/>
                  </a:cubicBezTo>
                  <a:lnTo>
                    <a:pt x="2144268" y="528796"/>
                  </a:lnTo>
                  <a:cubicBezTo>
                    <a:pt x="2159647" y="411429"/>
                    <a:pt x="2076665" y="303441"/>
                    <a:pt x="1959305" y="288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7418395" y="2252514"/>
              <a:ext cx="364242" cy="330384"/>
            </a:xfrm>
            <a:custGeom>
              <a:avLst/>
              <a:gdLst/>
              <a:ahLst/>
              <a:cxnLst/>
              <a:rect l="l" t="t" r="r" b="b"/>
              <a:pathLst>
                <a:path w="364242" h="330384" extrusionOk="0">
                  <a:moveTo>
                    <a:pt x="364242" y="27222"/>
                  </a:moveTo>
                  <a:lnTo>
                    <a:pt x="297434" y="18465"/>
                  </a:lnTo>
                  <a:cubicBezTo>
                    <a:pt x="156464" y="0"/>
                    <a:pt x="27216" y="99307"/>
                    <a:pt x="8750" y="240277"/>
                  </a:cubicBezTo>
                  <a:lnTo>
                    <a:pt x="0" y="307086"/>
                  </a:lnTo>
                  <a:cubicBezTo>
                    <a:pt x="177863" y="330384"/>
                    <a:pt x="340944" y="205085"/>
                    <a:pt x="364242" y="272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7370437" y="2207072"/>
              <a:ext cx="460146" cy="421259"/>
            </a:xfrm>
            <a:custGeom>
              <a:avLst/>
              <a:gdLst/>
              <a:ahLst/>
              <a:cxnLst/>
              <a:rect l="l" t="t" r="r" b="b"/>
              <a:pathLst>
                <a:path w="460146" h="421259" extrusionOk="0">
                  <a:moveTo>
                    <a:pt x="42405" y="394931"/>
                  </a:moveTo>
                  <a:lnTo>
                    <a:pt x="0" y="389375"/>
                  </a:lnTo>
                  <a:lnTo>
                    <a:pt x="14306" y="280162"/>
                  </a:lnTo>
                  <a:cubicBezTo>
                    <a:pt x="35807" y="116039"/>
                    <a:pt x="186810" y="0"/>
                    <a:pt x="350932" y="21501"/>
                  </a:cubicBezTo>
                  <a:lnTo>
                    <a:pt x="460146" y="35801"/>
                  </a:lnTo>
                  <a:lnTo>
                    <a:pt x="454596" y="78206"/>
                  </a:lnTo>
                  <a:cubicBezTo>
                    <a:pt x="428269" y="279177"/>
                    <a:pt x="243363" y="421259"/>
                    <a:pt x="42405" y="394931"/>
                  </a:cubicBezTo>
                  <a:close/>
                  <a:moveTo>
                    <a:pt x="339826" y="106305"/>
                  </a:moveTo>
                  <a:cubicBezTo>
                    <a:pt x="222472" y="90931"/>
                    <a:pt x="114496" y="173907"/>
                    <a:pt x="99123" y="291274"/>
                  </a:cubicBezTo>
                  <a:lnTo>
                    <a:pt x="96342" y="312477"/>
                  </a:lnTo>
                  <a:cubicBezTo>
                    <a:pt x="219055" y="309854"/>
                    <a:pt x="326878" y="226999"/>
                    <a:pt x="361029" y="1090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9013149" y="2443989"/>
              <a:ext cx="330390" cy="364242"/>
            </a:xfrm>
            <a:custGeom>
              <a:avLst/>
              <a:gdLst/>
              <a:ahLst/>
              <a:cxnLst/>
              <a:rect l="l" t="t" r="r" b="b"/>
              <a:pathLst>
                <a:path w="330390" h="364242" extrusionOk="0">
                  <a:moveTo>
                    <a:pt x="303168" y="364242"/>
                  </a:moveTo>
                  <a:lnTo>
                    <a:pt x="311924" y="297434"/>
                  </a:lnTo>
                  <a:cubicBezTo>
                    <a:pt x="330390" y="156463"/>
                    <a:pt x="231076" y="27222"/>
                    <a:pt x="90112" y="8756"/>
                  </a:cubicBezTo>
                  <a:lnTo>
                    <a:pt x="23304" y="0"/>
                  </a:lnTo>
                  <a:cubicBezTo>
                    <a:pt x="0" y="177863"/>
                    <a:pt x="125298" y="340944"/>
                    <a:pt x="303168" y="3642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8967730" y="2396020"/>
              <a:ext cx="421259" cy="460178"/>
            </a:xfrm>
            <a:custGeom>
              <a:avLst/>
              <a:gdLst/>
              <a:ahLst/>
              <a:cxnLst/>
              <a:rect l="l" t="t" r="r" b="b"/>
              <a:pathLst>
                <a:path w="421259" h="460178" extrusionOk="0">
                  <a:moveTo>
                    <a:pt x="385445" y="460178"/>
                  </a:moveTo>
                  <a:lnTo>
                    <a:pt x="343046" y="454621"/>
                  </a:lnTo>
                  <a:cubicBezTo>
                    <a:pt x="142062" y="428288"/>
                    <a:pt x="0" y="243370"/>
                    <a:pt x="26327" y="42405"/>
                  </a:cubicBezTo>
                  <a:lnTo>
                    <a:pt x="31883" y="0"/>
                  </a:lnTo>
                  <a:lnTo>
                    <a:pt x="141090" y="14306"/>
                  </a:lnTo>
                  <a:cubicBezTo>
                    <a:pt x="305219" y="35813"/>
                    <a:pt x="421259" y="186842"/>
                    <a:pt x="399757" y="350964"/>
                  </a:cubicBezTo>
                  <a:close/>
                  <a:moveTo>
                    <a:pt x="108781" y="96342"/>
                  </a:moveTo>
                  <a:cubicBezTo>
                    <a:pt x="111404" y="219075"/>
                    <a:pt x="194240" y="326904"/>
                    <a:pt x="312166" y="361054"/>
                  </a:cubicBezTo>
                  <a:lnTo>
                    <a:pt x="314947" y="339851"/>
                  </a:lnTo>
                  <a:cubicBezTo>
                    <a:pt x="330326" y="222478"/>
                    <a:pt x="247338" y="114490"/>
                    <a:pt x="129984" y="99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7183841" y="4142240"/>
              <a:ext cx="330384" cy="364242"/>
            </a:xfrm>
            <a:custGeom>
              <a:avLst/>
              <a:gdLst/>
              <a:ahLst/>
              <a:cxnLst/>
              <a:rect l="l" t="t" r="r" b="b"/>
              <a:pathLst>
                <a:path w="330384" h="364242" extrusionOk="0">
                  <a:moveTo>
                    <a:pt x="27222" y="0"/>
                  </a:moveTo>
                  <a:lnTo>
                    <a:pt x="18465" y="66808"/>
                  </a:lnTo>
                  <a:cubicBezTo>
                    <a:pt x="0" y="207778"/>
                    <a:pt x="99314" y="337026"/>
                    <a:pt x="240277" y="355485"/>
                  </a:cubicBezTo>
                  <a:lnTo>
                    <a:pt x="307086" y="364242"/>
                  </a:lnTo>
                  <a:cubicBezTo>
                    <a:pt x="330384" y="186378"/>
                    <a:pt x="205092" y="23298"/>
                    <a:pt x="27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7138409" y="4094276"/>
              <a:ext cx="421239" cy="460165"/>
            </a:xfrm>
            <a:custGeom>
              <a:avLst/>
              <a:gdLst/>
              <a:ahLst/>
              <a:cxnLst/>
              <a:rect l="l" t="t" r="r" b="b"/>
              <a:pathLst>
                <a:path w="421239" h="460165" extrusionOk="0">
                  <a:moveTo>
                    <a:pt x="389356" y="460165"/>
                  </a:moveTo>
                  <a:lnTo>
                    <a:pt x="280142" y="445858"/>
                  </a:lnTo>
                  <a:cubicBezTo>
                    <a:pt x="116020" y="424364"/>
                    <a:pt x="0" y="273342"/>
                    <a:pt x="21501" y="109226"/>
                  </a:cubicBezTo>
                  <a:lnTo>
                    <a:pt x="35814" y="0"/>
                  </a:lnTo>
                  <a:lnTo>
                    <a:pt x="78219" y="5556"/>
                  </a:lnTo>
                  <a:cubicBezTo>
                    <a:pt x="279165" y="31876"/>
                    <a:pt x="421239" y="216795"/>
                    <a:pt x="394912" y="417766"/>
                  </a:cubicBezTo>
                  <a:close/>
                  <a:moveTo>
                    <a:pt x="109093" y="99117"/>
                  </a:moveTo>
                  <a:lnTo>
                    <a:pt x="106311" y="120338"/>
                  </a:lnTo>
                  <a:cubicBezTo>
                    <a:pt x="90938" y="237693"/>
                    <a:pt x="173894" y="345674"/>
                    <a:pt x="291255" y="361054"/>
                  </a:cubicBezTo>
                  <a:lnTo>
                    <a:pt x="312451" y="363829"/>
                  </a:lnTo>
                  <a:cubicBezTo>
                    <a:pt x="309829" y="241090"/>
                    <a:pt x="226993" y="133267"/>
                    <a:pt x="109093" y="99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8744739" y="4367575"/>
              <a:ext cx="364248" cy="330384"/>
            </a:xfrm>
            <a:custGeom>
              <a:avLst/>
              <a:gdLst/>
              <a:ahLst/>
              <a:cxnLst/>
              <a:rect l="l" t="t" r="r" b="b"/>
              <a:pathLst>
                <a:path w="364248" h="330384" extrusionOk="0">
                  <a:moveTo>
                    <a:pt x="355498" y="90106"/>
                  </a:moveTo>
                  <a:lnTo>
                    <a:pt x="364248" y="23298"/>
                  </a:lnTo>
                  <a:cubicBezTo>
                    <a:pt x="186378" y="0"/>
                    <a:pt x="23304" y="125298"/>
                    <a:pt x="0" y="303161"/>
                  </a:cubicBezTo>
                  <a:lnTo>
                    <a:pt x="66808" y="311918"/>
                  </a:lnTo>
                  <a:cubicBezTo>
                    <a:pt x="207778" y="330384"/>
                    <a:pt x="337026" y="231076"/>
                    <a:pt x="355498" y="901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8696792" y="4322137"/>
              <a:ext cx="460165" cy="421265"/>
            </a:xfrm>
            <a:custGeom>
              <a:avLst/>
              <a:gdLst/>
              <a:ahLst/>
              <a:cxnLst/>
              <a:rect l="l" t="t" r="r" b="b"/>
              <a:pathLst>
                <a:path w="460165" h="421265" extrusionOk="0">
                  <a:moveTo>
                    <a:pt x="109207" y="399764"/>
                  </a:moveTo>
                  <a:lnTo>
                    <a:pt x="0" y="385451"/>
                  </a:lnTo>
                  <a:lnTo>
                    <a:pt x="5549" y="343046"/>
                  </a:lnTo>
                  <a:cubicBezTo>
                    <a:pt x="31876" y="142081"/>
                    <a:pt x="216782" y="0"/>
                    <a:pt x="417766" y="26327"/>
                  </a:cubicBezTo>
                  <a:lnTo>
                    <a:pt x="460165" y="31876"/>
                  </a:lnTo>
                  <a:lnTo>
                    <a:pt x="445858" y="141109"/>
                  </a:lnTo>
                  <a:cubicBezTo>
                    <a:pt x="424357" y="305231"/>
                    <a:pt x="273335" y="421265"/>
                    <a:pt x="109207" y="399764"/>
                  </a:cubicBezTo>
                  <a:close/>
                  <a:moveTo>
                    <a:pt x="99117" y="312172"/>
                  </a:moveTo>
                  <a:lnTo>
                    <a:pt x="120319" y="314947"/>
                  </a:lnTo>
                  <a:cubicBezTo>
                    <a:pt x="237674" y="330320"/>
                    <a:pt x="345674" y="247357"/>
                    <a:pt x="361048" y="130003"/>
                  </a:cubicBezTo>
                  <a:lnTo>
                    <a:pt x="363829" y="108781"/>
                  </a:lnTo>
                  <a:cubicBezTo>
                    <a:pt x="241077" y="111404"/>
                    <a:pt x="133267" y="194259"/>
                    <a:pt x="99117" y="3121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7550552" y="3154936"/>
              <a:ext cx="454056" cy="1395514"/>
            </a:xfrm>
            <a:custGeom>
              <a:avLst/>
              <a:gdLst/>
              <a:ahLst/>
              <a:cxnLst/>
              <a:rect l="l" t="t" r="r" b="b"/>
              <a:pathLst>
                <a:path w="454056" h="1395514" extrusionOk="0">
                  <a:moveTo>
                    <a:pt x="275977" y="1395514"/>
                  </a:moveTo>
                  <a:lnTo>
                    <a:pt x="0" y="1359363"/>
                  </a:lnTo>
                  <a:lnTo>
                    <a:pt x="178085" y="0"/>
                  </a:lnTo>
                  <a:lnTo>
                    <a:pt x="454056" y="361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7502589" y="3106981"/>
              <a:ext cx="549986" cy="1491430"/>
            </a:xfrm>
            <a:custGeom>
              <a:avLst/>
              <a:gdLst/>
              <a:ahLst/>
              <a:cxnLst/>
              <a:rect l="l" t="t" r="r" b="b"/>
              <a:pathLst>
                <a:path w="549986" h="1491430" extrusionOk="0">
                  <a:moveTo>
                    <a:pt x="360794" y="1491430"/>
                  </a:moveTo>
                  <a:lnTo>
                    <a:pt x="0" y="1444161"/>
                  </a:lnTo>
                  <a:lnTo>
                    <a:pt x="189185" y="0"/>
                  </a:lnTo>
                  <a:lnTo>
                    <a:pt x="549986" y="47263"/>
                  </a:lnTo>
                  <a:close/>
                  <a:moveTo>
                    <a:pt x="95916" y="1370469"/>
                  </a:moveTo>
                  <a:lnTo>
                    <a:pt x="287089" y="1395507"/>
                  </a:lnTo>
                  <a:lnTo>
                    <a:pt x="454063" y="120967"/>
                  </a:lnTo>
                  <a:lnTo>
                    <a:pt x="262890" y="959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7677311" y="2287544"/>
              <a:ext cx="440924" cy="1349025"/>
            </a:xfrm>
            <a:custGeom>
              <a:avLst/>
              <a:gdLst/>
              <a:ahLst/>
              <a:cxnLst/>
              <a:rect l="l" t="t" r="r" b="b"/>
              <a:pathLst>
                <a:path w="440924" h="1349025" extrusionOk="0">
                  <a:moveTo>
                    <a:pt x="129889" y="1339043"/>
                  </a:moveTo>
                  <a:lnTo>
                    <a:pt x="129889" y="1339043"/>
                  </a:lnTo>
                  <a:cubicBezTo>
                    <a:pt x="53682" y="1329061"/>
                    <a:pt x="0" y="1259185"/>
                    <a:pt x="9982" y="1182979"/>
                  </a:cubicBezTo>
                  <a:lnTo>
                    <a:pt x="164953" y="0"/>
                  </a:lnTo>
                  <a:lnTo>
                    <a:pt x="440924" y="36150"/>
                  </a:lnTo>
                  <a:lnTo>
                    <a:pt x="285953" y="1219130"/>
                  </a:lnTo>
                  <a:cubicBezTo>
                    <a:pt x="275971" y="1295336"/>
                    <a:pt x="206095" y="1349025"/>
                    <a:pt x="129889" y="13390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7631853" y="2239580"/>
              <a:ext cx="534352" cy="1442440"/>
            </a:xfrm>
            <a:custGeom>
              <a:avLst/>
              <a:gdLst/>
              <a:ahLst/>
              <a:cxnLst/>
              <a:rect l="l" t="t" r="r" b="b"/>
              <a:pathLst>
                <a:path w="534352" h="1442440" extrusionOk="0">
                  <a:moveTo>
                    <a:pt x="169811" y="1429410"/>
                  </a:moveTo>
                  <a:cubicBezTo>
                    <a:pt x="70345" y="1416380"/>
                    <a:pt x="0" y="1324844"/>
                    <a:pt x="13023" y="1225378"/>
                  </a:cubicBezTo>
                  <a:lnTo>
                    <a:pt x="173558" y="0"/>
                  </a:lnTo>
                  <a:lnTo>
                    <a:pt x="534352" y="47263"/>
                  </a:lnTo>
                  <a:lnTo>
                    <a:pt x="373824" y="1272647"/>
                  </a:lnTo>
                  <a:cubicBezTo>
                    <a:pt x="360794" y="1372114"/>
                    <a:pt x="269278" y="1442440"/>
                    <a:pt x="169811" y="1429410"/>
                  </a:cubicBezTo>
                  <a:close/>
                  <a:moveTo>
                    <a:pt x="247256" y="95916"/>
                  </a:moveTo>
                  <a:lnTo>
                    <a:pt x="97840" y="1236484"/>
                  </a:lnTo>
                  <a:cubicBezTo>
                    <a:pt x="90932" y="1289189"/>
                    <a:pt x="128187" y="1337697"/>
                    <a:pt x="180917" y="1344606"/>
                  </a:cubicBezTo>
                  <a:cubicBezTo>
                    <a:pt x="233622" y="1351502"/>
                    <a:pt x="282111" y="1314234"/>
                    <a:pt x="289013" y="1261535"/>
                  </a:cubicBezTo>
                  <a:lnTo>
                    <a:pt x="438429" y="1209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7658479" y="3002354"/>
              <a:ext cx="398589" cy="476408"/>
            </a:xfrm>
            <a:custGeom>
              <a:avLst/>
              <a:gdLst/>
              <a:ahLst/>
              <a:cxnLst/>
              <a:rect l="l" t="t" r="r" b="b"/>
              <a:pathLst>
                <a:path w="398589" h="476408" extrusionOk="0">
                  <a:moveTo>
                    <a:pt x="169805" y="463378"/>
                  </a:moveTo>
                  <a:cubicBezTo>
                    <a:pt x="70338" y="450354"/>
                    <a:pt x="0" y="358819"/>
                    <a:pt x="13030" y="259346"/>
                  </a:cubicBezTo>
                  <a:lnTo>
                    <a:pt x="24764" y="169779"/>
                  </a:lnTo>
                  <a:cubicBezTo>
                    <a:pt x="37795" y="70307"/>
                    <a:pt x="129336" y="0"/>
                    <a:pt x="228803" y="13030"/>
                  </a:cubicBezTo>
                  <a:cubicBezTo>
                    <a:pt x="328275" y="26054"/>
                    <a:pt x="398589" y="117570"/>
                    <a:pt x="385559" y="217043"/>
                  </a:cubicBezTo>
                  <a:lnTo>
                    <a:pt x="373824" y="306609"/>
                  </a:lnTo>
                  <a:cubicBezTo>
                    <a:pt x="360794" y="406082"/>
                    <a:pt x="269278" y="476408"/>
                    <a:pt x="169805" y="463378"/>
                  </a:cubicBezTo>
                  <a:close/>
                  <a:moveTo>
                    <a:pt x="217697" y="97834"/>
                  </a:moveTo>
                  <a:cubicBezTo>
                    <a:pt x="164966" y="90925"/>
                    <a:pt x="116478" y="128187"/>
                    <a:pt x="109575" y="180886"/>
                  </a:cubicBezTo>
                  <a:lnTo>
                    <a:pt x="97840" y="270459"/>
                  </a:lnTo>
                  <a:cubicBezTo>
                    <a:pt x="90931" y="323157"/>
                    <a:pt x="128187" y="371665"/>
                    <a:pt x="180917" y="378574"/>
                  </a:cubicBezTo>
                  <a:cubicBezTo>
                    <a:pt x="233622" y="385476"/>
                    <a:pt x="282117" y="348208"/>
                    <a:pt x="289013" y="295503"/>
                  </a:cubicBezTo>
                  <a:lnTo>
                    <a:pt x="300748" y="205930"/>
                  </a:lnTo>
                  <a:cubicBezTo>
                    <a:pt x="307651" y="153231"/>
                    <a:pt x="270395" y="104743"/>
                    <a:pt x="217697" y="978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7796811" y="3163318"/>
              <a:ext cx="98145" cy="335940"/>
            </a:xfrm>
            <a:custGeom>
              <a:avLst/>
              <a:gdLst/>
              <a:ahLst/>
              <a:cxnLst/>
              <a:rect l="l" t="t" r="r" b="b"/>
              <a:pathLst>
                <a:path w="98145" h="335940" extrusionOk="0">
                  <a:moveTo>
                    <a:pt x="27349" y="333838"/>
                  </a:moveTo>
                  <a:lnTo>
                    <a:pt x="27349" y="333838"/>
                  </a:lnTo>
                  <a:cubicBezTo>
                    <a:pt x="11309" y="331736"/>
                    <a:pt x="0" y="317030"/>
                    <a:pt x="2101" y="300977"/>
                  </a:cubicBezTo>
                  <a:lnTo>
                    <a:pt x="37947" y="27343"/>
                  </a:lnTo>
                  <a:cubicBezTo>
                    <a:pt x="40049" y="11296"/>
                    <a:pt x="54762" y="0"/>
                    <a:pt x="70808" y="2101"/>
                  </a:cubicBezTo>
                  <a:cubicBezTo>
                    <a:pt x="86848" y="4203"/>
                    <a:pt x="98145" y="18910"/>
                    <a:pt x="96043" y="34956"/>
                  </a:cubicBezTo>
                  <a:lnTo>
                    <a:pt x="60204" y="308590"/>
                  </a:lnTo>
                  <a:cubicBezTo>
                    <a:pt x="58102" y="324637"/>
                    <a:pt x="43389" y="335940"/>
                    <a:pt x="27349" y="3338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8409136" y="3654744"/>
              <a:ext cx="403320" cy="1008183"/>
            </a:xfrm>
            <a:custGeom>
              <a:avLst/>
              <a:gdLst/>
              <a:ahLst/>
              <a:cxnLst/>
              <a:rect l="l" t="t" r="r" b="b"/>
              <a:pathLst>
                <a:path w="403320" h="1008183" extrusionOk="0">
                  <a:moveTo>
                    <a:pt x="275977" y="1008183"/>
                  </a:moveTo>
                  <a:lnTo>
                    <a:pt x="0" y="972032"/>
                  </a:lnTo>
                  <a:lnTo>
                    <a:pt x="127342" y="0"/>
                  </a:lnTo>
                  <a:lnTo>
                    <a:pt x="403320" y="361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8361166" y="3606782"/>
              <a:ext cx="499249" cy="1104106"/>
            </a:xfrm>
            <a:custGeom>
              <a:avLst/>
              <a:gdLst/>
              <a:ahLst/>
              <a:cxnLst/>
              <a:rect l="l" t="t" r="r" b="b"/>
              <a:pathLst>
                <a:path w="499249" h="1104106" extrusionOk="0">
                  <a:moveTo>
                    <a:pt x="360794" y="1104106"/>
                  </a:moveTo>
                  <a:lnTo>
                    <a:pt x="0" y="1056836"/>
                  </a:lnTo>
                  <a:lnTo>
                    <a:pt x="138449" y="0"/>
                  </a:lnTo>
                  <a:lnTo>
                    <a:pt x="499249" y="47263"/>
                  </a:lnTo>
                  <a:close/>
                  <a:moveTo>
                    <a:pt x="95916" y="983145"/>
                  </a:moveTo>
                  <a:lnTo>
                    <a:pt x="287096" y="1008183"/>
                  </a:lnTo>
                  <a:lnTo>
                    <a:pt x="403326" y="120967"/>
                  </a:lnTo>
                  <a:lnTo>
                    <a:pt x="212147" y="959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8485150" y="2400021"/>
              <a:ext cx="491674" cy="1736350"/>
            </a:xfrm>
            <a:custGeom>
              <a:avLst/>
              <a:gdLst/>
              <a:ahLst/>
              <a:cxnLst/>
              <a:rect l="l" t="t" r="r" b="b"/>
              <a:pathLst>
                <a:path w="491674" h="1736350" extrusionOk="0">
                  <a:moveTo>
                    <a:pt x="129895" y="1726374"/>
                  </a:moveTo>
                  <a:lnTo>
                    <a:pt x="129895" y="1726374"/>
                  </a:lnTo>
                  <a:cubicBezTo>
                    <a:pt x="53689" y="1716392"/>
                    <a:pt x="0" y="1646516"/>
                    <a:pt x="9982" y="1570310"/>
                  </a:cubicBezTo>
                  <a:lnTo>
                    <a:pt x="215703" y="0"/>
                  </a:lnTo>
                  <a:lnTo>
                    <a:pt x="491674" y="36150"/>
                  </a:lnTo>
                  <a:lnTo>
                    <a:pt x="285959" y="1606461"/>
                  </a:lnTo>
                  <a:cubicBezTo>
                    <a:pt x="275977" y="1682673"/>
                    <a:pt x="206101" y="1736350"/>
                    <a:pt x="129895" y="17263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8439687" y="2352057"/>
              <a:ext cx="585101" cy="1829771"/>
            </a:xfrm>
            <a:custGeom>
              <a:avLst/>
              <a:gdLst/>
              <a:ahLst/>
              <a:cxnLst/>
              <a:rect l="l" t="t" r="r" b="b"/>
              <a:pathLst>
                <a:path w="585101" h="1829771" extrusionOk="0">
                  <a:moveTo>
                    <a:pt x="169811" y="1816735"/>
                  </a:moveTo>
                  <a:cubicBezTo>
                    <a:pt x="70338" y="1803704"/>
                    <a:pt x="0" y="1712188"/>
                    <a:pt x="13030" y="1612715"/>
                  </a:cubicBezTo>
                  <a:lnTo>
                    <a:pt x="224307" y="0"/>
                  </a:lnTo>
                  <a:lnTo>
                    <a:pt x="585101" y="47263"/>
                  </a:lnTo>
                  <a:lnTo>
                    <a:pt x="373824" y="1659985"/>
                  </a:lnTo>
                  <a:cubicBezTo>
                    <a:pt x="360800" y="1759458"/>
                    <a:pt x="269284" y="1829771"/>
                    <a:pt x="169811" y="1816735"/>
                  </a:cubicBezTo>
                  <a:close/>
                  <a:moveTo>
                    <a:pt x="297999" y="95916"/>
                  </a:moveTo>
                  <a:lnTo>
                    <a:pt x="97840" y="1623828"/>
                  </a:lnTo>
                  <a:cubicBezTo>
                    <a:pt x="90938" y="1676533"/>
                    <a:pt x="128193" y="1725021"/>
                    <a:pt x="180924" y="1731930"/>
                  </a:cubicBezTo>
                  <a:cubicBezTo>
                    <a:pt x="233622" y="1738833"/>
                    <a:pt x="282111" y="1701571"/>
                    <a:pt x="289020" y="1648879"/>
                  </a:cubicBezTo>
                  <a:lnTo>
                    <a:pt x="489178" y="1209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8466318" y="3502156"/>
              <a:ext cx="398589" cy="476415"/>
            </a:xfrm>
            <a:custGeom>
              <a:avLst/>
              <a:gdLst/>
              <a:ahLst/>
              <a:cxnLst/>
              <a:rect l="l" t="t" r="r" b="b"/>
              <a:pathLst>
                <a:path w="398589" h="476415" extrusionOk="0">
                  <a:moveTo>
                    <a:pt x="169805" y="463378"/>
                  </a:moveTo>
                  <a:cubicBezTo>
                    <a:pt x="70338" y="450354"/>
                    <a:pt x="0" y="358819"/>
                    <a:pt x="13030" y="259353"/>
                  </a:cubicBezTo>
                  <a:lnTo>
                    <a:pt x="24758" y="169779"/>
                  </a:lnTo>
                  <a:cubicBezTo>
                    <a:pt x="37795" y="70307"/>
                    <a:pt x="129336" y="0"/>
                    <a:pt x="228803" y="13030"/>
                  </a:cubicBezTo>
                  <a:cubicBezTo>
                    <a:pt x="328275" y="26060"/>
                    <a:pt x="398589" y="117570"/>
                    <a:pt x="385559" y="217043"/>
                  </a:cubicBezTo>
                  <a:lnTo>
                    <a:pt x="373824" y="306616"/>
                  </a:lnTo>
                  <a:cubicBezTo>
                    <a:pt x="360794" y="406082"/>
                    <a:pt x="269278" y="476415"/>
                    <a:pt x="169805" y="463378"/>
                  </a:cubicBezTo>
                  <a:close/>
                  <a:moveTo>
                    <a:pt x="217697" y="97840"/>
                  </a:moveTo>
                  <a:cubicBezTo>
                    <a:pt x="164966" y="90932"/>
                    <a:pt x="116478" y="128187"/>
                    <a:pt x="109575" y="180886"/>
                  </a:cubicBezTo>
                  <a:lnTo>
                    <a:pt x="97834" y="270465"/>
                  </a:lnTo>
                  <a:cubicBezTo>
                    <a:pt x="90931" y="323157"/>
                    <a:pt x="128187" y="371665"/>
                    <a:pt x="180917" y="378574"/>
                  </a:cubicBezTo>
                  <a:cubicBezTo>
                    <a:pt x="233622" y="385476"/>
                    <a:pt x="282111" y="348208"/>
                    <a:pt x="289013" y="295509"/>
                  </a:cubicBezTo>
                  <a:lnTo>
                    <a:pt x="300748" y="205930"/>
                  </a:lnTo>
                  <a:cubicBezTo>
                    <a:pt x="307651" y="153238"/>
                    <a:pt x="270395" y="104743"/>
                    <a:pt x="217697" y="978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8604650" y="3663127"/>
              <a:ext cx="98151" cy="335940"/>
            </a:xfrm>
            <a:custGeom>
              <a:avLst/>
              <a:gdLst/>
              <a:ahLst/>
              <a:cxnLst/>
              <a:rect l="l" t="t" r="r" b="b"/>
              <a:pathLst>
                <a:path w="98151" h="335940" extrusionOk="0">
                  <a:moveTo>
                    <a:pt x="27349" y="333838"/>
                  </a:moveTo>
                  <a:lnTo>
                    <a:pt x="27349" y="333838"/>
                  </a:lnTo>
                  <a:cubicBezTo>
                    <a:pt x="11309" y="331736"/>
                    <a:pt x="0" y="317030"/>
                    <a:pt x="2101" y="300983"/>
                  </a:cubicBezTo>
                  <a:lnTo>
                    <a:pt x="37953" y="27343"/>
                  </a:lnTo>
                  <a:cubicBezTo>
                    <a:pt x="40055" y="11302"/>
                    <a:pt x="54762" y="0"/>
                    <a:pt x="70815" y="2101"/>
                  </a:cubicBezTo>
                  <a:cubicBezTo>
                    <a:pt x="86855" y="4203"/>
                    <a:pt x="98151" y="18910"/>
                    <a:pt x="96050" y="34956"/>
                  </a:cubicBezTo>
                  <a:lnTo>
                    <a:pt x="60204" y="308590"/>
                  </a:lnTo>
                  <a:cubicBezTo>
                    <a:pt x="58108" y="324637"/>
                    <a:pt x="43395" y="335940"/>
                    <a:pt x="27349" y="3338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7882137" y="1700632"/>
              <a:ext cx="180962" cy="605682"/>
            </a:xfrm>
            <a:custGeom>
              <a:avLst/>
              <a:gdLst/>
              <a:ahLst/>
              <a:cxnLst/>
              <a:rect l="l" t="t" r="r" b="b"/>
              <a:pathLst>
                <a:path w="180962" h="605682" extrusionOk="0">
                  <a:moveTo>
                    <a:pt x="103384" y="605682"/>
                  </a:moveTo>
                  <a:lnTo>
                    <a:pt x="0" y="592131"/>
                  </a:lnTo>
                  <a:lnTo>
                    <a:pt x="77571" y="0"/>
                  </a:lnTo>
                  <a:lnTo>
                    <a:pt x="180962" y="135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7834166" y="1652668"/>
              <a:ext cx="276879" cy="701592"/>
            </a:xfrm>
            <a:custGeom>
              <a:avLst/>
              <a:gdLst/>
              <a:ahLst/>
              <a:cxnLst/>
              <a:rect l="l" t="t" r="r" b="b"/>
              <a:pathLst>
                <a:path w="276879" h="701592" extrusionOk="0">
                  <a:moveTo>
                    <a:pt x="188194" y="701592"/>
                  </a:moveTo>
                  <a:lnTo>
                    <a:pt x="0" y="676941"/>
                  </a:lnTo>
                  <a:lnTo>
                    <a:pt x="88677" y="0"/>
                  </a:lnTo>
                  <a:lnTo>
                    <a:pt x="276879" y="24657"/>
                  </a:lnTo>
                  <a:close/>
                  <a:moveTo>
                    <a:pt x="95916" y="603243"/>
                  </a:moveTo>
                  <a:lnTo>
                    <a:pt x="114496" y="605675"/>
                  </a:lnTo>
                  <a:lnTo>
                    <a:pt x="180962" y="98355"/>
                  </a:lnTo>
                  <a:lnTo>
                    <a:pt x="162375" y="959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8833570" y="1825276"/>
              <a:ext cx="180962" cy="605675"/>
            </a:xfrm>
            <a:custGeom>
              <a:avLst/>
              <a:gdLst/>
              <a:ahLst/>
              <a:cxnLst/>
              <a:rect l="l" t="t" r="r" b="b"/>
              <a:pathLst>
                <a:path w="180962" h="605675" extrusionOk="0">
                  <a:moveTo>
                    <a:pt x="103390" y="605675"/>
                  </a:moveTo>
                  <a:lnTo>
                    <a:pt x="0" y="592131"/>
                  </a:lnTo>
                  <a:lnTo>
                    <a:pt x="77571" y="0"/>
                  </a:lnTo>
                  <a:lnTo>
                    <a:pt x="180962" y="135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8785618" y="1777311"/>
              <a:ext cx="276872" cy="701592"/>
            </a:xfrm>
            <a:custGeom>
              <a:avLst/>
              <a:gdLst/>
              <a:ahLst/>
              <a:cxnLst/>
              <a:rect l="l" t="t" r="r" b="b"/>
              <a:pathLst>
                <a:path w="276872" h="701592" extrusionOk="0">
                  <a:moveTo>
                    <a:pt x="188194" y="701592"/>
                  </a:moveTo>
                  <a:lnTo>
                    <a:pt x="0" y="676941"/>
                  </a:lnTo>
                  <a:lnTo>
                    <a:pt x="88677" y="0"/>
                  </a:lnTo>
                  <a:lnTo>
                    <a:pt x="276872" y="24657"/>
                  </a:lnTo>
                  <a:close/>
                  <a:moveTo>
                    <a:pt x="95916" y="603243"/>
                  </a:moveTo>
                  <a:lnTo>
                    <a:pt x="114496" y="605675"/>
                  </a:lnTo>
                  <a:lnTo>
                    <a:pt x="180955" y="98355"/>
                  </a:lnTo>
                  <a:lnTo>
                    <a:pt x="162375" y="959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7903448" y="1494942"/>
              <a:ext cx="1176280" cy="424770"/>
            </a:xfrm>
            <a:custGeom>
              <a:avLst/>
              <a:gdLst/>
              <a:ahLst/>
              <a:cxnLst/>
              <a:rect l="l" t="t" r="r" b="b"/>
              <a:pathLst>
                <a:path w="1176280" h="424770" extrusionOk="0">
                  <a:moveTo>
                    <a:pt x="1107293" y="421709"/>
                  </a:moveTo>
                  <a:lnTo>
                    <a:pt x="1010900" y="409086"/>
                  </a:lnTo>
                  <a:cubicBezTo>
                    <a:pt x="987513" y="406019"/>
                    <a:pt x="971035" y="384568"/>
                    <a:pt x="974102" y="361188"/>
                  </a:cubicBezTo>
                  <a:lnTo>
                    <a:pt x="981608" y="303898"/>
                  </a:lnTo>
                  <a:cubicBezTo>
                    <a:pt x="982084" y="300247"/>
                    <a:pt x="979512" y="296900"/>
                    <a:pt x="975868" y="296424"/>
                  </a:cubicBezTo>
                  <a:lnTo>
                    <a:pt x="199129" y="194671"/>
                  </a:lnTo>
                  <a:cubicBezTo>
                    <a:pt x="195484" y="194189"/>
                    <a:pt x="192138" y="196761"/>
                    <a:pt x="191662" y="200412"/>
                  </a:cubicBezTo>
                  <a:lnTo>
                    <a:pt x="184156" y="257702"/>
                  </a:lnTo>
                  <a:cubicBezTo>
                    <a:pt x="181095" y="281082"/>
                    <a:pt x="159645" y="297561"/>
                    <a:pt x="136251" y="294500"/>
                  </a:cubicBezTo>
                  <a:lnTo>
                    <a:pt x="39865" y="281876"/>
                  </a:lnTo>
                  <a:cubicBezTo>
                    <a:pt x="16478" y="278809"/>
                    <a:pt x="0" y="257365"/>
                    <a:pt x="3060" y="233978"/>
                  </a:cubicBezTo>
                  <a:lnTo>
                    <a:pt x="10566" y="176688"/>
                  </a:lnTo>
                  <a:cubicBezTo>
                    <a:pt x="24149" y="73025"/>
                    <a:pt x="119195" y="0"/>
                    <a:pt x="222859" y="13582"/>
                  </a:cubicBezTo>
                  <a:lnTo>
                    <a:pt x="999585" y="115328"/>
                  </a:lnTo>
                  <a:cubicBezTo>
                    <a:pt x="1103249" y="128911"/>
                    <a:pt x="1176280" y="223958"/>
                    <a:pt x="1162704" y="327621"/>
                  </a:cubicBezTo>
                  <a:lnTo>
                    <a:pt x="1155198" y="384905"/>
                  </a:lnTo>
                  <a:cubicBezTo>
                    <a:pt x="1152131" y="408298"/>
                    <a:pt x="1130687" y="424770"/>
                    <a:pt x="1107293" y="4217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7857979" y="1449491"/>
              <a:ext cx="1267186" cy="515683"/>
            </a:xfrm>
            <a:custGeom>
              <a:avLst/>
              <a:gdLst/>
              <a:ahLst/>
              <a:cxnLst/>
              <a:rect l="l" t="t" r="r" b="b"/>
              <a:pathLst>
                <a:path w="1267186" h="515683" extrusionOk="0">
                  <a:moveTo>
                    <a:pt x="1147210" y="509562"/>
                  </a:moveTo>
                  <a:lnTo>
                    <a:pt x="1050829" y="496938"/>
                  </a:lnTo>
                  <a:cubicBezTo>
                    <a:pt x="1004087" y="490816"/>
                    <a:pt x="971054" y="447821"/>
                    <a:pt x="977176" y="401078"/>
                  </a:cubicBezTo>
                  <a:lnTo>
                    <a:pt x="979995" y="379596"/>
                  </a:lnTo>
                  <a:lnTo>
                    <a:pt x="274853" y="287216"/>
                  </a:lnTo>
                  <a:lnTo>
                    <a:pt x="272040" y="308705"/>
                  </a:lnTo>
                  <a:cubicBezTo>
                    <a:pt x="265912" y="355447"/>
                    <a:pt x="222923" y="388480"/>
                    <a:pt x="176180" y="382358"/>
                  </a:cubicBezTo>
                  <a:lnTo>
                    <a:pt x="79775" y="369728"/>
                  </a:lnTo>
                  <a:cubicBezTo>
                    <a:pt x="33039" y="363607"/>
                    <a:pt x="0" y="320611"/>
                    <a:pt x="6127" y="273869"/>
                  </a:cubicBezTo>
                  <a:lnTo>
                    <a:pt x="13633" y="216592"/>
                  </a:lnTo>
                  <a:cubicBezTo>
                    <a:pt x="30251" y="89700"/>
                    <a:pt x="147002" y="0"/>
                    <a:pt x="273875" y="16624"/>
                  </a:cubicBezTo>
                  <a:lnTo>
                    <a:pt x="1050607" y="118383"/>
                  </a:lnTo>
                  <a:cubicBezTo>
                    <a:pt x="1177486" y="135000"/>
                    <a:pt x="1267186" y="251745"/>
                    <a:pt x="1250569" y="378631"/>
                  </a:cubicBezTo>
                  <a:lnTo>
                    <a:pt x="1243063" y="435914"/>
                  </a:lnTo>
                  <a:cubicBezTo>
                    <a:pt x="1236935" y="482650"/>
                    <a:pt x="1193946" y="515683"/>
                    <a:pt x="1147210" y="509562"/>
                  </a:cubicBezTo>
                  <a:close/>
                  <a:moveTo>
                    <a:pt x="250158" y="197713"/>
                  </a:moveTo>
                  <a:lnTo>
                    <a:pt x="1026883" y="299465"/>
                  </a:lnTo>
                  <a:cubicBezTo>
                    <a:pt x="1053909" y="303009"/>
                    <a:pt x="1073029" y="327882"/>
                    <a:pt x="1069486" y="354907"/>
                  </a:cubicBezTo>
                  <a:lnTo>
                    <a:pt x="1061986" y="412191"/>
                  </a:lnTo>
                  <a:lnTo>
                    <a:pt x="1158367" y="424764"/>
                  </a:lnTo>
                  <a:lnTo>
                    <a:pt x="1165758" y="367518"/>
                  </a:lnTo>
                  <a:cubicBezTo>
                    <a:pt x="1176254" y="287400"/>
                    <a:pt x="1119612" y="213683"/>
                    <a:pt x="1039495" y="203187"/>
                  </a:cubicBezTo>
                  <a:lnTo>
                    <a:pt x="262769" y="101434"/>
                  </a:lnTo>
                  <a:cubicBezTo>
                    <a:pt x="182657" y="90944"/>
                    <a:pt x="108940" y="147580"/>
                    <a:pt x="98437" y="227698"/>
                  </a:cubicBezTo>
                  <a:lnTo>
                    <a:pt x="90938" y="284981"/>
                  </a:lnTo>
                  <a:lnTo>
                    <a:pt x="187293" y="297548"/>
                  </a:lnTo>
                  <a:lnTo>
                    <a:pt x="194729" y="240309"/>
                  </a:lnTo>
                  <a:cubicBezTo>
                    <a:pt x="198272" y="213283"/>
                    <a:pt x="223126" y="194170"/>
                    <a:pt x="250158" y="1977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7439224" y="2699290"/>
              <a:ext cx="162547" cy="637508"/>
            </a:xfrm>
            <a:custGeom>
              <a:avLst/>
              <a:gdLst/>
              <a:ahLst/>
              <a:cxnLst/>
              <a:rect l="l" t="t" r="r" b="b"/>
              <a:pathLst>
                <a:path w="162547" h="637508" extrusionOk="0">
                  <a:moveTo>
                    <a:pt x="39916" y="634441"/>
                  </a:moveTo>
                  <a:lnTo>
                    <a:pt x="39916" y="634441"/>
                  </a:lnTo>
                  <a:cubicBezTo>
                    <a:pt x="16497" y="631374"/>
                    <a:pt x="0" y="609904"/>
                    <a:pt x="3067" y="586479"/>
                  </a:cubicBezTo>
                  <a:lnTo>
                    <a:pt x="74669" y="39916"/>
                  </a:lnTo>
                  <a:cubicBezTo>
                    <a:pt x="77736" y="16503"/>
                    <a:pt x="99206" y="0"/>
                    <a:pt x="122624" y="3067"/>
                  </a:cubicBezTo>
                  <a:cubicBezTo>
                    <a:pt x="146050" y="6140"/>
                    <a:pt x="162547" y="27616"/>
                    <a:pt x="159473" y="51028"/>
                  </a:cubicBezTo>
                  <a:lnTo>
                    <a:pt x="87877" y="597592"/>
                  </a:lnTo>
                  <a:cubicBezTo>
                    <a:pt x="84804" y="621010"/>
                    <a:pt x="63334" y="637508"/>
                    <a:pt x="39916" y="6344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7392207" y="3437252"/>
              <a:ext cx="112883" cy="258438"/>
            </a:xfrm>
            <a:custGeom>
              <a:avLst/>
              <a:gdLst/>
              <a:ahLst/>
              <a:cxnLst/>
              <a:rect l="l" t="t" r="r" b="b"/>
              <a:pathLst>
                <a:path w="112883" h="258438" extrusionOk="0">
                  <a:moveTo>
                    <a:pt x="39916" y="255371"/>
                  </a:moveTo>
                  <a:lnTo>
                    <a:pt x="39916" y="255371"/>
                  </a:lnTo>
                  <a:cubicBezTo>
                    <a:pt x="16497" y="252310"/>
                    <a:pt x="0" y="230835"/>
                    <a:pt x="3067" y="207416"/>
                  </a:cubicBezTo>
                  <a:lnTo>
                    <a:pt x="25006" y="39916"/>
                  </a:lnTo>
                  <a:cubicBezTo>
                    <a:pt x="28079" y="16503"/>
                    <a:pt x="49549" y="0"/>
                    <a:pt x="72967" y="3073"/>
                  </a:cubicBezTo>
                  <a:cubicBezTo>
                    <a:pt x="96393" y="6140"/>
                    <a:pt x="112883" y="27609"/>
                    <a:pt x="109823" y="51028"/>
                  </a:cubicBezTo>
                  <a:lnTo>
                    <a:pt x="87877" y="218528"/>
                  </a:lnTo>
                  <a:cubicBezTo>
                    <a:pt x="84804" y="241947"/>
                    <a:pt x="63334" y="258438"/>
                    <a:pt x="39916" y="255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8262679" y="2440075"/>
              <a:ext cx="258445" cy="112890"/>
            </a:xfrm>
            <a:custGeom>
              <a:avLst/>
              <a:gdLst/>
              <a:ahLst/>
              <a:cxnLst/>
              <a:rect l="l" t="t" r="r" b="b"/>
              <a:pathLst>
                <a:path w="258445" h="112890" extrusionOk="0">
                  <a:moveTo>
                    <a:pt x="3067" y="39922"/>
                  </a:moveTo>
                  <a:lnTo>
                    <a:pt x="3067" y="39922"/>
                  </a:lnTo>
                  <a:cubicBezTo>
                    <a:pt x="6134" y="16503"/>
                    <a:pt x="27603" y="0"/>
                    <a:pt x="51028" y="3067"/>
                  </a:cubicBezTo>
                  <a:lnTo>
                    <a:pt x="218528" y="25012"/>
                  </a:lnTo>
                  <a:cubicBezTo>
                    <a:pt x="241947" y="28079"/>
                    <a:pt x="258445" y="49555"/>
                    <a:pt x="255371" y="72974"/>
                  </a:cubicBezTo>
                  <a:cubicBezTo>
                    <a:pt x="252304" y="96393"/>
                    <a:pt x="230835" y="112890"/>
                    <a:pt x="207416" y="109823"/>
                  </a:cubicBezTo>
                  <a:lnTo>
                    <a:pt x="39922" y="87884"/>
                  </a:lnTo>
                  <a:cubicBezTo>
                    <a:pt x="16497" y="84810"/>
                    <a:pt x="0" y="63341"/>
                    <a:pt x="3067" y="39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6243080" y="1205188"/>
              <a:ext cx="2106498" cy="2057374"/>
            </a:xfrm>
            <a:custGeom>
              <a:avLst/>
              <a:gdLst/>
              <a:ahLst/>
              <a:cxnLst/>
              <a:rect l="l" t="t" r="r" b="b"/>
              <a:pathLst>
                <a:path w="2106498" h="2057374" extrusionOk="0">
                  <a:moveTo>
                    <a:pt x="105511" y="929900"/>
                  </a:moveTo>
                  <a:cubicBezTo>
                    <a:pt x="189820" y="1104734"/>
                    <a:pt x="274142" y="1279556"/>
                    <a:pt x="358457" y="1454391"/>
                  </a:cubicBezTo>
                  <a:cubicBezTo>
                    <a:pt x="422560" y="1587303"/>
                    <a:pt x="486651" y="1720221"/>
                    <a:pt x="550754" y="1853139"/>
                  </a:cubicBezTo>
                  <a:cubicBezTo>
                    <a:pt x="553250" y="1859305"/>
                    <a:pt x="556101" y="1865528"/>
                    <a:pt x="559777" y="1871840"/>
                  </a:cubicBezTo>
                  <a:cubicBezTo>
                    <a:pt x="565315" y="1883327"/>
                    <a:pt x="571893" y="1893093"/>
                    <a:pt x="579113" y="1901590"/>
                  </a:cubicBezTo>
                  <a:cubicBezTo>
                    <a:pt x="672103" y="2031492"/>
                    <a:pt x="822090" y="2057374"/>
                    <a:pt x="968317" y="1986851"/>
                  </a:cubicBezTo>
                  <a:cubicBezTo>
                    <a:pt x="1074788" y="1935505"/>
                    <a:pt x="1181252" y="1884159"/>
                    <a:pt x="1287729" y="1832813"/>
                  </a:cubicBezTo>
                  <a:cubicBezTo>
                    <a:pt x="1376800" y="1789861"/>
                    <a:pt x="1468183" y="1749882"/>
                    <a:pt x="1555597" y="1703635"/>
                  </a:cubicBezTo>
                  <a:cubicBezTo>
                    <a:pt x="1700091" y="1627187"/>
                    <a:pt x="1737944" y="1495831"/>
                    <a:pt x="1701863" y="1359484"/>
                  </a:cubicBezTo>
                  <a:cubicBezTo>
                    <a:pt x="1754403" y="1304213"/>
                    <a:pt x="1806943" y="1248937"/>
                    <a:pt x="1859489" y="1193666"/>
                  </a:cubicBezTo>
                  <a:cubicBezTo>
                    <a:pt x="1929079" y="1120457"/>
                    <a:pt x="2065064" y="1016730"/>
                    <a:pt x="2082266" y="911625"/>
                  </a:cubicBezTo>
                  <a:cubicBezTo>
                    <a:pt x="2106498" y="763581"/>
                    <a:pt x="1949132" y="663651"/>
                    <a:pt x="1855349" y="574509"/>
                  </a:cubicBezTo>
                  <a:cubicBezTo>
                    <a:pt x="1820214" y="541102"/>
                    <a:pt x="1786127" y="502710"/>
                    <a:pt x="1747500" y="473119"/>
                  </a:cubicBezTo>
                  <a:cubicBezTo>
                    <a:pt x="1745221" y="471379"/>
                    <a:pt x="1742890" y="469988"/>
                    <a:pt x="1740592" y="468363"/>
                  </a:cubicBezTo>
                  <a:cubicBezTo>
                    <a:pt x="1750504" y="437711"/>
                    <a:pt x="1758759" y="406920"/>
                    <a:pt x="1763255" y="376091"/>
                  </a:cubicBezTo>
                  <a:cubicBezTo>
                    <a:pt x="1788388" y="203676"/>
                    <a:pt x="1631581" y="158711"/>
                    <a:pt x="1504556" y="114344"/>
                  </a:cubicBezTo>
                  <a:cubicBezTo>
                    <a:pt x="1403800" y="79146"/>
                    <a:pt x="1260570" y="0"/>
                    <a:pt x="1153623" y="45466"/>
                  </a:cubicBezTo>
                  <a:cubicBezTo>
                    <a:pt x="1103471" y="66782"/>
                    <a:pt x="1070762" y="107683"/>
                    <a:pt x="1046670" y="155721"/>
                  </a:cubicBezTo>
                  <a:cubicBezTo>
                    <a:pt x="987101" y="128879"/>
                    <a:pt x="918248" y="123964"/>
                    <a:pt x="843343" y="151523"/>
                  </a:cubicBezTo>
                  <a:cubicBezTo>
                    <a:pt x="790270" y="171043"/>
                    <a:pt x="739844" y="199351"/>
                    <a:pt x="689006" y="223862"/>
                  </a:cubicBezTo>
                  <a:cubicBezTo>
                    <a:pt x="526434" y="302266"/>
                    <a:pt x="359962" y="375437"/>
                    <a:pt x="200278" y="459562"/>
                  </a:cubicBezTo>
                  <a:cubicBezTo>
                    <a:pt x="68954" y="528739"/>
                    <a:pt x="0" y="671556"/>
                    <a:pt x="52527" y="815454"/>
                  </a:cubicBezTo>
                  <a:cubicBezTo>
                    <a:pt x="66922" y="854868"/>
                    <a:pt x="87318" y="892181"/>
                    <a:pt x="105511" y="929900"/>
                  </a:cubicBezTo>
                  <a:close/>
                </a:path>
              </a:pathLst>
            </a:custGeom>
            <a:solidFill>
              <a:srgbClr val="C5C5C5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6190376" y="1095904"/>
              <a:ext cx="2106498" cy="2057374"/>
            </a:xfrm>
            <a:custGeom>
              <a:avLst/>
              <a:gdLst/>
              <a:ahLst/>
              <a:cxnLst/>
              <a:rect l="l" t="t" r="r" b="b"/>
              <a:pathLst>
                <a:path w="2106498" h="2057374" extrusionOk="0">
                  <a:moveTo>
                    <a:pt x="105511" y="929900"/>
                  </a:moveTo>
                  <a:cubicBezTo>
                    <a:pt x="189820" y="1104734"/>
                    <a:pt x="274142" y="1279556"/>
                    <a:pt x="358457" y="1454391"/>
                  </a:cubicBezTo>
                  <a:cubicBezTo>
                    <a:pt x="422560" y="1587303"/>
                    <a:pt x="486651" y="1720221"/>
                    <a:pt x="550754" y="1853139"/>
                  </a:cubicBezTo>
                  <a:cubicBezTo>
                    <a:pt x="553250" y="1859305"/>
                    <a:pt x="556101" y="1865528"/>
                    <a:pt x="559777" y="1871840"/>
                  </a:cubicBezTo>
                  <a:cubicBezTo>
                    <a:pt x="565321" y="1883327"/>
                    <a:pt x="571893" y="1893100"/>
                    <a:pt x="579113" y="1901590"/>
                  </a:cubicBezTo>
                  <a:cubicBezTo>
                    <a:pt x="672103" y="2031492"/>
                    <a:pt x="822090" y="2057374"/>
                    <a:pt x="968317" y="1986851"/>
                  </a:cubicBezTo>
                  <a:cubicBezTo>
                    <a:pt x="1074788" y="1935505"/>
                    <a:pt x="1181252" y="1884159"/>
                    <a:pt x="1287729" y="1832813"/>
                  </a:cubicBezTo>
                  <a:cubicBezTo>
                    <a:pt x="1376800" y="1789861"/>
                    <a:pt x="1468183" y="1749882"/>
                    <a:pt x="1555597" y="1703635"/>
                  </a:cubicBezTo>
                  <a:cubicBezTo>
                    <a:pt x="1700091" y="1627187"/>
                    <a:pt x="1737944" y="1495831"/>
                    <a:pt x="1701863" y="1359484"/>
                  </a:cubicBezTo>
                  <a:cubicBezTo>
                    <a:pt x="1754403" y="1304213"/>
                    <a:pt x="1806943" y="1248937"/>
                    <a:pt x="1859489" y="1193666"/>
                  </a:cubicBezTo>
                  <a:cubicBezTo>
                    <a:pt x="1929079" y="1120457"/>
                    <a:pt x="2065064" y="1016730"/>
                    <a:pt x="2082266" y="911625"/>
                  </a:cubicBezTo>
                  <a:cubicBezTo>
                    <a:pt x="2106498" y="763581"/>
                    <a:pt x="1949132" y="663651"/>
                    <a:pt x="1855349" y="574509"/>
                  </a:cubicBezTo>
                  <a:cubicBezTo>
                    <a:pt x="1820214" y="541102"/>
                    <a:pt x="1786127" y="502710"/>
                    <a:pt x="1747500" y="473119"/>
                  </a:cubicBezTo>
                  <a:cubicBezTo>
                    <a:pt x="1745221" y="471379"/>
                    <a:pt x="1742890" y="469988"/>
                    <a:pt x="1740592" y="468363"/>
                  </a:cubicBezTo>
                  <a:cubicBezTo>
                    <a:pt x="1750510" y="437711"/>
                    <a:pt x="1758765" y="406920"/>
                    <a:pt x="1763255" y="376091"/>
                  </a:cubicBezTo>
                  <a:cubicBezTo>
                    <a:pt x="1788388" y="203676"/>
                    <a:pt x="1631581" y="158718"/>
                    <a:pt x="1504556" y="114344"/>
                  </a:cubicBezTo>
                  <a:cubicBezTo>
                    <a:pt x="1403800" y="79146"/>
                    <a:pt x="1260570" y="0"/>
                    <a:pt x="1153623" y="45466"/>
                  </a:cubicBezTo>
                  <a:cubicBezTo>
                    <a:pt x="1103471" y="66782"/>
                    <a:pt x="1070762" y="107683"/>
                    <a:pt x="1046670" y="155721"/>
                  </a:cubicBezTo>
                  <a:cubicBezTo>
                    <a:pt x="987101" y="128879"/>
                    <a:pt x="918248" y="123964"/>
                    <a:pt x="843343" y="151523"/>
                  </a:cubicBezTo>
                  <a:cubicBezTo>
                    <a:pt x="790276" y="171043"/>
                    <a:pt x="739844" y="199351"/>
                    <a:pt x="689006" y="223862"/>
                  </a:cubicBezTo>
                  <a:cubicBezTo>
                    <a:pt x="526434" y="302266"/>
                    <a:pt x="359962" y="375437"/>
                    <a:pt x="200278" y="459562"/>
                  </a:cubicBezTo>
                  <a:cubicBezTo>
                    <a:pt x="68954" y="528745"/>
                    <a:pt x="0" y="671556"/>
                    <a:pt x="52533" y="815454"/>
                  </a:cubicBezTo>
                  <a:cubicBezTo>
                    <a:pt x="66922" y="854868"/>
                    <a:pt x="87318" y="892181"/>
                    <a:pt x="105511" y="9299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087503" y="1268903"/>
              <a:ext cx="726903" cy="1024464"/>
            </a:xfrm>
            <a:custGeom>
              <a:avLst/>
              <a:gdLst/>
              <a:ahLst/>
              <a:cxnLst/>
              <a:rect l="l" t="t" r="r" b="b"/>
              <a:pathLst>
                <a:path w="726903" h="1024464" extrusionOk="0">
                  <a:moveTo>
                    <a:pt x="723982" y="160801"/>
                  </a:moveTo>
                  <a:lnTo>
                    <a:pt x="426777" y="1011707"/>
                  </a:lnTo>
                  <a:cubicBezTo>
                    <a:pt x="423856" y="1020057"/>
                    <a:pt x="414724" y="1024464"/>
                    <a:pt x="406368" y="1021549"/>
                  </a:cubicBezTo>
                  <a:lnTo>
                    <a:pt x="12757" y="884059"/>
                  </a:lnTo>
                  <a:cubicBezTo>
                    <a:pt x="4413" y="881145"/>
                    <a:pt x="0" y="872013"/>
                    <a:pt x="2921" y="863663"/>
                  </a:cubicBezTo>
                  <a:lnTo>
                    <a:pt x="300132" y="12757"/>
                  </a:lnTo>
                  <a:cubicBezTo>
                    <a:pt x="303047" y="4400"/>
                    <a:pt x="312178" y="0"/>
                    <a:pt x="320535" y="2914"/>
                  </a:cubicBezTo>
                  <a:lnTo>
                    <a:pt x="714146" y="140398"/>
                  </a:lnTo>
                  <a:cubicBezTo>
                    <a:pt x="722496" y="143313"/>
                    <a:pt x="726903" y="152450"/>
                    <a:pt x="723982" y="1608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7064468" y="1245865"/>
              <a:ext cx="772972" cy="1070540"/>
            </a:xfrm>
            <a:custGeom>
              <a:avLst/>
              <a:gdLst/>
              <a:ahLst/>
              <a:cxnLst/>
              <a:rect l="l" t="t" r="r" b="b"/>
              <a:pathLst>
                <a:path w="772972" h="1070540" extrusionOk="0">
                  <a:moveTo>
                    <a:pt x="395738" y="1058290"/>
                  </a:moveTo>
                  <a:lnTo>
                    <a:pt x="53600" y="938790"/>
                  </a:lnTo>
                  <a:cubicBezTo>
                    <a:pt x="18548" y="926547"/>
                    <a:pt x="0" y="888079"/>
                    <a:pt x="12242" y="853033"/>
                  </a:cubicBezTo>
                  <a:lnTo>
                    <a:pt x="291471" y="53600"/>
                  </a:lnTo>
                  <a:cubicBezTo>
                    <a:pt x="303714" y="18554"/>
                    <a:pt x="342182" y="0"/>
                    <a:pt x="377234" y="12249"/>
                  </a:cubicBezTo>
                  <a:lnTo>
                    <a:pt x="719366" y="131749"/>
                  </a:lnTo>
                  <a:cubicBezTo>
                    <a:pt x="754424" y="143992"/>
                    <a:pt x="772972" y="182460"/>
                    <a:pt x="760736" y="217506"/>
                  </a:cubicBezTo>
                  <a:lnTo>
                    <a:pt x="481507" y="1016933"/>
                  </a:lnTo>
                  <a:cubicBezTo>
                    <a:pt x="469258" y="1051985"/>
                    <a:pt x="430796" y="1070540"/>
                    <a:pt x="395738" y="1058290"/>
                  </a:cubicBezTo>
                  <a:close/>
                  <a:moveTo>
                    <a:pt x="361372" y="57645"/>
                  </a:moveTo>
                  <a:cubicBezTo>
                    <a:pt x="351358" y="54146"/>
                    <a:pt x="340366" y="59442"/>
                    <a:pt x="336873" y="69456"/>
                  </a:cubicBezTo>
                  <a:lnTo>
                    <a:pt x="57638" y="868889"/>
                  </a:lnTo>
                  <a:cubicBezTo>
                    <a:pt x="54140" y="878897"/>
                    <a:pt x="59442" y="889888"/>
                    <a:pt x="69462" y="893387"/>
                  </a:cubicBezTo>
                  <a:lnTo>
                    <a:pt x="411594" y="1012894"/>
                  </a:lnTo>
                  <a:cubicBezTo>
                    <a:pt x="421614" y="1016387"/>
                    <a:pt x="432606" y="1011091"/>
                    <a:pt x="436105" y="1001077"/>
                  </a:cubicBezTo>
                  <a:lnTo>
                    <a:pt x="715333" y="201650"/>
                  </a:lnTo>
                  <a:cubicBezTo>
                    <a:pt x="718832" y="191636"/>
                    <a:pt x="713530" y="180651"/>
                    <a:pt x="703510" y="177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7272108" y="1366231"/>
              <a:ext cx="262528" cy="525564"/>
            </a:xfrm>
            <a:custGeom>
              <a:avLst/>
              <a:gdLst/>
              <a:ahLst/>
              <a:cxnLst/>
              <a:rect l="l" t="t" r="r" b="b"/>
              <a:pathLst>
                <a:path w="262528" h="525564" extrusionOk="0">
                  <a:moveTo>
                    <a:pt x="260591" y="40690"/>
                  </a:moveTo>
                  <a:lnTo>
                    <a:pt x="94189" y="517093"/>
                  </a:lnTo>
                  <a:cubicBezTo>
                    <a:pt x="92252" y="522636"/>
                    <a:pt x="86188" y="525564"/>
                    <a:pt x="80645" y="523633"/>
                  </a:cubicBezTo>
                  <a:lnTo>
                    <a:pt x="8470" y="498417"/>
                  </a:lnTo>
                  <a:cubicBezTo>
                    <a:pt x="2927" y="496481"/>
                    <a:pt x="0" y="490416"/>
                    <a:pt x="1943" y="484873"/>
                  </a:cubicBezTo>
                  <a:lnTo>
                    <a:pt x="168344" y="8470"/>
                  </a:lnTo>
                  <a:cubicBezTo>
                    <a:pt x="170275" y="2927"/>
                    <a:pt x="176339" y="0"/>
                    <a:pt x="181883" y="1930"/>
                  </a:cubicBezTo>
                  <a:lnTo>
                    <a:pt x="254063" y="27146"/>
                  </a:lnTo>
                  <a:cubicBezTo>
                    <a:pt x="259607" y="29083"/>
                    <a:pt x="262528" y="35147"/>
                    <a:pt x="260591" y="40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7247710" y="1341841"/>
              <a:ext cx="311315" cy="574351"/>
            </a:xfrm>
            <a:custGeom>
              <a:avLst/>
              <a:gdLst/>
              <a:ahLst/>
              <a:cxnLst/>
              <a:rect l="l" t="t" r="r" b="b"/>
              <a:pathLst>
                <a:path w="311315" h="574351" extrusionOk="0">
                  <a:moveTo>
                    <a:pt x="80029" y="564749"/>
                  </a:moveTo>
                  <a:lnTo>
                    <a:pt x="42030" y="551484"/>
                  </a:lnTo>
                  <a:cubicBezTo>
                    <a:pt x="14554" y="541889"/>
                    <a:pt x="0" y="511727"/>
                    <a:pt x="9601" y="484244"/>
                  </a:cubicBezTo>
                  <a:lnTo>
                    <a:pt x="164064" y="42024"/>
                  </a:lnTo>
                  <a:cubicBezTo>
                    <a:pt x="173666" y="14541"/>
                    <a:pt x="203835" y="0"/>
                    <a:pt x="231305" y="9594"/>
                  </a:cubicBezTo>
                  <a:lnTo>
                    <a:pt x="269297" y="22859"/>
                  </a:lnTo>
                  <a:cubicBezTo>
                    <a:pt x="296779" y="32461"/>
                    <a:pt x="311315" y="62617"/>
                    <a:pt x="301720" y="90100"/>
                  </a:cubicBezTo>
                  <a:lnTo>
                    <a:pt x="147256" y="532320"/>
                  </a:lnTo>
                  <a:cubicBezTo>
                    <a:pt x="137655" y="559803"/>
                    <a:pt x="107505" y="574351"/>
                    <a:pt x="80029" y="564749"/>
                  </a:cubicBezTo>
                  <a:close/>
                  <a:moveTo>
                    <a:pt x="215449" y="54997"/>
                  </a:moveTo>
                  <a:cubicBezTo>
                    <a:pt x="213004" y="54140"/>
                    <a:pt x="210318" y="55429"/>
                    <a:pt x="209467" y="57880"/>
                  </a:cubicBezTo>
                  <a:lnTo>
                    <a:pt x="55003" y="500100"/>
                  </a:lnTo>
                  <a:cubicBezTo>
                    <a:pt x="54152" y="502538"/>
                    <a:pt x="55454" y="505225"/>
                    <a:pt x="57892" y="506082"/>
                  </a:cubicBezTo>
                  <a:lnTo>
                    <a:pt x="95885" y="519353"/>
                  </a:lnTo>
                  <a:cubicBezTo>
                    <a:pt x="98329" y="520204"/>
                    <a:pt x="101003" y="518909"/>
                    <a:pt x="101854" y="516464"/>
                  </a:cubicBezTo>
                  <a:lnTo>
                    <a:pt x="256317" y="74244"/>
                  </a:lnTo>
                  <a:cubicBezTo>
                    <a:pt x="257168" y="71799"/>
                    <a:pt x="255879" y="69119"/>
                    <a:pt x="253441" y="68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7421627" y="1766567"/>
              <a:ext cx="188296" cy="188290"/>
            </a:xfrm>
            <a:custGeom>
              <a:avLst/>
              <a:gdLst/>
              <a:ahLst/>
              <a:cxnLst/>
              <a:rect l="l" t="t" r="r" b="b"/>
              <a:pathLst>
                <a:path w="188296" h="188290" extrusionOk="0">
                  <a:moveTo>
                    <a:pt x="186397" y="57842"/>
                  </a:moveTo>
                  <a:lnTo>
                    <a:pt x="143732" y="179984"/>
                  </a:lnTo>
                  <a:cubicBezTo>
                    <a:pt x="141827" y="185426"/>
                    <a:pt x="135883" y="188290"/>
                    <a:pt x="130448" y="186391"/>
                  </a:cubicBezTo>
                  <a:lnTo>
                    <a:pt x="8305" y="143725"/>
                  </a:lnTo>
                  <a:cubicBezTo>
                    <a:pt x="2870" y="141833"/>
                    <a:pt x="0" y="135883"/>
                    <a:pt x="1898" y="130448"/>
                  </a:cubicBezTo>
                  <a:lnTo>
                    <a:pt x="44564" y="8299"/>
                  </a:lnTo>
                  <a:cubicBezTo>
                    <a:pt x="46462" y="2863"/>
                    <a:pt x="52406" y="0"/>
                    <a:pt x="57848" y="1892"/>
                  </a:cubicBezTo>
                  <a:lnTo>
                    <a:pt x="179990" y="44557"/>
                  </a:lnTo>
                  <a:cubicBezTo>
                    <a:pt x="185426" y="46456"/>
                    <a:pt x="188296" y="52406"/>
                    <a:pt x="186397" y="57842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7397183" y="1742110"/>
              <a:ext cx="237191" cy="237191"/>
            </a:xfrm>
            <a:custGeom>
              <a:avLst/>
              <a:gdLst/>
              <a:ahLst/>
              <a:cxnLst/>
              <a:rect l="l" t="t" r="r" b="b"/>
              <a:pathLst>
                <a:path w="237191" h="237191" extrusionOk="0">
                  <a:moveTo>
                    <a:pt x="130213" y="227698"/>
                  </a:moveTo>
                  <a:lnTo>
                    <a:pt x="41567" y="196735"/>
                  </a:lnTo>
                  <a:cubicBezTo>
                    <a:pt x="14389" y="187242"/>
                    <a:pt x="0" y="157403"/>
                    <a:pt x="9499" y="130213"/>
                  </a:cubicBezTo>
                  <a:lnTo>
                    <a:pt x="40455" y="41586"/>
                  </a:lnTo>
                  <a:cubicBezTo>
                    <a:pt x="49955" y="14401"/>
                    <a:pt x="79787" y="0"/>
                    <a:pt x="106965" y="9499"/>
                  </a:cubicBezTo>
                  <a:lnTo>
                    <a:pt x="195611" y="40462"/>
                  </a:lnTo>
                  <a:cubicBezTo>
                    <a:pt x="222789" y="49955"/>
                    <a:pt x="237191" y="79800"/>
                    <a:pt x="227698" y="106984"/>
                  </a:cubicBezTo>
                  <a:lnTo>
                    <a:pt x="196735" y="195618"/>
                  </a:lnTo>
                  <a:cubicBezTo>
                    <a:pt x="187242" y="222802"/>
                    <a:pt x="157391" y="237191"/>
                    <a:pt x="130213" y="227698"/>
                  </a:cubicBezTo>
                  <a:close/>
                  <a:moveTo>
                    <a:pt x="91109" y="54902"/>
                  </a:moveTo>
                  <a:cubicBezTo>
                    <a:pt x="88963" y="54152"/>
                    <a:pt x="86607" y="55295"/>
                    <a:pt x="85858" y="57442"/>
                  </a:cubicBezTo>
                  <a:lnTo>
                    <a:pt x="54902" y="146075"/>
                  </a:lnTo>
                  <a:cubicBezTo>
                    <a:pt x="54152" y="148221"/>
                    <a:pt x="55283" y="150583"/>
                    <a:pt x="57423" y="151339"/>
                  </a:cubicBezTo>
                  <a:lnTo>
                    <a:pt x="146069" y="182295"/>
                  </a:lnTo>
                  <a:cubicBezTo>
                    <a:pt x="148228" y="183051"/>
                    <a:pt x="150583" y="181908"/>
                    <a:pt x="151333" y="179755"/>
                  </a:cubicBezTo>
                  <a:lnTo>
                    <a:pt x="182289" y="91128"/>
                  </a:lnTo>
                  <a:cubicBezTo>
                    <a:pt x="183045" y="88976"/>
                    <a:pt x="181914" y="86613"/>
                    <a:pt x="179755" y="858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7527720" y="1428567"/>
              <a:ext cx="99206" cy="284029"/>
            </a:xfrm>
            <a:custGeom>
              <a:avLst/>
              <a:gdLst/>
              <a:ahLst/>
              <a:cxnLst/>
              <a:rect l="l" t="t" r="r" b="b"/>
              <a:pathLst>
                <a:path w="99206" h="284029" extrusionOk="0">
                  <a:moveTo>
                    <a:pt x="0" y="284029"/>
                  </a:moveTo>
                  <a:lnTo>
                    <a:pt x="992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7505026" y="1420635"/>
              <a:ext cx="144608" cy="299885"/>
            </a:xfrm>
            <a:custGeom>
              <a:avLst/>
              <a:gdLst/>
              <a:ahLst/>
              <a:cxnLst/>
              <a:rect l="l" t="t" r="r" b="b"/>
              <a:pathLst>
                <a:path w="144608" h="299885" extrusionOk="0">
                  <a:moveTo>
                    <a:pt x="45402" y="299885"/>
                  </a:moveTo>
                  <a:lnTo>
                    <a:pt x="0" y="284029"/>
                  </a:lnTo>
                  <a:lnTo>
                    <a:pt x="99206" y="0"/>
                  </a:lnTo>
                  <a:lnTo>
                    <a:pt x="144608" y="15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7598643" y="1453341"/>
              <a:ext cx="99206" cy="284022"/>
            </a:xfrm>
            <a:custGeom>
              <a:avLst/>
              <a:gdLst/>
              <a:ahLst/>
              <a:cxnLst/>
              <a:rect l="l" t="t" r="r" b="b"/>
              <a:pathLst>
                <a:path w="99206" h="284022" extrusionOk="0">
                  <a:moveTo>
                    <a:pt x="0" y="284022"/>
                  </a:moveTo>
                  <a:lnTo>
                    <a:pt x="992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7575936" y="1445403"/>
              <a:ext cx="144608" cy="299885"/>
            </a:xfrm>
            <a:custGeom>
              <a:avLst/>
              <a:gdLst/>
              <a:ahLst/>
              <a:cxnLst/>
              <a:rect l="l" t="t" r="r" b="b"/>
              <a:pathLst>
                <a:path w="144608" h="299885" extrusionOk="0">
                  <a:moveTo>
                    <a:pt x="45402" y="299885"/>
                  </a:moveTo>
                  <a:lnTo>
                    <a:pt x="0" y="284029"/>
                  </a:lnTo>
                  <a:lnTo>
                    <a:pt x="99206" y="0"/>
                  </a:lnTo>
                  <a:lnTo>
                    <a:pt x="144608" y="15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7178607" y="1667443"/>
              <a:ext cx="958576" cy="975925"/>
            </a:xfrm>
            <a:custGeom>
              <a:avLst/>
              <a:gdLst/>
              <a:ahLst/>
              <a:cxnLst/>
              <a:rect l="l" t="t" r="r" b="b"/>
              <a:pathLst>
                <a:path w="958576" h="975925" extrusionOk="0">
                  <a:moveTo>
                    <a:pt x="952480" y="315995"/>
                  </a:moveTo>
                  <a:lnTo>
                    <a:pt x="331501" y="969257"/>
                  </a:lnTo>
                  <a:cubicBezTo>
                    <a:pt x="325405" y="975671"/>
                    <a:pt x="315264" y="975925"/>
                    <a:pt x="308857" y="969829"/>
                  </a:cubicBezTo>
                  <a:lnTo>
                    <a:pt x="6667" y="682574"/>
                  </a:lnTo>
                  <a:cubicBezTo>
                    <a:pt x="254" y="676484"/>
                    <a:pt x="0" y="666343"/>
                    <a:pt x="6096" y="659930"/>
                  </a:cubicBezTo>
                  <a:lnTo>
                    <a:pt x="627075" y="6667"/>
                  </a:lnTo>
                  <a:cubicBezTo>
                    <a:pt x="633171" y="254"/>
                    <a:pt x="643312" y="0"/>
                    <a:pt x="649719" y="6089"/>
                  </a:cubicBezTo>
                  <a:lnTo>
                    <a:pt x="951909" y="293350"/>
                  </a:lnTo>
                  <a:cubicBezTo>
                    <a:pt x="958322" y="299446"/>
                    <a:pt x="958576" y="309581"/>
                    <a:pt x="952480" y="315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7160492" y="1649354"/>
              <a:ext cx="994810" cy="1005281"/>
            </a:xfrm>
            <a:custGeom>
              <a:avLst/>
              <a:gdLst/>
              <a:ahLst/>
              <a:cxnLst/>
              <a:rect l="l" t="t" r="r" b="b"/>
              <a:pathLst>
                <a:path w="994810" h="1005281" extrusionOk="0">
                  <a:moveTo>
                    <a:pt x="314794" y="1001356"/>
                  </a:moveTo>
                  <a:cubicBezTo>
                    <a:pt x="305898" y="998245"/>
                    <a:pt x="297675" y="993247"/>
                    <a:pt x="290645" y="986561"/>
                  </a:cubicBezTo>
                  <a:lnTo>
                    <a:pt x="27971" y="736873"/>
                  </a:lnTo>
                  <a:cubicBezTo>
                    <a:pt x="1073" y="711295"/>
                    <a:pt x="0" y="668604"/>
                    <a:pt x="25571" y="641692"/>
                  </a:cubicBezTo>
                  <a:lnTo>
                    <a:pt x="608977" y="27946"/>
                  </a:lnTo>
                  <a:cubicBezTo>
                    <a:pt x="634574" y="1047"/>
                    <a:pt x="677303" y="0"/>
                    <a:pt x="704170" y="25546"/>
                  </a:cubicBezTo>
                  <a:lnTo>
                    <a:pt x="966838" y="275234"/>
                  </a:lnTo>
                  <a:cubicBezTo>
                    <a:pt x="993736" y="300805"/>
                    <a:pt x="994810" y="343496"/>
                    <a:pt x="969244" y="370408"/>
                  </a:cubicBezTo>
                  <a:lnTo>
                    <a:pt x="385825" y="984154"/>
                  </a:lnTo>
                  <a:cubicBezTo>
                    <a:pt x="373424" y="997184"/>
                    <a:pt x="356717" y="1004614"/>
                    <a:pt x="338734" y="1005077"/>
                  </a:cubicBezTo>
                  <a:cubicBezTo>
                    <a:pt x="330466" y="1005281"/>
                    <a:pt x="322376" y="1004004"/>
                    <a:pt x="314794" y="1001356"/>
                  </a:cubicBezTo>
                  <a:close/>
                  <a:moveTo>
                    <a:pt x="664146" y="56184"/>
                  </a:moveTo>
                  <a:cubicBezTo>
                    <a:pt x="657231" y="53771"/>
                    <a:pt x="649198" y="55435"/>
                    <a:pt x="643832" y="61087"/>
                  </a:cubicBezTo>
                  <a:lnTo>
                    <a:pt x="60426" y="674827"/>
                  </a:lnTo>
                  <a:cubicBezTo>
                    <a:pt x="53111" y="682517"/>
                    <a:pt x="53422" y="694721"/>
                    <a:pt x="61106" y="702017"/>
                  </a:cubicBezTo>
                  <a:lnTo>
                    <a:pt x="323773" y="951699"/>
                  </a:lnTo>
                  <a:cubicBezTo>
                    <a:pt x="327526" y="955268"/>
                    <a:pt x="332409" y="957141"/>
                    <a:pt x="337515" y="956989"/>
                  </a:cubicBezTo>
                  <a:cubicBezTo>
                    <a:pt x="342658" y="956862"/>
                    <a:pt x="347427" y="954741"/>
                    <a:pt x="350964" y="951020"/>
                  </a:cubicBezTo>
                  <a:lnTo>
                    <a:pt x="934389" y="337280"/>
                  </a:lnTo>
                  <a:cubicBezTo>
                    <a:pt x="941698" y="329590"/>
                    <a:pt x="941381" y="317392"/>
                    <a:pt x="933703" y="310089"/>
                  </a:cubicBezTo>
                  <a:lnTo>
                    <a:pt x="671036" y="60394"/>
                  </a:lnTo>
                  <a:cubicBezTo>
                    <a:pt x="669010" y="58458"/>
                    <a:pt x="666648" y="57061"/>
                    <a:pt x="664146" y="56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7463817" y="1776219"/>
              <a:ext cx="426599" cy="441928"/>
            </a:xfrm>
            <a:custGeom>
              <a:avLst/>
              <a:gdLst/>
              <a:ahLst/>
              <a:cxnLst/>
              <a:rect l="l" t="t" r="r" b="b"/>
              <a:pathLst>
                <a:path w="426599" h="441928" extrusionOk="0">
                  <a:moveTo>
                    <a:pt x="422548" y="71748"/>
                  </a:moveTo>
                  <a:lnTo>
                    <a:pt x="74872" y="437502"/>
                  </a:lnTo>
                  <a:cubicBezTo>
                    <a:pt x="70821" y="441756"/>
                    <a:pt x="64096" y="441928"/>
                    <a:pt x="59836" y="437876"/>
                  </a:cubicBezTo>
                  <a:lnTo>
                    <a:pt x="4425" y="385203"/>
                  </a:lnTo>
                  <a:cubicBezTo>
                    <a:pt x="171" y="381165"/>
                    <a:pt x="0" y="374434"/>
                    <a:pt x="4051" y="370173"/>
                  </a:cubicBezTo>
                  <a:lnTo>
                    <a:pt x="351726" y="4425"/>
                  </a:lnTo>
                  <a:cubicBezTo>
                    <a:pt x="355771" y="171"/>
                    <a:pt x="362502" y="0"/>
                    <a:pt x="366763" y="4044"/>
                  </a:cubicBezTo>
                  <a:lnTo>
                    <a:pt x="422167" y="56718"/>
                  </a:lnTo>
                  <a:cubicBezTo>
                    <a:pt x="426421" y="60769"/>
                    <a:pt x="426599" y="67494"/>
                    <a:pt x="422548" y="71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7442850" y="1755281"/>
              <a:ext cx="468522" cy="478447"/>
            </a:xfrm>
            <a:custGeom>
              <a:avLst/>
              <a:gdLst/>
              <a:ahLst/>
              <a:cxnLst/>
              <a:rect l="l" t="t" r="r" b="b"/>
              <a:pathLst>
                <a:path w="468522" h="478447" extrusionOk="0">
                  <a:moveTo>
                    <a:pt x="70046" y="475367"/>
                  </a:moveTo>
                  <a:cubicBezTo>
                    <a:pt x="63074" y="472928"/>
                    <a:pt x="56629" y="469011"/>
                    <a:pt x="51117" y="463765"/>
                  </a:cubicBezTo>
                  <a:lnTo>
                    <a:pt x="21945" y="436041"/>
                  </a:lnTo>
                  <a:cubicBezTo>
                    <a:pt x="857" y="416001"/>
                    <a:pt x="0" y="382524"/>
                    <a:pt x="20053" y="361422"/>
                  </a:cubicBezTo>
                  <a:lnTo>
                    <a:pt x="342798" y="21913"/>
                  </a:lnTo>
                  <a:cubicBezTo>
                    <a:pt x="362851" y="825"/>
                    <a:pt x="396303" y="0"/>
                    <a:pt x="417410" y="20027"/>
                  </a:cubicBezTo>
                  <a:lnTo>
                    <a:pt x="446582" y="47751"/>
                  </a:lnTo>
                  <a:cubicBezTo>
                    <a:pt x="467664" y="67805"/>
                    <a:pt x="468522" y="101288"/>
                    <a:pt x="448475" y="122377"/>
                  </a:cubicBezTo>
                  <a:lnTo>
                    <a:pt x="125729" y="461886"/>
                  </a:lnTo>
                  <a:cubicBezTo>
                    <a:pt x="116027" y="472103"/>
                    <a:pt x="102914" y="477920"/>
                    <a:pt x="88811" y="478282"/>
                  </a:cubicBezTo>
                  <a:cubicBezTo>
                    <a:pt x="82340" y="478447"/>
                    <a:pt x="75990" y="477443"/>
                    <a:pt x="70046" y="475367"/>
                  </a:cubicBezTo>
                  <a:close/>
                  <a:moveTo>
                    <a:pt x="382600" y="53848"/>
                  </a:moveTo>
                  <a:cubicBezTo>
                    <a:pt x="381977" y="53632"/>
                    <a:pt x="381406" y="53581"/>
                    <a:pt x="380930" y="53587"/>
                  </a:cubicBezTo>
                  <a:cubicBezTo>
                    <a:pt x="380047" y="53613"/>
                    <a:pt x="378758" y="53886"/>
                    <a:pt x="377659" y="55048"/>
                  </a:cubicBezTo>
                  <a:lnTo>
                    <a:pt x="54914" y="394550"/>
                  </a:lnTo>
                  <a:cubicBezTo>
                    <a:pt x="53130" y="396424"/>
                    <a:pt x="53200" y="399402"/>
                    <a:pt x="55079" y="401186"/>
                  </a:cubicBezTo>
                  <a:lnTo>
                    <a:pt x="84251" y="428910"/>
                  </a:lnTo>
                  <a:cubicBezTo>
                    <a:pt x="85407" y="430009"/>
                    <a:pt x="86709" y="430218"/>
                    <a:pt x="87598" y="430206"/>
                  </a:cubicBezTo>
                  <a:cubicBezTo>
                    <a:pt x="88487" y="430187"/>
                    <a:pt x="89769" y="429914"/>
                    <a:pt x="90874" y="428745"/>
                  </a:cubicBezTo>
                  <a:lnTo>
                    <a:pt x="413619" y="89242"/>
                  </a:lnTo>
                  <a:cubicBezTo>
                    <a:pt x="415397" y="87363"/>
                    <a:pt x="415309" y="84391"/>
                    <a:pt x="413448" y="82594"/>
                  </a:cubicBezTo>
                  <a:lnTo>
                    <a:pt x="384282" y="54883"/>
                  </a:lnTo>
                  <a:cubicBezTo>
                    <a:pt x="383736" y="54362"/>
                    <a:pt x="383165" y="54044"/>
                    <a:pt x="382600" y="538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7581245" y="2151623"/>
              <a:ext cx="205968" cy="205962"/>
            </a:xfrm>
            <a:custGeom>
              <a:avLst/>
              <a:gdLst/>
              <a:ahLst/>
              <a:cxnLst/>
              <a:rect l="l" t="t" r="r" b="b"/>
              <a:pathLst>
                <a:path w="205968" h="205962" extrusionOk="0">
                  <a:moveTo>
                    <a:pt x="201999" y="107848"/>
                  </a:moveTo>
                  <a:lnTo>
                    <a:pt x="112864" y="201625"/>
                  </a:lnTo>
                  <a:cubicBezTo>
                    <a:pt x="108896" y="205797"/>
                    <a:pt x="102292" y="205962"/>
                    <a:pt x="98120" y="201993"/>
                  </a:cubicBezTo>
                  <a:lnTo>
                    <a:pt x="4343" y="112852"/>
                  </a:lnTo>
                  <a:cubicBezTo>
                    <a:pt x="171" y="108889"/>
                    <a:pt x="0" y="102285"/>
                    <a:pt x="3968" y="98113"/>
                  </a:cubicBezTo>
                  <a:lnTo>
                    <a:pt x="93116" y="4337"/>
                  </a:lnTo>
                  <a:cubicBezTo>
                    <a:pt x="97078" y="165"/>
                    <a:pt x="103682" y="0"/>
                    <a:pt x="107854" y="3968"/>
                  </a:cubicBezTo>
                  <a:lnTo>
                    <a:pt x="201625" y="93110"/>
                  </a:lnTo>
                  <a:cubicBezTo>
                    <a:pt x="205803" y="97072"/>
                    <a:pt x="205968" y="103676"/>
                    <a:pt x="201999" y="107848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7565309" y="2135678"/>
              <a:ext cx="237839" cy="237661"/>
            </a:xfrm>
            <a:custGeom>
              <a:avLst/>
              <a:gdLst/>
              <a:ahLst/>
              <a:cxnLst/>
              <a:rect l="l" t="t" r="r" b="b"/>
              <a:pathLst>
                <a:path w="237839" h="237661" extrusionOk="0">
                  <a:moveTo>
                    <a:pt x="103358" y="234607"/>
                  </a:moveTo>
                  <a:cubicBezTo>
                    <a:pt x="96456" y="232194"/>
                    <a:pt x="90081" y="228326"/>
                    <a:pt x="84626" y="223145"/>
                  </a:cubicBezTo>
                  <a:lnTo>
                    <a:pt x="16586" y="158457"/>
                  </a:lnTo>
                  <a:cubicBezTo>
                    <a:pt x="6470" y="148850"/>
                    <a:pt x="711" y="135870"/>
                    <a:pt x="355" y="121932"/>
                  </a:cubicBezTo>
                  <a:cubicBezTo>
                    <a:pt x="0" y="107988"/>
                    <a:pt x="5092" y="94735"/>
                    <a:pt x="14712" y="84626"/>
                  </a:cubicBezTo>
                  <a:lnTo>
                    <a:pt x="79387" y="16579"/>
                  </a:lnTo>
                  <a:cubicBezTo>
                    <a:pt x="89001" y="6470"/>
                    <a:pt x="101974" y="704"/>
                    <a:pt x="115912" y="355"/>
                  </a:cubicBezTo>
                  <a:cubicBezTo>
                    <a:pt x="129882" y="0"/>
                    <a:pt x="143122" y="5099"/>
                    <a:pt x="153212" y="14706"/>
                  </a:cubicBezTo>
                  <a:lnTo>
                    <a:pt x="221259" y="79394"/>
                  </a:lnTo>
                  <a:cubicBezTo>
                    <a:pt x="231368" y="89001"/>
                    <a:pt x="237134" y="101974"/>
                    <a:pt x="237490" y="115919"/>
                  </a:cubicBezTo>
                  <a:cubicBezTo>
                    <a:pt x="237839" y="129863"/>
                    <a:pt x="232752" y="143116"/>
                    <a:pt x="223132" y="153225"/>
                  </a:cubicBezTo>
                  <a:lnTo>
                    <a:pt x="158457" y="221272"/>
                  </a:lnTo>
                  <a:cubicBezTo>
                    <a:pt x="148844" y="231374"/>
                    <a:pt x="135864" y="237147"/>
                    <a:pt x="121926" y="237496"/>
                  </a:cubicBezTo>
                  <a:cubicBezTo>
                    <a:pt x="115506" y="237661"/>
                    <a:pt x="109232" y="236658"/>
                    <a:pt x="103358" y="234607"/>
                  </a:cubicBezTo>
                  <a:close/>
                  <a:moveTo>
                    <a:pt x="118611" y="48653"/>
                  </a:moveTo>
                  <a:cubicBezTo>
                    <a:pt x="118065" y="48463"/>
                    <a:pt x="117544" y="48425"/>
                    <a:pt x="117132" y="48425"/>
                  </a:cubicBezTo>
                  <a:cubicBezTo>
                    <a:pt x="116357" y="48456"/>
                    <a:pt x="115214" y="48685"/>
                    <a:pt x="114242" y="49714"/>
                  </a:cubicBezTo>
                  <a:lnTo>
                    <a:pt x="49568" y="117767"/>
                  </a:lnTo>
                  <a:cubicBezTo>
                    <a:pt x="48596" y="118789"/>
                    <a:pt x="48412" y="119932"/>
                    <a:pt x="48431" y="120719"/>
                  </a:cubicBezTo>
                  <a:cubicBezTo>
                    <a:pt x="48444" y="121494"/>
                    <a:pt x="48691" y="122631"/>
                    <a:pt x="49714" y="123602"/>
                  </a:cubicBezTo>
                  <a:lnTo>
                    <a:pt x="117760" y="188283"/>
                  </a:lnTo>
                  <a:cubicBezTo>
                    <a:pt x="118795" y="189261"/>
                    <a:pt x="119932" y="189433"/>
                    <a:pt x="120713" y="189426"/>
                  </a:cubicBezTo>
                  <a:cubicBezTo>
                    <a:pt x="121481" y="189395"/>
                    <a:pt x="122631" y="189166"/>
                    <a:pt x="123596" y="188137"/>
                  </a:cubicBezTo>
                  <a:lnTo>
                    <a:pt x="188277" y="120091"/>
                  </a:lnTo>
                  <a:cubicBezTo>
                    <a:pt x="189249" y="119062"/>
                    <a:pt x="189426" y="117919"/>
                    <a:pt x="189407" y="117132"/>
                  </a:cubicBezTo>
                  <a:cubicBezTo>
                    <a:pt x="189395" y="116357"/>
                    <a:pt x="189147" y="115220"/>
                    <a:pt x="188125" y="114249"/>
                  </a:cubicBezTo>
                  <a:lnTo>
                    <a:pt x="120078" y="49568"/>
                  </a:lnTo>
                  <a:cubicBezTo>
                    <a:pt x="119595" y="49104"/>
                    <a:pt x="119094" y="48818"/>
                    <a:pt x="118611" y="486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7756065" y="1906468"/>
              <a:ext cx="207276" cy="218052"/>
            </a:xfrm>
            <a:custGeom>
              <a:avLst/>
              <a:gdLst/>
              <a:ahLst/>
              <a:cxnLst/>
              <a:rect l="l" t="t" r="r" b="b"/>
              <a:pathLst>
                <a:path w="207276" h="218052" extrusionOk="0">
                  <a:moveTo>
                    <a:pt x="0" y="218052"/>
                  </a:moveTo>
                  <a:lnTo>
                    <a:pt x="207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7738636" y="1889897"/>
              <a:ext cx="242138" cy="251193"/>
            </a:xfrm>
            <a:custGeom>
              <a:avLst/>
              <a:gdLst/>
              <a:ahLst/>
              <a:cxnLst/>
              <a:rect l="l" t="t" r="r" b="b"/>
              <a:pathLst>
                <a:path w="242138" h="251193" extrusionOk="0">
                  <a:moveTo>
                    <a:pt x="34855" y="251193"/>
                  </a:moveTo>
                  <a:lnTo>
                    <a:pt x="0" y="218059"/>
                  </a:lnTo>
                  <a:lnTo>
                    <a:pt x="207276" y="0"/>
                  </a:lnTo>
                  <a:lnTo>
                    <a:pt x="242138" y="331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7810506" y="1958223"/>
              <a:ext cx="207283" cy="218052"/>
            </a:xfrm>
            <a:custGeom>
              <a:avLst/>
              <a:gdLst/>
              <a:ahLst/>
              <a:cxnLst/>
              <a:rect l="l" t="t" r="r" b="b"/>
              <a:pathLst>
                <a:path w="207283" h="218052" extrusionOk="0">
                  <a:moveTo>
                    <a:pt x="0" y="218052"/>
                  </a:moveTo>
                  <a:lnTo>
                    <a:pt x="207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7793076" y="1941652"/>
              <a:ext cx="242131" cy="251193"/>
            </a:xfrm>
            <a:custGeom>
              <a:avLst/>
              <a:gdLst/>
              <a:ahLst/>
              <a:cxnLst/>
              <a:rect l="l" t="t" r="r" b="b"/>
              <a:pathLst>
                <a:path w="242131" h="251193" extrusionOk="0">
                  <a:moveTo>
                    <a:pt x="34855" y="251193"/>
                  </a:moveTo>
                  <a:lnTo>
                    <a:pt x="0" y="218059"/>
                  </a:lnTo>
                  <a:lnTo>
                    <a:pt x="207270" y="0"/>
                  </a:lnTo>
                  <a:lnTo>
                    <a:pt x="242131" y="331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6342894" y="1347247"/>
              <a:ext cx="1450841" cy="1660505"/>
            </a:xfrm>
            <a:custGeom>
              <a:avLst/>
              <a:gdLst/>
              <a:ahLst/>
              <a:cxnLst/>
              <a:rect l="l" t="t" r="r" b="b"/>
              <a:pathLst>
                <a:path w="1450841" h="1660505" extrusionOk="0">
                  <a:moveTo>
                    <a:pt x="1417300" y="1275867"/>
                  </a:moveTo>
                  <a:lnTo>
                    <a:pt x="643350" y="1649114"/>
                  </a:lnTo>
                  <a:cubicBezTo>
                    <a:pt x="619721" y="1660505"/>
                    <a:pt x="591337" y="1650593"/>
                    <a:pt x="579939" y="1626965"/>
                  </a:cubicBezTo>
                  <a:lnTo>
                    <a:pt x="11391" y="448055"/>
                  </a:lnTo>
                  <a:cubicBezTo>
                    <a:pt x="0" y="424427"/>
                    <a:pt x="9912" y="396036"/>
                    <a:pt x="33540" y="384638"/>
                  </a:cubicBezTo>
                  <a:lnTo>
                    <a:pt x="807491" y="11391"/>
                  </a:lnTo>
                  <a:cubicBezTo>
                    <a:pt x="831113" y="0"/>
                    <a:pt x="859504" y="9918"/>
                    <a:pt x="870896" y="33540"/>
                  </a:cubicBezTo>
                  <a:lnTo>
                    <a:pt x="1439449" y="1212456"/>
                  </a:lnTo>
                  <a:cubicBezTo>
                    <a:pt x="1450841" y="1236078"/>
                    <a:pt x="1440929" y="1264469"/>
                    <a:pt x="1417300" y="12758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6331245" y="1352070"/>
              <a:ext cx="1474139" cy="1650860"/>
            </a:xfrm>
            <a:custGeom>
              <a:avLst/>
              <a:gdLst/>
              <a:ahLst/>
              <a:cxnLst/>
              <a:rect l="l" t="t" r="r" b="b"/>
              <a:pathLst>
                <a:path w="1474139" h="1650860" extrusionOk="0">
                  <a:moveTo>
                    <a:pt x="621811" y="1637436"/>
                  </a:moveTo>
                  <a:cubicBezTo>
                    <a:pt x="583387" y="1624012"/>
                    <a:pt x="552494" y="1596434"/>
                    <a:pt x="534822" y="1559769"/>
                  </a:cubicBezTo>
                  <a:lnTo>
                    <a:pt x="36493" y="526484"/>
                  </a:lnTo>
                  <a:cubicBezTo>
                    <a:pt x="0" y="450805"/>
                    <a:pt x="31883" y="359537"/>
                    <a:pt x="107556" y="323043"/>
                  </a:cubicBezTo>
                  <a:lnTo>
                    <a:pt x="735882" y="20034"/>
                  </a:lnTo>
                  <a:cubicBezTo>
                    <a:pt x="772540" y="2349"/>
                    <a:pt x="813879" y="0"/>
                    <a:pt x="852309" y="13423"/>
                  </a:cubicBezTo>
                  <a:cubicBezTo>
                    <a:pt x="890752" y="26854"/>
                    <a:pt x="921638" y="54432"/>
                    <a:pt x="939311" y="91090"/>
                  </a:cubicBezTo>
                  <a:lnTo>
                    <a:pt x="1437639" y="1124375"/>
                  </a:lnTo>
                  <a:cubicBezTo>
                    <a:pt x="1474139" y="1200054"/>
                    <a:pt x="1442256" y="1291323"/>
                    <a:pt x="1366577" y="1327816"/>
                  </a:cubicBezTo>
                  <a:lnTo>
                    <a:pt x="738257" y="1630832"/>
                  </a:lnTo>
                  <a:cubicBezTo>
                    <a:pt x="701605" y="1648517"/>
                    <a:pt x="660253" y="1650860"/>
                    <a:pt x="621811" y="1637436"/>
                  </a:cubicBezTo>
                  <a:close/>
                  <a:moveTo>
                    <a:pt x="836447" y="58826"/>
                  </a:moveTo>
                  <a:cubicBezTo>
                    <a:pt x="810158" y="49644"/>
                    <a:pt x="781850" y="51250"/>
                    <a:pt x="756767" y="63347"/>
                  </a:cubicBezTo>
                  <a:lnTo>
                    <a:pt x="128447" y="366363"/>
                  </a:lnTo>
                  <a:cubicBezTo>
                    <a:pt x="76657" y="391337"/>
                    <a:pt x="54838" y="453802"/>
                    <a:pt x="79813" y="505599"/>
                  </a:cubicBezTo>
                  <a:lnTo>
                    <a:pt x="578129" y="1538884"/>
                  </a:lnTo>
                  <a:cubicBezTo>
                    <a:pt x="590232" y="1563973"/>
                    <a:pt x="611384" y="1582851"/>
                    <a:pt x="637666" y="1592033"/>
                  </a:cubicBezTo>
                  <a:cubicBezTo>
                    <a:pt x="663981" y="1601222"/>
                    <a:pt x="692283" y="1599615"/>
                    <a:pt x="717365" y="1587512"/>
                  </a:cubicBezTo>
                  <a:lnTo>
                    <a:pt x="1345691" y="1284509"/>
                  </a:lnTo>
                  <a:cubicBezTo>
                    <a:pt x="1397482" y="1259522"/>
                    <a:pt x="1419301" y="1197057"/>
                    <a:pt x="1394326" y="1145266"/>
                  </a:cubicBezTo>
                  <a:lnTo>
                    <a:pt x="896004" y="111975"/>
                  </a:lnTo>
                  <a:cubicBezTo>
                    <a:pt x="883907" y="86893"/>
                    <a:pt x="862761" y="68014"/>
                    <a:pt x="836447" y="588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6666209" y="1725826"/>
              <a:ext cx="711873" cy="676840"/>
            </a:xfrm>
            <a:custGeom>
              <a:avLst/>
              <a:gdLst/>
              <a:ahLst/>
              <a:cxnLst/>
              <a:rect l="l" t="t" r="r" b="b"/>
              <a:pathLst>
                <a:path w="711873" h="676840" extrusionOk="0">
                  <a:moveTo>
                    <a:pt x="253047" y="650481"/>
                  </a:moveTo>
                  <a:cubicBezTo>
                    <a:pt x="177584" y="624122"/>
                    <a:pt x="112153" y="569042"/>
                    <a:pt x="74777" y="491521"/>
                  </a:cubicBezTo>
                  <a:cubicBezTo>
                    <a:pt x="0" y="336486"/>
                    <a:pt x="65297" y="149536"/>
                    <a:pt x="220338" y="74771"/>
                  </a:cubicBezTo>
                  <a:cubicBezTo>
                    <a:pt x="375386" y="0"/>
                    <a:pt x="562349" y="65322"/>
                    <a:pt x="637095" y="220345"/>
                  </a:cubicBezTo>
                  <a:cubicBezTo>
                    <a:pt x="711873" y="375373"/>
                    <a:pt x="646569" y="562324"/>
                    <a:pt x="491528" y="637089"/>
                  </a:cubicBezTo>
                  <a:cubicBezTo>
                    <a:pt x="414013" y="674471"/>
                    <a:pt x="328529" y="676840"/>
                    <a:pt x="253047" y="650481"/>
                  </a:cubicBezTo>
                  <a:close/>
                  <a:moveTo>
                    <a:pt x="442963" y="106756"/>
                  </a:moveTo>
                  <a:cubicBezTo>
                    <a:pt x="379126" y="84461"/>
                    <a:pt x="306812" y="86467"/>
                    <a:pt x="241223" y="118084"/>
                  </a:cubicBezTo>
                  <a:cubicBezTo>
                    <a:pt x="110077" y="181336"/>
                    <a:pt x="54838" y="339477"/>
                    <a:pt x="118090" y="470636"/>
                  </a:cubicBezTo>
                  <a:cubicBezTo>
                    <a:pt x="181362" y="601821"/>
                    <a:pt x="339496" y="657015"/>
                    <a:pt x="470642" y="593775"/>
                  </a:cubicBezTo>
                  <a:cubicBezTo>
                    <a:pt x="601795" y="530523"/>
                    <a:pt x="657034" y="372383"/>
                    <a:pt x="593782" y="241230"/>
                  </a:cubicBezTo>
                  <a:cubicBezTo>
                    <a:pt x="562152" y="175653"/>
                    <a:pt x="506806" y="129057"/>
                    <a:pt x="442963" y="1067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6756518" y="1807387"/>
              <a:ext cx="383571" cy="216058"/>
            </a:xfrm>
            <a:custGeom>
              <a:avLst/>
              <a:gdLst/>
              <a:ahLst/>
              <a:cxnLst/>
              <a:rect l="l" t="t" r="r" b="b"/>
              <a:pathLst>
                <a:path w="383571" h="216058" extrusionOk="0">
                  <a:moveTo>
                    <a:pt x="0" y="213753"/>
                  </a:moveTo>
                  <a:lnTo>
                    <a:pt x="1466" y="165684"/>
                  </a:lnTo>
                  <a:cubicBezTo>
                    <a:pt x="68503" y="167747"/>
                    <a:pt x="133127" y="154031"/>
                    <a:pt x="193541" y="124904"/>
                  </a:cubicBezTo>
                  <a:cubicBezTo>
                    <a:pt x="253949" y="95764"/>
                    <a:pt x="304926" y="53746"/>
                    <a:pt x="345039" y="0"/>
                  </a:cubicBezTo>
                  <a:lnTo>
                    <a:pt x="383571" y="28765"/>
                  </a:lnTo>
                  <a:cubicBezTo>
                    <a:pt x="338791" y="88766"/>
                    <a:pt x="281889" y="135686"/>
                    <a:pt x="214433" y="168211"/>
                  </a:cubicBezTo>
                  <a:cubicBezTo>
                    <a:pt x="146983" y="200742"/>
                    <a:pt x="74847" y="216058"/>
                    <a:pt x="0" y="2137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6828687" y="2055668"/>
              <a:ext cx="499713" cy="281933"/>
            </a:xfrm>
            <a:custGeom>
              <a:avLst/>
              <a:gdLst/>
              <a:ahLst/>
              <a:cxnLst/>
              <a:rect l="l" t="t" r="r" b="b"/>
              <a:pathLst>
                <a:path w="499713" h="281933" extrusionOk="0">
                  <a:moveTo>
                    <a:pt x="0" y="263556"/>
                  </a:moveTo>
                  <a:lnTo>
                    <a:pt x="8794" y="216268"/>
                  </a:lnTo>
                  <a:cubicBezTo>
                    <a:pt x="97510" y="232771"/>
                    <a:pt x="187305" y="220802"/>
                    <a:pt x="268471" y="181654"/>
                  </a:cubicBezTo>
                  <a:cubicBezTo>
                    <a:pt x="349650" y="142500"/>
                    <a:pt x="414940" y="79686"/>
                    <a:pt x="457250" y="0"/>
                  </a:cubicBezTo>
                  <a:lnTo>
                    <a:pt x="499713" y="22542"/>
                  </a:lnTo>
                  <a:cubicBezTo>
                    <a:pt x="452570" y="111347"/>
                    <a:pt x="379825" y="181336"/>
                    <a:pt x="289356" y="224961"/>
                  </a:cubicBezTo>
                  <a:cubicBezTo>
                    <a:pt x="198901" y="268592"/>
                    <a:pt x="98844" y="281933"/>
                    <a:pt x="0" y="2635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6734540" y="1888611"/>
              <a:ext cx="531850" cy="302482"/>
            </a:xfrm>
            <a:custGeom>
              <a:avLst/>
              <a:gdLst/>
              <a:ahLst/>
              <a:cxnLst/>
              <a:rect l="l" t="t" r="r" b="b"/>
              <a:pathLst>
                <a:path w="531850" h="302482" extrusionOk="0">
                  <a:moveTo>
                    <a:pt x="0" y="276459"/>
                  </a:moveTo>
                  <a:lnTo>
                    <a:pt x="11620" y="229787"/>
                  </a:lnTo>
                  <a:cubicBezTo>
                    <a:pt x="105308" y="253111"/>
                    <a:pt x="204679" y="242912"/>
                    <a:pt x="291426" y="201079"/>
                  </a:cubicBezTo>
                  <a:cubicBezTo>
                    <a:pt x="378167" y="159251"/>
                    <a:pt x="448017" y="87845"/>
                    <a:pt x="488111" y="0"/>
                  </a:cubicBezTo>
                  <a:lnTo>
                    <a:pt x="531850" y="19964"/>
                  </a:lnTo>
                  <a:cubicBezTo>
                    <a:pt x="487108" y="118002"/>
                    <a:pt x="409143" y="197707"/>
                    <a:pt x="312318" y="244386"/>
                  </a:cubicBezTo>
                  <a:cubicBezTo>
                    <a:pt x="215480" y="291096"/>
                    <a:pt x="104565" y="302482"/>
                    <a:pt x="0" y="276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6787649" y="1757736"/>
              <a:ext cx="446093" cy="619144"/>
            </a:xfrm>
            <a:custGeom>
              <a:avLst/>
              <a:gdLst/>
              <a:ahLst/>
              <a:cxnLst/>
              <a:rect l="l" t="t" r="r" b="b"/>
              <a:pathLst>
                <a:path w="446093" h="619144" extrusionOk="0">
                  <a:moveTo>
                    <a:pt x="273659" y="607034"/>
                  </a:moveTo>
                  <a:cubicBezTo>
                    <a:pt x="202723" y="582263"/>
                    <a:pt x="127298" y="506755"/>
                    <a:pt x="76028" y="400443"/>
                  </a:cubicBezTo>
                  <a:cubicBezTo>
                    <a:pt x="0" y="242792"/>
                    <a:pt x="10045" y="85718"/>
                    <a:pt x="98901" y="42862"/>
                  </a:cubicBezTo>
                  <a:cubicBezTo>
                    <a:pt x="187763" y="0"/>
                    <a:pt x="316928" y="89947"/>
                    <a:pt x="392963" y="247605"/>
                  </a:cubicBezTo>
                  <a:cubicBezTo>
                    <a:pt x="428053" y="320370"/>
                    <a:pt x="446093" y="396411"/>
                    <a:pt x="443763" y="461733"/>
                  </a:cubicBezTo>
                  <a:cubicBezTo>
                    <a:pt x="441223" y="532555"/>
                    <a:pt x="415055" y="583495"/>
                    <a:pt x="370090" y="605174"/>
                  </a:cubicBezTo>
                  <a:cubicBezTo>
                    <a:pt x="341153" y="619144"/>
                    <a:pt x="307924" y="619004"/>
                    <a:pt x="273659" y="607034"/>
                  </a:cubicBezTo>
                  <a:close/>
                  <a:moveTo>
                    <a:pt x="119786" y="86175"/>
                  </a:moveTo>
                  <a:cubicBezTo>
                    <a:pt x="64173" y="112998"/>
                    <a:pt x="50723" y="237280"/>
                    <a:pt x="119348" y="379558"/>
                  </a:cubicBezTo>
                  <a:cubicBezTo>
                    <a:pt x="187966" y="521817"/>
                    <a:pt x="293579" y="588664"/>
                    <a:pt x="349205" y="561867"/>
                  </a:cubicBezTo>
                  <a:cubicBezTo>
                    <a:pt x="376904" y="548500"/>
                    <a:pt x="393852" y="511371"/>
                    <a:pt x="395687" y="460006"/>
                  </a:cubicBezTo>
                  <a:cubicBezTo>
                    <a:pt x="397764" y="402367"/>
                    <a:pt x="381412" y="334359"/>
                    <a:pt x="349643" y="268490"/>
                  </a:cubicBezTo>
                  <a:cubicBezTo>
                    <a:pt x="281025" y="126218"/>
                    <a:pt x="175399" y="59372"/>
                    <a:pt x="119786" y="86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6875338" y="1811811"/>
              <a:ext cx="293611" cy="539889"/>
            </a:xfrm>
            <a:custGeom>
              <a:avLst/>
              <a:gdLst/>
              <a:ahLst/>
              <a:cxnLst/>
              <a:rect l="l" t="t" r="r" b="b"/>
              <a:pathLst>
                <a:path w="293611" h="539889" extrusionOk="0">
                  <a:moveTo>
                    <a:pt x="250304" y="539889"/>
                  </a:moveTo>
                  <a:lnTo>
                    <a:pt x="0" y="20891"/>
                  </a:lnTo>
                  <a:lnTo>
                    <a:pt x="43306" y="0"/>
                  </a:lnTo>
                  <a:lnTo>
                    <a:pt x="293611" y="51900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6915687" y="2588858"/>
              <a:ext cx="100380" cy="164458"/>
            </a:xfrm>
            <a:custGeom>
              <a:avLst/>
              <a:gdLst/>
              <a:ahLst/>
              <a:cxnLst/>
              <a:rect l="l" t="t" r="r" b="b"/>
              <a:pathLst>
                <a:path w="100380" h="164458" extrusionOk="0">
                  <a:moveTo>
                    <a:pt x="81006" y="29082"/>
                  </a:moveTo>
                  <a:lnTo>
                    <a:pt x="89693" y="47085"/>
                  </a:lnTo>
                  <a:cubicBezTo>
                    <a:pt x="100380" y="69246"/>
                    <a:pt x="95504" y="86467"/>
                    <a:pt x="73755" y="96964"/>
                  </a:cubicBezTo>
                  <a:lnTo>
                    <a:pt x="63461" y="101923"/>
                  </a:lnTo>
                  <a:lnTo>
                    <a:pt x="88550" y="153955"/>
                  </a:lnTo>
                  <a:lnTo>
                    <a:pt x="66795" y="164458"/>
                  </a:lnTo>
                  <a:lnTo>
                    <a:pt x="0" y="25958"/>
                  </a:lnTo>
                  <a:lnTo>
                    <a:pt x="32048" y="10496"/>
                  </a:lnTo>
                  <a:cubicBezTo>
                    <a:pt x="53809" y="0"/>
                    <a:pt x="70326" y="6921"/>
                    <a:pt x="81006" y="29082"/>
                  </a:cubicBezTo>
                  <a:close/>
                  <a:moveTo>
                    <a:pt x="31299" y="35236"/>
                  </a:moveTo>
                  <a:lnTo>
                    <a:pt x="53924" y="82143"/>
                  </a:lnTo>
                  <a:lnTo>
                    <a:pt x="64211" y="77171"/>
                  </a:lnTo>
                  <a:cubicBezTo>
                    <a:pt x="71126" y="73837"/>
                    <a:pt x="73367" y="68859"/>
                    <a:pt x="68592" y="58972"/>
                  </a:cubicBezTo>
                  <a:lnTo>
                    <a:pt x="58578" y="38188"/>
                  </a:lnTo>
                  <a:cubicBezTo>
                    <a:pt x="53803" y="28301"/>
                    <a:pt x="48514" y="26936"/>
                    <a:pt x="41592" y="30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7005149" y="2556311"/>
              <a:ext cx="120802" cy="164547"/>
            </a:xfrm>
            <a:custGeom>
              <a:avLst/>
              <a:gdLst/>
              <a:ahLst/>
              <a:cxnLst/>
              <a:rect l="l" t="t" r="r" b="b"/>
              <a:pathLst>
                <a:path w="120802" h="164547" extrusionOk="0">
                  <a:moveTo>
                    <a:pt x="120802" y="127800"/>
                  </a:moveTo>
                  <a:lnTo>
                    <a:pt x="98831" y="138391"/>
                  </a:lnTo>
                  <a:lnTo>
                    <a:pt x="82962" y="115087"/>
                  </a:lnTo>
                  <a:lnTo>
                    <a:pt x="56241" y="127965"/>
                  </a:lnTo>
                  <a:lnTo>
                    <a:pt x="64617" y="154908"/>
                  </a:lnTo>
                  <a:lnTo>
                    <a:pt x="44627" y="164547"/>
                  </a:lnTo>
                  <a:lnTo>
                    <a:pt x="0" y="15354"/>
                  </a:lnTo>
                  <a:lnTo>
                    <a:pt x="31845" y="0"/>
                  </a:lnTo>
                  <a:close/>
                  <a:moveTo>
                    <a:pt x="49949" y="107823"/>
                  </a:moveTo>
                  <a:lnTo>
                    <a:pt x="70929" y="97713"/>
                  </a:lnTo>
                  <a:lnTo>
                    <a:pt x="26663" y="327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7071859" y="2514831"/>
              <a:ext cx="120415" cy="162261"/>
            </a:xfrm>
            <a:custGeom>
              <a:avLst/>
              <a:gdLst/>
              <a:ahLst/>
              <a:cxnLst/>
              <a:rect l="l" t="t" r="r" b="b"/>
              <a:pathLst>
                <a:path w="120415" h="162261" extrusionOk="0">
                  <a:moveTo>
                    <a:pt x="25952" y="10210"/>
                  </a:moveTo>
                  <a:cubicBezTo>
                    <a:pt x="47110" y="0"/>
                    <a:pt x="64109" y="7410"/>
                    <a:pt x="74790" y="29565"/>
                  </a:cubicBezTo>
                  <a:lnTo>
                    <a:pt x="76898" y="33921"/>
                  </a:lnTo>
                  <a:lnTo>
                    <a:pt x="56318" y="43846"/>
                  </a:lnTo>
                  <a:lnTo>
                    <a:pt x="53555" y="38106"/>
                  </a:lnTo>
                  <a:cubicBezTo>
                    <a:pt x="48780" y="28219"/>
                    <a:pt x="42995" y="26358"/>
                    <a:pt x="36093" y="29698"/>
                  </a:cubicBezTo>
                  <a:cubicBezTo>
                    <a:pt x="29152" y="33045"/>
                    <a:pt x="27006" y="38715"/>
                    <a:pt x="31781" y="48602"/>
                  </a:cubicBezTo>
                  <a:cubicBezTo>
                    <a:pt x="45523" y="77095"/>
                    <a:pt x="90639" y="61925"/>
                    <a:pt x="109715" y="101485"/>
                  </a:cubicBezTo>
                  <a:cubicBezTo>
                    <a:pt x="120415" y="123640"/>
                    <a:pt x="115423" y="141649"/>
                    <a:pt x="94062" y="151955"/>
                  </a:cubicBezTo>
                  <a:cubicBezTo>
                    <a:pt x="72701" y="162261"/>
                    <a:pt x="55505" y="154939"/>
                    <a:pt x="44824" y="132784"/>
                  </a:cubicBezTo>
                  <a:lnTo>
                    <a:pt x="40716" y="124269"/>
                  </a:lnTo>
                  <a:lnTo>
                    <a:pt x="61296" y="114344"/>
                  </a:lnTo>
                  <a:lnTo>
                    <a:pt x="66078" y="124250"/>
                  </a:lnTo>
                  <a:cubicBezTo>
                    <a:pt x="70846" y="134150"/>
                    <a:pt x="76904" y="135597"/>
                    <a:pt x="83845" y="132264"/>
                  </a:cubicBezTo>
                  <a:cubicBezTo>
                    <a:pt x="90747" y="128917"/>
                    <a:pt x="93402" y="123272"/>
                    <a:pt x="88620" y="113366"/>
                  </a:cubicBezTo>
                  <a:cubicBezTo>
                    <a:pt x="74891" y="84874"/>
                    <a:pt x="29781" y="100050"/>
                    <a:pt x="10680" y="60483"/>
                  </a:cubicBezTo>
                  <a:cubicBezTo>
                    <a:pt x="0" y="38328"/>
                    <a:pt x="4781" y="20408"/>
                    <a:pt x="25952" y="10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7145895" y="2479132"/>
              <a:ext cx="120402" cy="162255"/>
            </a:xfrm>
            <a:custGeom>
              <a:avLst/>
              <a:gdLst/>
              <a:ahLst/>
              <a:cxnLst/>
              <a:rect l="l" t="t" r="r" b="b"/>
              <a:pathLst>
                <a:path w="120402" h="162255" extrusionOk="0">
                  <a:moveTo>
                    <a:pt x="25939" y="10204"/>
                  </a:moveTo>
                  <a:cubicBezTo>
                    <a:pt x="47117" y="0"/>
                    <a:pt x="64096" y="7416"/>
                    <a:pt x="74777" y="29565"/>
                  </a:cubicBezTo>
                  <a:lnTo>
                    <a:pt x="76885" y="33921"/>
                  </a:lnTo>
                  <a:lnTo>
                    <a:pt x="56305" y="43846"/>
                  </a:lnTo>
                  <a:lnTo>
                    <a:pt x="53543" y="38100"/>
                  </a:lnTo>
                  <a:cubicBezTo>
                    <a:pt x="48768" y="28219"/>
                    <a:pt x="43002" y="26358"/>
                    <a:pt x="36080" y="29705"/>
                  </a:cubicBezTo>
                  <a:cubicBezTo>
                    <a:pt x="29140" y="33039"/>
                    <a:pt x="27006" y="38715"/>
                    <a:pt x="31769" y="48596"/>
                  </a:cubicBezTo>
                  <a:cubicBezTo>
                    <a:pt x="45523" y="77095"/>
                    <a:pt x="90627" y="61925"/>
                    <a:pt x="109702" y="101485"/>
                  </a:cubicBezTo>
                  <a:cubicBezTo>
                    <a:pt x="120402" y="123640"/>
                    <a:pt x="115423" y="141643"/>
                    <a:pt x="94068" y="151949"/>
                  </a:cubicBezTo>
                  <a:cubicBezTo>
                    <a:pt x="72688" y="162255"/>
                    <a:pt x="55511" y="154939"/>
                    <a:pt x="44811" y="132778"/>
                  </a:cubicBezTo>
                  <a:lnTo>
                    <a:pt x="40722" y="124269"/>
                  </a:lnTo>
                  <a:lnTo>
                    <a:pt x="61283" y="114344"/>
                  </a:lnTo>
                  <a:lnTo>
                    <a:pt x="66065" y="124250"/>
                  </a:lnTo>
                  <a:cubicBezTo>
                    <a:pt x="70834" y="134150"/>
                    <a:pt x="76892" y="135591"/>
                    <a:pt x="83826" y="132264"/>
                  </a:cubicBezTo>
                  <a:cubicBezTo>
                    <a:pt x="90754" y="128917"/>
                    <a:pt x="93389" y="123272"/>
                    <a:pt x="88601" y="113366"/>
                  </a:cubicBezTo>
                  <a:cubicBezTo>
                    <a:pt x="74879" y="84880"/>
                    <a:pt x="29768" y="100050"/>
                    <a:pt x="10674" y="60477"/>
                  </a:cubicBezTo>
                  <a:cubicBezTo>
                    <a:pt x="0" y="38328"/>
                    <a:pt x="4762" y="20415"/>
                    <a:pt x="25939" y="10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7217324" y="2443378"/>
              <a:ext cx="100393" cy="164458"/>
            </a:xfrm>
            <a:custGeom>
              <a:avLst/>
              <a:gdLst/>
              <a:ahLst/>
              <a:cxnLst/>
              <a:rect l="l" t="t" r="r" b="b"/>
              <a:pathLst>
                <a:path w="100393" h="164458" extrusionOk="0">
                  <a:moveTo>
                    <a:pt x="81019" y="29089"/>
                  </a:moveTo>
                  <a:lnTo>
                    <a:pt x="89693" y="47085"/>
                  </a:lnTo>
                  <a:cubicBezTo>
                    <a:pt x="100393" y="69246"/>
                    <a:pt x="95535" y="86467"/>
                    <a:pt x="73767" y="96964"/>
                  </a:cubicBezTo>
                  <a:lnTo>
                    <a:pt x="63474" y="101923"/>
                  </a:lnTo>
                  <a:lnTo>
                    <a:pt x="88582" y="153962"/>
                  </a:lnTo>
                  <a:lnTo>
                    <a:pt x="66808" y="164458"/>
                  </a:lnTo>
                  <a:lnTo>
                    <a:pt x="0" y="25952"/>
                  </a:lnTo>
                  <a:lnTo>
                    <a:pt x="32061" y="10502"/>
                  </a:lnTo>
                  <a:cubicBezTo>
                    <a:pt x="53841" y="0"/>
                    <a:pt x="70326" y="6921"/>
                    <a:pt x="81019" y="29089"/>
                  </a:cubicBezTo>
                  <a:close/>
                  <a:moveTo>
                    <a:pt x="31318" y="35242"/>
                  </a:moveTo>
                  <a:lnTo>
                    <a:pt x="53936" y="82143"/>
                  </a:lnTo>
                  <a:lnTo>
                    <a:pt x="64230" y="77177"/>
                  </a:lnTo>
                  <a:cubicBezTo>
                    <a:pt x="71158" y="73844"/>
                    <a:pt x="73380" y="68853"/>
                    <a:pt x="68624" y="58972"/>
                  </a:cubicBezTo>
                  <a:lnTo>
                    <a:pt x="58591" y="38188"/>
                  </a:lnTo>
                  <a:cubicBezTo>
                    <a:pt x="53835" y="28308"/>
                    <a:pt x="48545" y="26936"/>
                    <a:pt x="41605" y="302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7296513" y="2405915"/>
              <a:ext cx="122180" cy="162255"/>
            </a:xfrm>
            <a:custGeom>
              <a:avLst/>
              <a:gdLst/>
              <a:ahLst/>
              <a:cxnLst/>
              <a:rect l="l" t="t" r="r" b="b"/>
              <a:pathLst>
                <a:path w="122180" h="162255" extrusionOk="0">
                  <a:moveTo>
                    <a:pt x="10687" y="61055"/>
                  </a:moveTo>
                  <a:cubicBezTo>
                    <a:pt x="0" y="38900"/>
                    <a:pt x="5575" y="20612"/>
                    <a:pt x="26936" y="10306"/>
                  </a:cubicBezTo>
                  <a:cubicBezTo>
                    <a:pt x="48298" y="0"/>
                    <a:pt x="66090" y="7029"/>
                    <a:pt x="76771" y="29184"/>
                  </a:cubicBezTo>
                  <a:lnTo>
                    <a:pt x="111512" y="101206"/>
                  </a:lnTo>
                  <a:cubicBezTo>
                    <a:pt x="122180" y="123348"/>
                    <a:pt x="116617" y="141649"/>
                    <a:pt x="95243" y="151949"/>
                  </a:cubicBezTo>
                  <a:cubicBezTo>
                    <a:pt x="73882" y="162255"/>
                    <a:pt x="56089" y="155225"/>
                    <a:pt x="45427" y="133076"/>
                  </a:cubicBezTo>
                  <a:close/>
                  <a:moveTo>
                    <a:pt x="67843" y="123958"/>
                  </a:moveTo>
                  <a:cubicBezTo>
                    <a:pt x="72624" y="133864"/>
                    <a:pt x="78803" y="135508"/>
                    <a:pt x="85705" y="132168"/>
                  </a:cubicBezTo>
                  <a:cubicBezTo>
                    <a:pt x="92640" y="128835"/>
                    <a:pt x="95180" y="122986"/>
                    <a:pt x="90417" y="113087"/>
                  </a:cubicBezTo>
                  <a:lnTo>
                    <a:pt x="54336" y="38296"/>
                  </a:lnTo>
                  <a:cubicBezTo>
                    <a:pt x="49580" y="28416"/>
                    <a:pt x="43395" y="26739"/>
                    <a:pt x="36480" y="30086"/>
                  </a:cubicBezTo>
                  <a:cubicBezTo>
                    <a:pt x="29559" y="33420"/>
                    <a:pt x="27006" y="39287"/>
                    <a:pt x="31781" y="491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7371331" y="2368351"/>
              <a:ext cx="134461" cy="165220"/>
            </a:xfrm>
            <a:custGeom>
              <a:avLst/>
              <a:gdLst/>
              <a:ahLst/>
              <a:cxnLst/>
              <a:rect l="l" t="t" r="r" b="b"/>
              <a:pathLst>
                <a:path w="134461" h="165220" extrusionOk="0">
                  <a:moveTo>
                    <a:pt x="112293" y="143275"/>
                  </a:moveTo>
                  <a:cubicBezTo>
                    <a:pt x="109391" y="140277"/>
                    <a:pt x="107562" y="138487"/>
                    <a:pt x="102114" y="127203"/>
                  </a:cubicBezTo>
                  <a:lnTo>
                    <a:pt x="91624" y="105454"/>
                  </a:lnTo>
                  <a:cubicBezTo>
                    <a:pt x="85420" y="92582"/>
                    <a:pt x="78778" y="89935"/>
                    <a:pt x="68878" y="94703"/>
                  </a:cubicBezTo>
                  <a:lnTo>
                    <a:pt x="61360" y="98323"/>
                  </a:lnTo>
                  <a:lnTo>
                    <a:pt x="88563" y="154717"/>
                  </a:lnTo>
                  <a:lnTo>
                    <a:pt x="66789" y="165220"/>
                  </a:lnTo>
                  <a:lnTo>
                    <a:pt x="0" y="26714"/>
                  </a:lnTo>
                  <a:lnTo>
                    <a:pt x="32842" y="10877"/>
                  </a:lnTo>
                  <a:cubicBezTo>
                    <a:pt x="55397" y="0"/>
                    <a:pt x="70161" y="5810"/>
                    <a:pt x="80460" y="27177"/>
                  </a:cubicBezTo>
                  <a:lnTo>
                    <a:pt x="85705" y="38068"/>
                  </a:lnTo>
                  <a:cubicBezTo>
                    <a:pt x="92576" y="52298"/>
                    <a:pt x="92513" y="63804"/>
                    <a:pt x="85007" y="73025"/>
                  </a:cubicBezTo>
                  <a:cubicBezTo>
                    <a:pt x="98088" y="72339"/>
                    <a:pt x="106711" y="81108"/>
                    <a:pt x="113671" y="95548"/>
                  </a:cubicBezTo>
                  <a:lnTo>
                    <a:pt x="123971" y="116909"/>
                  </a:lnTo>
                  <a:cubicBezTo>
                    <a:pt x="127209" y="123634"/>
                    <a:pt x="129794" y="128485"/>
                    <a:pt x="134461" y="132581"/>
                  </a:cubicBezTo>
                  <a:close/>
                  <a:moveTo>
                    <a:pt x="31299" y="35998"/>
                  </a:moveTo>
                  <a:lnTo>
                    <a:pt x="51822" y="78543"/>
                  </a:lnTo>
                  <a:lnTo>
                    <a:pt x="60318" y="74447"/>
                  </a:lnTo>
                  <a:cubicBezTo>
                    <a:pt x="68453" y="70529"/>
                    <a:pt x="71659" y="64573"/>
                    <a:pt x="66338" y="53511"/>
                  </a:cubicBezTo>
                  <a:lnTo>
                    <a:pt x="59740" y="39846"/>
                  </a:lnTo>
                  <a:cubicBezTo>
                    <a:pt x="54971" y="29959"/>
                    <a:pt x="49517" y="27222"/>
                    <a:pt x="41783" y="309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7444574" y="2327308"/>
              <a:ext cx="111309" cy="159962"/>
            </a:xfrm>
            <a:custGeom>
              <a:avLst/>
              <a:gdLst/>
              <a:ahLst/>
              <a:cxnLst/>
              <a:rect l="l" t="t" r="r" b="b"/>
              <a:pathLst>
                <a:path w="111309" h="159962" extrusionOk="0">
                  <a:moveTo>
                    <a:pt x="0" y="32435"/>
                  </a:moveTo>
                  <a:lnTo>
                    <a:pt x="67265" y="0"/>
                  </a:lnTo>
                  <a:lnTo>
                    <a:pt x="76803" y="19780"/>
                  </a:lnTo>
                  <a:lnTo>
                    <a:pt x="54051" y="30753"/>
                  </a:lnTo>
                  <a:lnTo>
                    <a:pt x="111309" y="149478"/>
                  </a:lnTo>
                  <a:lnTo>
                    <a:pt x="89541" y="159962"/>
                  </a:lnTo>
                  <a:lnTo>
                    <a:pt x="32289" y="41249"/>
                  </a:lnTo>
                  <a:lnTo>
                    <a:pt x="9537" y="522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6568584" y="2049407"/>
              <a:ext cx="230314" cy="418668"/>
            </a:xfrm>
            <a:custGeom>
              <a:avLst/>
              <a:gdLst/>
              <a:ahLst/>
              <a:cxnLst/>
              <a:rect l="l" t="t" r="r" b="b"/>
              <a:pathLst>
                <a:path w="230314" h="418668" extrusionOk="0">
                  <a:moveTo>
                    <a:pt x="16986" y="5765"/>
                  </a:moveTo>
                  <a:lnTo>
                    <a:pt x="16986" y="5765"/>
                  </a:lnTo>
                  <a:cubicBezTo>
                    <a:pt x="28949" y="0"/>
                    <a:pt x="43319" y="5022"/>
                    <a:pt x="49091" y="16986"/>
                  </a:cubicBezTo>
                  <a:lnTo>
                    <a:pt x="224548" y="380796"/>
                  </a:lnTo>
                  <a:cubicBezTo>
                    <a:pt x="230314" y="392753"/>
                    <a:pt x="225298" y="407130"/>
                    <a:pt x="213334" y="412896"/>
                  </a:cubicBezTo>
                  <a:cubicBezTo>
                    <a:pt x="201371" y="418668"/>
                    <a:pt x="186994" y="413645"/>
                    <a:pt x="181228" y="401688"/>
                  </a:cubicBezTo>
                  <a:lnTo>
                    <a:pt x="5772" y="37871"/>
                  </a:lnTo>
                  <a:cubicBezTo>
                    <a:pt x="0" y="25908"/>
                    <a:pt x="5022" y="11537"/>
                    <a:pt x="16986" y="5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6477172" y="1859850"/>
              <a:ext cx="102577" cy="153822"/>
            </a:xfrm>
            <a:custGeom>
              <a:avLst/>
              <a:gdLst/>
              <a:ahLst/>
              <a:cxnLst/>
              <a:rect l="l" t="t" r="r" b="b"/>
              <a:pathLst>
                <a:path w="102577" h="153822" extrusionOk="0">
                  <a:moveTo>
                    <a:pt x="16979" y="5772"/>
                  </a:moveTo>
                  <a:lnTo>
                    <a:pt x="16979" y="5772"/>
                  </a:lnTo>
                  <a:cubicBezTo>
                    <a:pt x="28943" y="0"/>
                    <a:pt x="43313" y="5022"/>
                    <a:pt x="49085" y="16986"/>
                  </a:cubicBezTo>
                  <a:lnTo>
                    <a:pt x="96812" y="115950"/>
                  </a:lnTo>
                  <a:cubicBezTo>
                    <a:pt x="102577" y="127908"/>
                    <a:pt x="97561" y="142284"/>
                    <a:pt x="85604" y="148050"/>
                  </a:cubicBezTo>
                  <a:cubicBezTo>
                    <a:pt x="73640" y="153822"/>
                    <a:pt x="59264" y="148799"/>
                    <a:pt x="53498" y="136842"/>
                  </a:cubicBezTo>
                  <a:lnTo>
                    <a:pt x="5765" y="37877"/>
                  </a:lnTo>
                  <a:cubicBezTo>
                    <a:pt x="0" y="25914"/>
                    <a:pt x="5016" y="11537"/>
                    <a:pt x="16979" y="57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702" name="Google Shape;702;p32"/>
          <p:cNvGrpSpPr/>
          <p:nvPr/>
        </p:nvGrpSpPr>
        <p:grpSpPr>
          <a:xfrm>
            <a:off x="8082689" y="221547"/>
            <a:ext cx="843678" cy="943471"/>
            <a:chOff x="4700820" y="3851539"/>
            <a:chExt cx="2017402" cy="1851032"/>
          </a:xfrm>
        </p:grpSpPr>
        <p:sp>
          <p:nvSpPr>
            <p:cNvPr id="703" name="Google Shape;703;p32"/>
            <p:cNvSpPr/>
            <p:nvPr/>
          </p:nvSpPr>
          <p:spPr>
            <a:xfrm>
              <a:off x="4774589" y="3925302"/>
              <a:ext cx="1943633" cy="1777269"/>
            </a:xfrm>
            <a:custGeom>
              <a:avLst/>
              <a:gdLst/>
              <a:ahLst/>
              <a:cxnLst/>
              <a:rect l="l" t="t" r="r" b="b"/>
              <a:pathLst>
                <a:path w="1943633" h="1777269" extrusionOk="0">
                  <a:moveTo>
                    <a:pt x="1933422" y="1479664"/>
                  </a:moveTo>
                  <a:cubicBezTo>
                    <a:pt x="1933962" y="1460817"/>
                    <a:pt x="1928748" y="1440643"/>
                    <a:pt x="1915585" y="1420158"/>
                  </a:cubicBezTo>
                  <a:cubicBezTo>
                    <a:pt x="1912289" y="1412792"/>
                    <a:pt x="1907952" y="1406258"/>
                    <a:pt x="1902910" y="1400422"/>
                  </a:cubicBezTo>
                  <a:cubicBezTo>
                    <a:pt x="1810778" y="1256982"/>
                    <a:pt x="1718640" y="1113542"/>
                    <a:pt x="1626495" y="970095"/>
                  </a:cubicBezTo>
                  <a:cubicBezTo>
                    <a:pt x="1575219" y="890263"/>
                    <a:pt x="1523466" y="802195"/>
                    <a:pt x="1417377" y="813231"/>
                  </a:cubicBezTo>
                  <a:cubicBezTo>
                    <a:pt x="1480699" y="682999"/>
                    <a:pt x="1521066" y="548455"/>
                    <a:pt x="1472323" y="393255"/>
                  </a:cubicBezTo>
                  <a:cubicBezTo>
                    <a:pt x="1413160" y="204901"/>
                    <a:pt x="1249895" y="61715"/>
                    <a:pt x="1054138" y="32746"/>
                  </a:cubicBezTo>
                  <a:cubicBezTo>
                    <a:pt x="832904" y="0"/>
                    <a:pt x="607790" y="113163"/>
                    <a:pt x="509714" y="316477"/>
                  </a:cubicBezTo>
                  <a:cubicBezTo>
                    <a:pt x="460254" y="419023"/>
                    <a:pt x="444969" y="533241"/>
                    <a:pt x="466102" y="645236"/>
                  </a:cubicBezTo>
                  <a:cubicBezTo>
                    <a:pt x="481222" y="725290"/>
                    <a:pt x="519074" y="798512"/>
                    <a:pt x="559841" y="869759"/>
                  </a:cubicBezTo>
                  <a:cubicBezTo>
                    <a:pt x="518782" y="883742"/>
                    <a:pt x="477723" y="897731"/>
                    <a:pt x="436657" y="911720"/>
                  </a:cubicBezTo>
                  <a:cubicBezTo>
                    <a:pt x="304577" y="862006"/>
                    <a:pt x="98729" y="765168"/>
                    <a:pt x="29521" y="940485"/>
                  </a:cubicBezTo>
                  <a:cubicBezTo>
                    <a:pt x="0" y="1015257"/>
                    <a:pt x="32277" y="1075728"/>
                    <a:pt x="71202" y="1136332"/>
                  </a:cubicBezTo>
                  <a:cubicBezTo>
                    <a:pt x="112528" y="1200664"/>
                    <a:pt x="153854" y="1265002"/>
                    <a:pt x="195179" y="1329334"/>
                  </a:cubicBezTo>
                  <a:lnTo>
                    <a:pt x="324624" y="1530851"/>
                  </a:lnTo>
                  <a:cubicBezTo>
                    <a:pt x="359486" y="1585118"/>
                    <a:pt x="389420" y="1631264"/>
                    <a:pt x="453745" y="1656187"/>
                  </a:cubicBezTo>
                  <a:cubicBezTo>
                    <a:pt x="556647" y="1696040"/>
                    <a:pt x="669861" y="1742674"/>
                    <a:pt x="777773" y="1765217"/>
                  </a:cubicBezTo>
                  <a:cubicBezTo>
                    <a:pt x="835501" y="1777269"/>
                    <a:pt x="801420" y="1769122"/>
                    <a:pt x="787317" y="1767033"/>
                  </a:cubicBezTo>
                  <a:cubicBezTo>
                    <a:pt x="810793" y="1770507"/>
                    <a:pt x="831329" y="1771370"/>
                    <a:pt x="854417" y="1765649"/>
                  </a:cubicBezTo>
                  <a:cubicBezTo>
                    <a:pt x="860272" y="1764207"/>
                    <a:pt x="865816" y="1761477"/>
                    <a:pt x="871607" y="1759794"/>
                  </a:cubicBezTo>
                  <a:cubicBezTo>
                    <a:pt x="907288" y="1749444"/>
                    <a:pt x="942371" y="1735689"/>
                    <a:pt x="977538" y="1723720"/>
                  </a:cubicBezTo>
                  <a:lnTo>
                    <a:pt x="1152296" y="1664188"/>
                  </a:lnTo>
                  <a:cubicBezTo>
                    <a:pt x="1216221" y="1685956"/>
                    <a:pt x="1280140" y="1707730"/>
                    <a:pt x="1344060" y="1729505"/>
                  </a:cubicBezTo>
                  <a:cubicBezTo>
                    <a:pt x="1373765" y="1739620"/>
                    <a:pt x="1408010" y="1757629"/>
                    <a:pt x="1439227" y="1761915"/>
                  </a:cubicBezTo>
                  <a:cubicBezTo>
                    <a:pt x="1456315" y="1764264"/>
                    <a:pt x="1414881" y="1752174"/>
                    <a:pt x="1417656" y="1752422"/>
                  </a:cubicBezTo>
                  <a:cubicBezTo>
                    <a:pt x="1421911" y="1752809"/>
                    <a:pt x="1452149" y="1761401"/>
                    <a:pt x="1469618" y="1766004"/>
                  </a:cubicBezTo>
                  <a:cubicBezTo>
                    <a:pt x="1477645" y="1765344"/>
                    <a:pt x="1520355" y="1767636"/>
                    <a:pt x="1532623" y="1764576"/>
                  </a:cubicBezTo>
                  <a:cubicBezTo>
                    <a:pt x="1610887" y="1745062"/>
                    <a:pt x="1687988" y="1711655"/>
                    <a:pt x="1764334" y="1685645"/>
                  </a:cubicBezTo>
                  <a:cubicBezTo>
                    <a:pt x="1796484" y="1674704"/>
                    <a:pt x="1832724" y="1665566"/>
                    <a:pt x="1861781" y="1647609"/>
                  </a:cubicBezTo>
                  <a:cubicBezTo>
                    <a:pt x="1924310" y="1608956"/>
                    <a:pt x="1943633" y="1544015"/>
                    <a:pt x="1933422" y="14796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4700820" y="3851539"/>
              <a:ext cx="1943633" cy="1777269"/>
            </a:xfrm>
            <a:custGeom>
              <a:avLst/>
              <a:gdLst/>
              <a:ahLst/>
              <a:cxnLst/>
              <a:rect l="l" t="t" r="r" b="b"/>
              <a:pathLst>
                <a:path w="1943633" h="1777269" extrusionOk="0">
                  <a:moveTo>
                    <a:pt x="1933422" y="1479664"/>
                  </a:moveTo>
                  <a:cubicBezTo>
                    <a:pt x="1933962" y="1460817"/>
                    <a:pt x="1928755" y="1440637"/>
                    <a:pt x="1915591" y="1420158"/>
                  </a:cubicBezTo>
                  <a:cubicBezTo>
                    <a:pt x="1912296" y="1412792"/>
                    <a:pt x="1907959" y="1406258"/>
                    <a:pt x="1902917" y="1400422"/>
                  </a:cubicBezTo>
                  <a:cubicBezTo>
                    <a:pt x="1810785" y="1256982"/>
                    <a:pt x="1718640" y="1113535"/>
                    <a:pt x="1626501" y="970089"/>
                  </a:cubicBezTo>
                  <a:cubicBezTo>
                    <a:pt x="1575225" y="890263"/>
                    <a:pt x="1523472" y="802195"/>
                    <a:pt x="1417383" y="813231"/>
                  </a:cubicBezTo>
                  <a:cubicBezTo>
                    <a:pt x="1480705" y="682993"/>
                    <a:pt x="1521066" y="548449"/>
                    <a:pt x="1472330" y="393255"/>
                  </a:cubicBezTo>
                  <a:cubicBezTo>
                    <a:pt x="1413160" y="204901"/>
                    <a:pt x="1249902" y="61709"/>
                    <a:pt x="1054144" y="32746"/>
                  </a:cubicBezTo>
                  <a:cubicBezTo>
                    <a:pt x="832910" y="0"/>
                    <a:pt x="607790" y="113163"/>
                    <a:pt x="509720" y="316477"/>
                  </a:cubicBezTo>
                  <a:cubicBezTo>
                    <a:pt x="460260" y="419023"/>
                    <a:pt x="444969" y="533241"/>
                    <a:pt x="466109" y="645236"/>
                  </a:cubicBezTo>
                  <a:cubicBezTo>
                    <a:pt x="481222" y="725290"/>
                    <a:pt x="519074" y="798506"/>
                    <a:pt x="559841" y="869753"/>
                  </a:cubicBezTo>
                  <a:cubicBezTo>
                    <a:pt x="518788" y="883742"/>
                    <a:pt x="477723" y="897724"/>
                    <a:pt x="436664" y="911720"/>
                  </a:cubicBezTo>
                  <a:cubicBezTo>
                    <a:pt x="304584" y="861999"/>
                    <a:pt x="98729" y="765162"/>
                    <a:pt x="29527" y="940485"/>
                  </a:cubicBezTo>
                  <a:cubicBezTo>
                    <a:pt x="0" y="1015257"/>
                    <a:pt x="32277" y="1075721"/>
                    <a:pt x="71208" y="1136332"/>
                  </a:cubicBezTo>
                  <a:cubicBezTo>
                    <a:pt x="112534" y="1200664"/>
                    <a:pt x="153860" y="1264996"/>
                    <a:pt x="195186" y="1329334"/>
                  </a:cubicBezTo>
                  <a:cubicBezTo>
                    <a:pt x="238334" y="1396504"/>
                    <a:pt x="281482" y="1463675"/>
                    <a:pt x="324624" y="1530851"/>
                  </a:cubicBezTo>
                  <a:cubicBezTo>
                    <a:pt x="359486" y="1585118"/>
                    <a:pt x="389426" y="1631264"/>
                    <a:pt x="453751" y="1656181"/>
                  </a:cubicBezTo>
                  <a:cubicBezTo>
                    <a:pt x="556647" y="1696034"/>
                    <a:pt x="669867" y="1742668"/>
                    <a:pt x="777773" y="1765211"/>
                  </a:cubicBezTo>
                  <a:cubicBezTo>
                    <a:pt x="835507" y="1777269"/>
                    <a:pt x="801427" y="1769116"/>
                    <a:pt x="787317" y="1767027"/>
                  </a:cubicBezTo>
                  <a:cubicBezTo>
                    <a:pt x="810799" y="1770506"/>
                    <a:pt x="831335" y="1771370"/>
                    <a:pt x="854424" y="1765649"/>
                  </a:cubicBezTo>
                  <a:cubicBezTo>
                    <a:pt x="860272" y="1764201"/>
                    <a:pt x="865822" y="1761477"/>
                    <a:pt x="871613" y="1759794"/>
                  </a:cubicBezTo>
                  <a:cubicBezTo>
                    <a:pt x="907288" y="1749437"/>
                    <a:pt x="942378" y="1735689"/>
                    <a:pt x="977538" y="1723713"/>
                  </a:cubicBezTo>
                  <a:cubicBezTo>
                    <a:pt x="1035792" y="1703876"/>
                    <a:pt x="1094047" y="1684032"/>
                    <a:pt x="1152302" y="1664188"/>
                  </a:cubicBezTo>
                  <a:cubicBezTo>
                    <a:pt x="1216228" y="1685956"/>
                    <a:pt x="1280140" y="1707730"/>
                    <a:pt x="1344060" y="1729505"/>
                  </a:cubicBezTo>
                  <a:cubicBezTo>
                    <a:pt x="1373771" y="1739620"/>
                    <a:pt x="1408017" y="1757629"/>
                    <a:pt x="1439227" y="1761915"/>
                  </a:cubicBezTo>
                  <a:cubicBezTo>
                    <a:pt x="1456321" y="1764258"/>
                    <a:pt x="1414887" y="1752168"/>
                    <a:pt x="1417656" y="1752422"/>
                  </a:cubicBezTo>
                  <a:cubicBezTo>
                    <a:pt x="1421917" y="1752809"/>
                    <a:pt x="1452149" y="1761394"/>
                    <a:pt x="1469618" y="1766004"/>
                  </a:cubicBezTo>
                  <a:cubicBezTo>
                    <a:pt x="1477651" y="1765338"/>
                    <a:pt x="1520361" y="1767636"/>
                    <a:pt x="1532623" y="1764576"/>
                  </a:cubicBezTo>
                  <a:cubicBezTo>
                    <a:pt x="1610893" y="1745056"/>
                    <a:pt x="1687988" y="1711655"/>
                    <a:pt x="1764341" y="1685645"/>
                  </a:cubicBezTo>
                  <a:cubicBezTo>
                    <a:pt x="1796491" y="1674698"/>
                    <a:pt x="1832730" y="1665566"/>
                    <a:pt x="1861781" y="1647609"/>
                  </a:cubicBezTo>
                  <a:cubicBezTo>
                    <a:pt x="1924316" y="1608956"/>
                    <a:pt x="1943633" y="1544015"/>
                    <a:pt x="1933422" y="14796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4836160" y="4809263"/>
              <a:ext cx="676154" cy="680910"/>
            </a:xfrm>
            <a:custGeom>
              <a:avLst/>
              <a:gdLst/>
              <a:ahLst/>
              <a:cxnLst/>
              <a:rect l="l" t="t" r="r" b="b"/>
              <a:pathLst>
                <a:path w="676154" h="680910" extrusionOk="0">
                  <a:moveTo>
                    <a:pt x="670845" y="679945"/>
                  </a:moveTo>
                  <a:lnTo>
                    <a:pt x="353733" y="571925"/>
                  </a:lnTo>
                  <a:cubicBezTo>
                    <a:pt x="346075" y="569321"/>
                    <a:pt x="339534" y="564197"/>
                    <a:pt x="335172" y="557403"/>
                  </a:cubicBezTo>
                  <a:lnTo>
                    <a:pt x="18307" y="64103"/>
                  </a:lnTo>
                  <a:cubicBezTo>
                    <a:pt x="0" y="35604"/>
                    <a:pt x="27876" y="0"/>
                    <a:pt x="59931" y="10922"/>
                  </a:cubicBezTo>
                  <a:lnTo>
                    <a:pt x="300443" y="92843"/>
                  </a:lnTo>
                  <a:lnTo>
                    <a:pt x="674535" y="675233"/>
                  </a:lnTo>
                  <a:cubicBezTo>
                    <a:pt x="676154" y="677760"/>
                    <a:pt x="673684" y="680910"/>
                    <a:pt x="670845" y="6799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4823910" y="4792760"/>
              <a:ext cx="709663" cy="717296"/>
            </a:xfrm>
            <a:custGeom>
              <a:avLst/>
              <a:gdLst/>
              <a:ahLst/>
              <a:cxnLst/>
              <a:rect l="l" t="t" r="r" b="b"/>
              <a:pathLst>
                <a:path w="709663" h="717296" extrusionOk="0">
                  <a:moveTo>
                    <a:pt x="684098" y="717296"/>
                  </a:moveTo>
                  <a:cubicBezTo>
                    <a:pt x="681551" y="717296"/>
                    <a:pt x="678973" y="716889"/>
                    <a:pt x="676465" y="716032"/>
                  </a:cubicBezTo>
                  <a:lnTo>
                    <a:pt x="676440" y="716026"/>
                  </a:lnTo>
                  <a:lnTo>
                    <a:pt x="359321" y="608006"/>
                  </a:lnTo>
                  <a:cubicBezTo>
                    <a:pt x="347281" y="603897"/>
                    <a:pt x="336892" y="595763"/>
                    <a:pt x="330028" y="585082"/>
                  </a:cubicBezTo>
                  <a:lnTo>
                    <a:pt x="13163" y="91782"/>
                  </a:lnTo>
                  <a:cubicBezTo>
                    <a:pt x="0" y="71291"/>
                    <a:pt x="1200" y="45662"/>
                    <a:pt x="16217" y="26479"/>
                  </a:cubicBezTo>
                  <a:cubicBezTo>
                    <a:pt x="31210" y="7321"/>
                    <a:pt x="55848" y="0"/>
                    <a:pt x="78847" y="7854"/>
                  </a:cubicBezTo>
                  <a:lnTo>
                    <a:pt x="326193" y="92106"/>
                  </a:lnTo>
                  <a:lnTo>
                    <a:pt x="330079" y="98171"/>
                  </a:lnTo>
                  <a:lnTo>
                    <a:pt x="704183" y="680561"/>
                  </a:lnTo>
                  <a:cubicBezTo>
                    <a:pt x="709663" y="689133"/>
                    <a:pt x="709123" y="700201"/>
                    <a:pt x="702887" y="708158"/>
                  </a:cubicBezTo>
                  <a:cubicBezTo>
                    <a:pt x="698290" y="714032"/>
                    <a:pt x="691299" y="717296"/>
                    <a:pt x="684098" y="717296"/>
                  </a:cubicBezTo>
                  <a:close/>
                  <a:moveTo>
                    <a:pt x="60337" y="46088"/>
                  </a:moveTo>
                  <a:cubicBezTo>
                    <a:pt x="53975" y="46088"/>
                    <a:pt x="50018" y="50387"/>
                    <a:pt x="48767" y="51974"/>
                  </a:cubicBezTo>
                  <a:cubicBezTo>
                    <a:pt x="47218" y="53949"/>
                    <a:pt x="42570" y="61061"/>
                    <a:pt x="47961" y="69437"/>
                  </a:cubicBezTo>
                  <a:lnTo>
                    <a:pt x="364807" y="562730"/>
                  </a:lnTo>
                  <a:cubicBezTo>
                    <a:pt x="366655" y="565588"/>
                    <a:pt x="369442" y="567766"/>
                    <a:pt x="372662" y="568871"/>
                  </a:cubicBezTo>
                  <a:lnTo>
                    <a:pt x="642289" y="660711"/>
                  </a:lnTo>
                  <a:lnTo>
                    <a:pt x="299192" y="126593"/>
                  </a:lnTo>
                  <a:lnTo>
                    <a:pt x="65519" y="46996"/>
                  </a:lnTo>
                  <a:cubicBezTo>
                    <a:pt x="63652" y="46354"/>
                    <a:pt x="61918" y="46088"/>
                    <a:pt x="60337" y="46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07" name="Google Shape;707;p32"/>
            <p:cNvSpPr/>
            <p:nvPr/>
          </p:nvSpPr>
          <p:spPr>
            <a:xfrm>
              <a:off x="5478359" y="4789664"/>
              <a:ext cx="708590" cy="700265"/>
            </a:xfrm>
            <a:custGeom>
              <a:avLst/>
              <a:gdLst/>
              <a:ahLst/>
              <a:cxnLst/>
              <a:rect l="l" t="t" r="r" b="b"/>
              <a:pathLst>
                <a:path w="708590" h="700265" extrusionOk="0">
                  <a:moveTo>
                    <a:pt x="702614" y="699173"/>
                  </a:moveTo>
                  <a:lnTo>
                    <a:pt x="374764" y="587501"/>
                  </a:lnTo>
                  <a:lnTo>
                    <a:pt x="2089" y="7302"/>
                  </a:lnTo>
                  <a:cubicBezTo>
                    <a:pt x="0" y="4051"/>
                    <a:pt x="3181" y="0"/>
                    <a:pt x="6832" y="1238"/>
                  </a:cubicBezTo>
                  <a:lnTo>
                    <a:pt x="333298" y="112445"/>
                  </a:lnTo>
                  <a:lnTo>
                    <a:pt x="706761" y="693864"/>
                  </a:lnTo>
                  <a:cubicBezTo>
                    <a:pt x="708590" y="696709"/>
                    <a:pt x="705808" y="700265"/>
                    <a:pt x="702614" y="699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5696499" y="4997110"/>
              <a:ext cx="344570" cy="262147"/>
            </a:xfrm>
            <a:custGeom>
              <a:avLst/>
              <a:gdLst/>
              <a:ahLst/>
              <a:cxnLst/>
              <a:rect l="l" t="t" r="r" b="b"/>
              <a:pathLst>
                <a:path w="344570" h="262147" extrusionOk="0">
                  <a:moveTo>
                    <a:pt x="344570" y="262147"/>
                  </a:moveTo>
                  <a:lnTo>
                    <a:pt x="216731" y="63125"/>
                  </a:lnTo>
                  <a:cubicBezTo>
                    <a:pt x="189953" y="40951"/>
                    <a:pt x="170351" y="22809"/>
                    <a:pt x="163810" y="16630"/>
                  </a:cubicBezTo>
                  <a:cubicBezTo>
                    <a:pt x="135388" y="2235"/>
                    <a:pt x="100996" y="0"/>
                    <a:pt x="81064" y="11455"/>
                  </a:cubicBezTo>
                  <a:cubicBezTo>
                    <a:pt x="70161" y="17729"/>
                    <a:pt x="64643" y="27533"/>
                    <a:pt x="64173" y="41421"/>
                  </a:cubicBezTo>
                  <a:cubicBezTo>
                    <a:pt x="62007" y="105219"/>
                    <a:pt x="15932" y="129647"/>
                    <a:pt x="0" y="136213"/>
                  </a:cubicBezTo>
                  <a:lnTo>
                    <a:pt x="77088" y="256228"/>
                  </a:lnTo>
                  <a:cubicBezTo>
                    <a:pt x="85509" y="226212"/>
                    <a:pt x="107251" y="189458"/>
                    <a:pt x="153035" y="181387"/>
                  </a:cubicBezTo>
                  <a:cubicBezTo>
                    <a:pt x="200698" y="173018"/>
                    <a:pt x="289972" y="225774"/>
                    <a:pt x="344570" y="2621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5457373" y="4767922"/>
              <a:ext cx="750709" cy="741781"/>
            </a:xfrm>
            <a:custGeom>
              <a:avLst/>
              <a:gdLst/>
              <a:ahLst/>
              <a:cxnLst/>
              <a:rect l="l" t="t" r="r" b="b"/>
              <a:pathLst>
                <a:path w="750709" h="741781" extrusionOk="0">
                  <a:moveTo>
                    <a:pt x="724738" y="741781"/>
                  </a:moveTo>
                  <a:cubicBezTo>
                    <a:pt x="722134" y="741781"/>
                    <a:pt x="719512" y="741362"/>
                    <a:pt x="716953" y="740498"/>
                  </a:cubicBezTo>
                  <a:lnTo>
                    <a:pt x="716940" y="740492"/>
                  </a:lnTo>
                  <a:lnTo>
                    <a:pt x="382250" y="626490"/>
                  </a:lnTo>
                  <a:lnTo>
                    <a:pt x="378364" y="620420"/>
                  </a:lnTo>
                  <a:lnTo>
                    <a:pt x="5676" y="40214"/>
                  </a:lnTo>
                  <a:cubicBezTo>
                    <a:pt x="0" y="31381"/>
                    <a:pt x="527" y="19869"/>
                    <a:pt x="6997" y="11595"/>
                  </a:cubicBezTo>
                  <a:cubicBezTo>
                    <a:pt x="13462" y="3301"/>
                    <a:pt x="24479" y="0"/>
                    <a:pt x="34480" y="3409"/>
                  </a:cubicBezTo>
                  <a:lnTo>
                    <a:pt x="367785" y="116941"/>
                  </a:lnTo>
                  <a:lnTo>
                    <a:pt x="371671" y="123012"/>
                  </a:lnTo>
                  <a:lnTo>
                    <a:pt x="745140" y="704437"/>
                  </a:lnTo>
                  <a:cubicBezTo>
                    <a:pt x="750709" y="713066"/>
                    <a:pt x="750201" y="724338"/>
                    <a:pt x="743858" y="732453"/>
                  </a:cubicBezTo>
                  <a:cubicBezTo>
                    <a:pt x="739178" y="738447"/>
                    <a:pt x="732059" y="741781"/>
                    <a:pt x="724738" y="741781"/>
                  </a:cubicBezTo>
                  <a:close/>
                  <a:moveTo>
                    <a:pt x="409257" y="592004"/>
                  </a:moveTo>
                  <a:lnTo>
                    <a:pt x="683869" y="685539"/>
                  </a:lnTo>
                  <a:lnTo>
                    <a:pt x="340785" y="151428"/>
                  </a:lnTo>
                  <a:lnTo>
                    <a:pt x="66173" y="57880"/>
                  </a:lnTo>
                  <a:close/>
                  <a:moveTo>
                    <a:pt x="730224" y="701338"/>
                  </a:moveTo>
                  <a:lnTo>
                    <a:pt x="730256" y="701344"/>
                  </a:lnTo>
                  <a:cubicBezTo>
                    <a:pt x="730256" y="701344"/>
                    <a:pt x="730237" y="701338"/>
                    <a:pt x="730224" y="701338"/>
                  </a:cubicBezTo>
                  <a:close/>
                  <a:moveTo>
                    <a:pt x="710342" y="726770"/>
                  </a:moveTo>
                  <a:cubicBezTo>
                    <a:pt x="710361" y="726782"/>
                    <a:pt x="710361" y="726795"/>
                    <a:pt x="710374" y="7268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5136605" y="4787556"/>
              <a:ext cx="716521" cy="704081"/>
            </a:xfrm>
            <a:custGeom>
              <a:avLst/>
              <a:gdLst/>
              <a:ahLst/>
              <a:cxnLst/>
              <a:rect l="l" t="t" r="r" b="b"/>
              <a:pathLst>
                <a:path w="716521" h="704081" extrusionOk="0">
                  <a:moveTo>
                    <a:pt x="382536" y="703376"/>
                  </a:moveTo>
                  <a:lnTo>
                    <a:pt x="716521" y="589610"/>
                  </a:lnTo>
                  <a:lnTo>
                    <a:pt x="339255" y="2266"/>
                  </a:lnTo>
                  <a:cubicBezTo>
                    <a:pt x="338232" y="685"/>
                    <a:pt x="336283" y="0"/>
                    <a:pt x="334511" y="609"/>
                  </a:cubicBezTo>
                  <a:lnTo>
                    <a:pt x="0" y="114547"/>
                  </a:lnTo>
                  <a:lnTo>
                    <a:pt x="376974" y="701433"/>
                  </a:lnTo>
                  <a:cubicBezTo>
                    <a:pt x="378167" y="703281"/>
                    <a:pt x="380460" y="704081"/>
                    <a:pt x="382536" y="703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5367755" y="4994278"/>
              <a:ext cx="405834" cy="283616"/>
            </a:xfrm>
            <a:custGeom>
              <a:avLst/>
              <a:gdLst/>
              <a:ahLst/>
              <a:cxnLst/>
              <a:rect l="l" t="t" r="r" b="b"/>
              <a:pathLst>
                <a:path w="405834" h="283616" extrusionOk="0">
                  <a:moveTo>
                    <a:pt x="328745" y="139045"/>
                  </a:moveTo>
                  <a:cubicBezTo>
                    <a:pt x="325818" y="140252"/>
                    <a:pt x="323792" y="140931"/>
                    <a:pt x="323361" y="141058"/>
                  </a:cubicBezTo>
                  <a:lnTo>
                    <a:pt x="314578" y="143744"/>
                  </a:lnTo>
                  <a:lnTo>
                    <a:pt x="306698" y="139014"/>
                  </a:lnTo>
                  <a:cubicBezTo>
                    <a:pt x="300685" y="135407"/>
                    <a:pt x="291877" y="131495"/>
                    <a:pt x="281692" y="126961"/>
                  </a:cubicBezTo>
                  <a:cubicBezTo>
                    <a:pt x="249091" y="112452"/>
                    <a:pt x="199828" y="90525"/>
                    <a:pt x="147491" y="38182"/>
                  </a:cubicBezTo>
                  <a:cubicBezTo>
                    <a:pt x="109289" y="0"/>
                    <a:pt x="46247" y="4254"/>
                    <a:pt x="15424" y="22015"/>
                  </a:cubicBezTo>
                  <a:cubicBezTo>
                    <a:pt x="5892" y="27508"/>
                    <a:pt x="0" y="34175"/>
                    <a:pt x="1085" y="38258"/>
                  </a:cubicBezTo>
                  <a:cubicBezTo>
                    <a:pt x="4476" y="51022"/>
                    <a:pt x="3721" y="64522"/>
                    <a:pt x="660" y="77876"/>
                  </a:cubicBezTo>
                  <a:cubicBezTo>
                    <a:pt x="33032" y="90239"/>
                    <a:pt x="96189" y="120434"/>
                    <a:pt x="129838" y="177425"/>
                  </a:cubicBezTo>
                  <a:cubicBezTo>
                    <a:pt x="163055" y="233737"/>
                    <a:pt x="319589" y="283616"/>
                    <a:pt x="403707" y="267582"/>
                  </a:cubicBezTo>
                  <a:cubicBezTo>
                    <a:pt x="404285" y="264839"/>
                    <a:pt x="405015" y="261962"/>
                    <a:pt x="405834" y="2590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5104927" y="4764890"/>
              <a:ext cx="779875" cy="746982"/>
            </a:xfrm>
            <a:custGeom>
              <a:avLst/>
              <a:gdLst/>
              <a:ahLst/>
              <a:cxnLst/>
              <a:rect l="l" t="t" r="r" b="b"/>
              <a:pathLst>
                <a:path w="779875" h="746982" extrusionOk="0">
                  <a:moveTo>
                    <a:pt x="412629" y="746982"/>
                  </a:moveTo>
                  <a:cubicBezTo>
                    <a:pt x="404145" y="746982"/>
                    <a:pt x="396024" y="742727"/>
                    <a:pt x="391236" y="735247"/>
                  </a:cubicBezTo>
                  <a:lnTo>
                    <a:pt x="0" y="126168"/>
                  </a:lnTo>
                  <a:lnTo>
                    <a:pt x="359524" y="3702"/>
                  </a:lnTo>
                  <a:cubicBezTo>
                    <a:pt x="370344" y="0"/>
                    <a:pt x="382206" y="4178"/>
                    <a:pt x="388353" y="13804"/>
                  </a:cubicBezTo>
                  <a:lnTo>
                    <a:pt x="779875" y="623335"/>
                  </a:lnTo>
                  <a:lnTo>
                    <a:pt x="420897" y="745597"/>
                  </a:lnTo>
                  <a:cubicBezTo>
                    <a:pt x="418172" y="746537"/>
                    <a:pt x="415385" y="746982"/>
                    <a:pt x="412629" y="746982"/>
                  </a:cubicBezTo>
                  <a:close/>
                  <a:moveTo>
                    <a:pt x="63347" y="148266"/>
                  </a:moveTo>
                  <a:lnTo>
                    <a:pt x="419328" y="702462"/>
                  </a:lnTo>
                  <a:lnTo>
                    <a:pt x="716527" y="601230"/>
                  </a:lnTo>
                  <a:lnTo>
                    <a:pt x="360546" y="47040"/>
                  </a:lnTo>
                  <a:close/>
                  <a:moveTo>
                    <a:pt x="353536" y="36106"/>
                  </a:moveTo>
                  <a:cubicBezTo>
                    <a:pt x="353548" y="36131"/>
                    <a:pt x="353561" y="36156"/>
                    <a:pt x="353574" y="36188"/>
                  </a:cubicBezTo>
                  <a:close/>
                  <a:moveTo>
                    <a:pt x="407562" y="706456"/>
                  </a:moveTo>
                  <a:cubicBezTo>
                    <a:pt x="407536" y="706469"/>
                    <a:pt x="407511" y="706481"/>
                    <a:pt x="407479" y="706488"/>
                  </a:cubicBezTo>
                  <a:close/>
                  <a:moveTo>
                    <a:pt x="426015" y="712889"/>
                  </a:moveTo>
                  <a:lnTo>
                    <a:pt x="426046" y="712927"/>
                  </a:lnTo>
                  <a:cubicBezTo>
                    <a:pt x="426046" y="712914"/>
                    <a:pt x="426027" y="712901"/>
                    <a:pt x="426015" y="7128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5811656" y="4790855"/>
              <a:ext cx="704380" cy="700620"/>
            </a:xfrm>
            <a:custGeom>
              <a:avLst/>
              <a:gdLst/>
              <a:ahLst/>
              <a:cxnLst/>
              <a:rect l="l" t="t" r="r" b="b"/>
              <a:pathLst>
                <a:path w="704380" h="700620" extrusionOk="0">
                  <a:moveTo>
                    <a:pt x="383698" y="699681"/>
                  </a:moveTo>
                  <a:lnTo>
                    <a:pt x="673265" y="601052"/>
                  </a:lnTo>
                  <a:cubicBezTo>
                    <a:pt x="695255" y="593553"/>
                    <a:pt x="704380" y="567410"/>
                    <a:pt x="691819" y="547865"/>
                  </a:cubicBezTo>
                  <a:lnTo>
                    <a:pt x="352653" y="19831"/>
                  </a:lnTo>
                  <a:cubicBezTo>
                    <a:pt x="343769" y="6000"/>
                    <a:pt x="326593" y="0"/>
                    <a:pt x="311029" y="5302"/>
                  </a:cubicBezTo>
                  <a:lnTo>
                    <a:pt x="0" y="111251"/>
                  </a:lnTo>
                  <a:lnTo>
                    <a:pt x="376313" y="697102"/>
                  </a:lnTo>
                  <a:cubicBezTo>
                    <a:pt x="377888" y="699554"/>
                    <a:pt x="380936" y="700620"/>
                    <a:pt x="383698" y="699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5913231" y="5060235"/>
              <a:ext cx="209721" cy="222942"/>
            </a:xfrm>
            <a:custGeom>
              <a:avLst/>
              <a:gdLst/>
              <a:ahLst/>
              <a:cxnLst/>
              <a:rect l="l" t="t" r="r" b="b"/>
              <a:pathLst>
                <a:path w="209721" h="222942" extrusionOk="0">
                  <a:moveTo>
                    <a:pt x="127838" y="199021"/>
                  </a:moveTo>
                  <a:cubicBezTo>
                    <a:pt x="142189" y="208584"/>
                    <a:pt x="154273" y="217068"/>
                    <a:pt x="162420" y="222942"/>
                  </a:cubicBezTo>
                  <a:cubicBezTo>
                    <a:pt x="168344" y="220586"/>
                    <a:pt x="180682" y="213398"/>
                    <a:pt x="193986" y="191376"/>
                  </a:cubicBezTo>
                  <a:cubicBezTo>
                    <a:pt x="209721" y="165366"/>
                    <a:pt x="194690" y="130124"/>
                    <a:pt x="187407" y="115995"/>
                  </a:cubicBezTo>
                  <a:cubicBezTo>
                    <a:pt x="123183" y="95497"/>
                    <a:pt x="49256" y="4081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5779979" y="4768206"/>
              <a:ext cx="752455" cy="743350"/>
            </a:xfrm>
            <a:custGeom>
              <a:avLst/>
              <a:gdLst/>
              <a:ahLst/>
              <a:cxnLst/>
              <a:rect l="l" t="t" r="r" b="b"/>
              <a:pathLst>
                <a:path w="752455" h="743350" extrusionOk="0">
                  <a:moveTo>
                    <a:pt x="413327" y="743350"/>
                  </a:moveTo>
                  <a:cubicBezTo>
                    <a:pt x="404336" y="743350"/>
                    <a:pt x="395725" y="738854"/>
                    <a:pt x="390620" y="730973"/>
                  </a:cubicBezTo>
                  <a:lnTo>
                    <a:pt x="0" y="122853"/>
                  </a:lnTo>
                  <a:lnTo>
                    <a:pt x="336035" y="8381"/>
                  </a:lnTo>
                  <a:cubicBezTo>
                    <a:pt x="360686" y="0"/>
                    <a:pt x="387686" y="9429"/>
                    <a:pt x="401726" y="31311"/>
                  </a:cubicBezTo>
                  <a:lnTo>
                    <a:pt x="740892" y="559339"/>
                  </a:lnTo>
                  <a:cubicBezTo>
                    <a:pt x="750341" y="574039"/>
                    <a:pt x="752455" y="591940"/>
                    <a:pt x="746696" y="608437"/>
                  </a:cubicBezTo>
                  <a:cubicBezTo>
                    <a:pt x="740949" y="624941"/>
                    <a:pt x="728141" y="637635"/>
                    <a:pt x="711606" y="643267"/>
                  </a:cubicBezTo>
                  <a:lnTo>
                    <a:pt x="422008" y="741914"/>
                  </a:lnTo>
                  <a:cubicBezTo>
                    <a:pt x="419150" y="742880"/>
                    <a:pt x="416217" y="743350"/>
                    <a:pt x="413327" y="743350"/>
                  </a:cubicBezTo>
                  <a:close/>
                  <a:moveTo>
                    <a:pt x="63347" y="144951"/>
                  </a:moveTo>
                  <a:lnTo>
                    <a:pt x="419322" y="699147"/>
                  </a:lnTo>
                  <a:lnTo>
                    <a:pt x="698277" y="604126"/>
                  </a:lnTo>
                  <a:cubicBezTo>
                    <a:pt x="704335" y="602062"/>
                    <a:pt x="706761" y="597407"/>
                    <a:pt x="707663" y="594810"/>
                  </a:cubicBezTo>
                  <a:cubicBezTo>
                    <a:pt x="708558" y="592226"/>
                    <a:pt x="709574" y="587063"/>
                    <a:pt x="706113" y="581679"/>
                  </a:cubicBezTo>
                  <a:lnTo>
                    <a:pt x="366947" y="53651"/>
                  </a:lnTo>
                  <a:cubicBezTo>
                    <a:pt x="363188" y="47802"/>
                    <a:pt x="355942" y="45269"/>
                    <a:pt x="349364" y="475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4882067" y="4875907"/>
              <a:ext cx="1463795" cy="574230"/>
            </a:xfrm>
            <a:custGeom>
              <a:avLst/>
              <a:gdLst/>
              <a:ahLst/>
              <a:cxnLst/>
              <a:rect l="l" t="t" r="r" b="b"/>
              <a:pathLst>
                <a:path w="1463795" h="574230" extrusionOk="0">
                  <a:moveTo>
                    <a:pt x="1463795" y="206565"/>
                  </a:moveTo>
                  <a:lnTo>
                    <a:pt x="1432515" y="179527"/>
                  </a:lnTo>
                  <a:cubicBezTo>
                    <a:pt x="1431690" y="180479"/>
                    <a:pt x="1348765" y="274205"/>
                    <a:pt x="1259097" y="266973"/>
                  </a:cubicBezTo>
                  <a:cubicBezTo>
                    <a:pt x="1181563" y="260642"/>
                    <a:pt x="1049166" y="148570"/>
                    <a:pt x="1004697" y="105930"/>
                  </a:cubicBezTo>
                  <a:lnTo>
                    <a:pt x="1002652" y="103968"/>
                  </a:lnTo>
                  <a:lnTo>
                    <a:pt x="1000156" y="102628"/>
                  </a:lnTo>
                  <a:cubicBezTo>
                    <a:pt x="958259" y="80130"/>
                    <a:pt x="907891" y="77819"/>
                    <a:pt x="874858" y="96818"/>
                  </a:cubicBezTo>
                  <a:cubicBezTo>
                    <a:pt x="851573" y="110223"/>
                    <a:pt x="838219" y="133108"/>
                    <a:pt x="837279" y="161232"/>
                  </a:cubicBezTo>
                  <a:cubicBezTo>
                    <a:pt x="836117" y="195281"/>
                    <a:pt x="815568" y="210762"/>
                    <a:pt x="804151" y="216763"/>
                  </a:cubicBezTo>
                  <a:cubicBezTo>
                    <a:pt x="798150" y="213766"/>
                    <a:pt x="791489" y="210800"/>
                    <a:pt x="784193" y="207549"/>
                  </a:cubicBezTo>
                  <a:cubicBezTo>
                    <a:pt x="752601" y="193490"/>
                    <a:pt x="709345" y="174231"/>
                    <a:pt x="662419" y="127323"/>
                  </a:cubicBezTo>
                  <a:cubicBezTo>
                    <a:pt x="612413" y="77330"/>
                    <a:pt x="529069" y="76600"/>
                    <a:pt x="480479" y="104552"/>
                  </a:cubicBezTo>
                  <a:cubicBezTo>
                    <a:pt x="453155" y="120294"/>
                    <a:pt x="440563" y="143725"/>
                    <a:pt x="446798" y="167239"/>
                  </a:cubicBezTo>
                  <a:cubicBezTo>
                    <a:pt x="453072" y="190887"/>
                    <a:pt x="428066" y="231533"/>
                    <a:pt x="407377" y="256495"/>
                  </a:cubicBezTo>
                  <a:cubicBezTo>
                    <a:pt x="388588" y="254730"/>
                    <a:pt x="346386" y="249072"/>
                    <a:pt x="316826" y="232181"/>
                  </a:cubicBezTo>
                  <a:cubicBezTo>
                    <a:pt x="297097" y="220903"/>
                    <a:pt x="275088" y="194563"/>
                    <a:pt x="249605" y="164052"/>
                  </a:cubicBezTo>
                  <a:cubicBezTo>
                    <a:pt x="224885" y="134461"/>
                    <a:pt x="196869" y="100914"/>
                    <a:pt x="162134" y="70250"/>
                  </a:cubicBezTo>
                  <a:cubicBezTo>
                    <a:pt x="82499" y="0"/>
                    <a:pt x="3314" y="32638"/>
                    <a:pt x="0" y="34061"/>
                  </a:cubicBezTo>
                  <a:lnTo>
                    <a:pt x="16236" y="72091"/>
                  </a:lnTo>
                  <a:cubicBezTo>
                    <a:pt x="16840" y="71850"/>
                    <a:pt x="74529" y="48126"/>
                    <a:pt x="134778" y="101257"/>
                  </a:cubicBezTo>
                  <a:cubicBezTo>
                    <a:pt x="167151" y="129825"/>
                    <a:pt x="194100" y="162090"/>
                    <a:pt x="217868" y="190563"/>
                  </a:cubicBezTo>
                  <a:cubicBezTo>
                    <a:pt x="245903" y="224123"/>
                    <a:pt x="270122" y="253110"/>
                    <a:pt x="296316" y="268077"/>
                  </a:cubicBezTo>
                  <a:cubicBezTo>
                    <a:pt x="343839" y="295236"/>
                    <a:pt x="412426" y="298405"/>
                    <a:pt x="415315" y="298526"/>
                  </a:cubicBezTo>
                  <a:lnTo>
                    <a:pt x="424935" y="298932"/>
                  </a:lnTo>
                  <a:lnTo>
                    <a:pt x="431444" y="291826"/>
                  </a:lnTo>
                  <a:cubicBezTo>
                    <a:pt x="435406" y="287502"/>
                    <a:pt x="456037" y="264255"/>
                    <a:pt x="471487" y="234905"/>
                  </a:cubicBezTo>
                  <a:cubicBezTo>
                    <a:pt x="498614" y="245313"/>
                    <a:pt x="552767" y="270840"/>
                    <a:pt x="579907" y="316820"/>
                  </a:cubicBezTo>
                  <a:cubicBezTo>
                    <a:pt x="590607" y="334949"/>
                    <a:pt x="608679" y="351599"/>
                    <a:pt x="631228" y="366261"/>
                  </a:cubicBezTo>
                  <a:cubicBezTo>
                    <a:pt x="625900" y="392353"/>
                    <a:pt x="607364" y="452393"/>
                    <a:pt x="548601" y="459943"/>
                  </a:cubicBezTo>
                  <a:cubicBezTo>
                    <a:pt x="498875" y="445642"/>
                    <a:pt x="402971" y="441902"/>
                    <a:pt x="368623" y="524560"/>
                  </a:cubicBezTo>
                  <a:lnTo>
                    <a:pt x="406793" y="540429"/>
                  </a:lnTo>
                  <a:cubicBezTo>
                    <a:pt x="436435" y="469125"/>
                    <a:pt x="536187" y="499338"/>
                    <a:pt x="540385" y="500653"/>
                  </a:cubicBezTo>
                  <a:lnTo>
                    <a:pt x="544315" y="501903"/>
                  </a:lnTo>
                  <a:lnTo>
                    <a:pt x="548436" y="501535"/>
                  </a:lnTo>
                  <a:cubicBezTo>
                    <a:pt x="621772" y="495122"/>
                    <a:pt x="656431" y="434416"/>
                    <a:pt x="669048" y="387159"/>
                  </a:cubicBezTo>
                  <a:cubicBezTo>
                    <a:pt x="745261" y="423005"/>
                    <a:pt x="847197" y="439769"/>
                    <a:pt x="908272" y="424122"/>
                  </a:cubicBezTo>
                  <a:cubicBezTo>
                    <a:pt x="935158" y="430733"/>
                    <a:pt x="1071689" y="468814"/>
                    <a:pt x="1136027" y="574230"/>
                  </a:cubicBezTo>
                  <a:lnTo>
                    <a:pt x="1171314" y="552691"/>
                  </a:lnTo>
                  <a:cubicBezTo>
                    <a:pt x="1105922" y="445509"/>
                    <a:pt x="980243" y="401142"/>
                    <a:pt x="931633" y="387483"/>
                  </a:cubicBezTo>
                  <a:cubicBezTo>
                    <a:pt x="936294" y="371189"/>
                    <a:pt x="947578" y="348081"/>
                    <a:pt x="974642" y="343306"/>
                  </a:cubicBezTo>
                  <a:cubicBezTo>
                    <a:pt x="1009542" y="337299"/>
                    <a:pt x="1113332" y="399497"/>
                    <a:pt x="1176096" y="445681"/>
                  </a:cubicBezTo>
                  <a:lnTo>
                    <a:pt x="1180858" y="449186"/>
                  </a:lnTo>
                  <a:lnTo>
                    <a:pt x="1186757" y="449649"/>
                  </a:lnTo>
                  <a:cubicBezTo>
                    <a:pt x="1187138" y="449668"/>
                    <a:pt x="1187805" y="449706"/>
                    <a:pt x="1188726" y="449706"/>
                  </a:cubicBezTo>
                  <a:cubicBezTo>
                    <a:pt x="1197692" y="449706"/>
                    <a:pt x="1230877" y="446157"/>
                    <a:pt x="1260532" y="397103"/>
                  </a:cubicBezTo>
                  <a:cubicBezTo>
                    <a:pt x="1278693" y="367080"/>
                    <a:pt x="1274432" y="333495"/>
                    <a:pt x="1266539" y="308629"/>
                  </a:cubicBezTo>
                  <a:cubicBezTo>
                    <a:pt x="1267447" y="308635"/>
                    <a:pt x="1268374" y="308736"/>
                    <a:pt x="1269282" y="308736"/>
                  </a:cubicBezTo>
                  <a:cubicBezTo>
                    <a:pt x="1374324" y="308736"/>
                    <a:pt x="1460042" y="210908"/>
                    <a:pt x="1463795" y="206565"/>
                  </a:cubicBezTo>
                  <a:close/>
                  <a:moveTo>
                    <a:pt x="1225149" y="375704"/>
                  </a:moveTo>
                  <a:cubicBezTo>
                    <a:pt x="1211846" y="397725"/>
                    <a:pt x="1199508" y="404920"/>
                    <a:pt x="1193584" y="407269"/>
                  </a:cubicBezTo>
                  <a:cubicBezTo>
                    <a:pt x="1154442" y="379050"/>
                    <a:pt x="1027658" y="292017"/>
                    <a:pt x="967466" y="302590"/>
                  </a:cubicBezTo>
                  <a:cubicBezTo>
                    <a:pt x="917251" y="311442"/>
                    <a:pt x="895896" y="354831"/>
                    <a:pt x="889393" y="385952"/>
                  </a:cubicBezTo>
                  <a:cubicBezTo>
                    <a:pt x="805275" y="401986"/>
                    <a:pt x="648747" y="352107"/>
                    <a:pt x="615524" y="295795"/>
                  </a:cubicBezTo>
                  <a:cubicBezTo>
                    <a:pt x="581875" y="238804"/>
                    <a:pt x="518718" y="208616"/>
                    <a:pt x="486346" y="196246"/>
                  </a:cubicBezTo>
                  <a:cubicBezTo>
                    <a:pt x="489413" y="182892"/>
                    <a:pt x="490162" y="169392"/>
                    <a:pt x="486778" y="156629"/>
                  </a:cubicBezTo>
                  <a:cubicBezTo>
                    <a:pt x="485686" y="152546"/>
                    <a:pt x="491585" y="145878"/>
                    <a:pt x="501116" y="140385"/>
                  </a:cubicBezTo>
                  <a:cubicBezTo>
                    <a:pt x="531933" y="122631"/>
                    <a:pt x="594982" y="118370"/>
                    <a:pt x="633177" y="156552"/>
                  </a:cubicBezTo>
                  <a:cubicBezTo>
                    <a:pt x="685520" y="208895"/>
                    <a:pt x="734777" y="230822"/>
                    <a:pt x="767378" y="245332"/>
                  </a:cubicBezTo>
                  <a:cubicBezTo>
                    <a:pt x="777570" y="249866"/>
                    <a:pt x="786371" y="253777"/>
                    <a:pt x="792391" y="257384"/>
                  </a:cubicBezTo>
                  <a:lnTo>
                    <a:pt x="800265" y="262115"/>
                  </a:lnTo>
                  <a:lnTo>
                    <a:pt x="809053" y="259429"/>
                  </a:lnTo>
                  <a:cubicBezTo>
                    <a:pt x="811784" y="258597"/>
                    <a:pt x="876039" y="238137"/>
                    <a:pt x="878605" y="162623"/>
                  </a:cubicBezTo>
                  <a:cubicBezTo>
                    <a:pt x="879074" y="148736"/>
                    <a:pt x="884593" y="138931"/>
                    <a:pt x="895496" y="132657"/>
                  </a:cubicBezTo>
                  <a:cubicBezTo>
                    <a:pt x="915428" y="121202"/>
                    <a:pt x="949820" y="123437"/>
                    <a:pt x="978242" y="137833"/>
                  </a:cubicBezTo>
                  <a:cubicBezTo>
                    <a:pt x="996823" y="155378"/>
                    <a:pt x="1119441" y="268681"/>
                    <a:pt x="1218571" y="300323"/>
                  </a:cubicBezTo>
                  <a:cubicBezTo>
                    <a:pt x="1225854" y="314451"/>
                    <a:pt x="1240885" y="349694"/>
                    <a:pt x="1225149" y="3757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5288200" y="3994072"/>
              <a:ext cx="780161" cy="1137704"/>
            </a:xfrm>
            <a:custGeom>
              <a:avLst/>
              <a:gdLst/>
              <a:ahLst/>
              <a:cxnLst/>
              <a:rect l="l" t="t" r="r" b="b"/>
              <a:pathLst>
                <a:path w="780161" h="1137704" extrusionOk="0">
                  <a:moveTo>
                    <a:pt x="724852" y="595972"/>
                  </a:moveTo>
                  <a:cubicBezTo>
                    <a:pt x="761104" y="532930"/>
                    <a:pt x="780161" y="458749"/>
                    <a:pt x="775608" y="379818"/>
                  </a:cubicBezTo>
                  <a:cubicBezTo>
                    <a:pt x="764457" y="186575"/>
                    <a:pt x="608730" y="28924"/>
                    <a:pt x="415632" y="15620"/>
                  </a:cubicBezTo>
                  <a:cubicBezTo>
                    <a:pt x="188829" y="0"/>
                    <a:pt x="0" y="179355"/>
                    <a:pt x="0" y="402812"/>
                  </a:cubicBezTo>
                  <a:cubicBezTo>
                    <a:pt x="0" y="472795"/>
                    <a:pt x="18522" y="538441"/>
                    <a:pt x="50926" y="595134"/>
                  </a:cubicBezTo>
                  <a:cubicBezTo>
                    <a:pt x="109334" y="697318"/>
                    <a:pt x="166903" y="799979"/>
                    <a:pt x="218173" y="905935"/>
                  </a:cubicBezTo>
                  <a:lnTo>
                    <a:pt x="290899" y="1056227"/>
                  </a:lnTo>
                  <a:cubicBezTo>
                    <a:pt x="330320" y="1137704"/>
                    <a:pt x="446373" y="1137704"/>
                    <a:pt x="485794" y="1056227"/>
                  </a:cubicBezTo>
                  <a:lnTo>
                    <a:pt x="573360" y="875258"/>
                  </a:lnTo>
                  <a:cubicBezTo>
                    <a:pt x="619512" y="779875"/>
                    <a:pt x="672033" y="687838"/>
                    <a:pt x="724852" y="5959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5267516" y="3981155"/>
              <a:ext cx="821543" cy="1150924"/>
            </a:xfrm>
            <a:custGeom>
              <a:avLst/>
              <a:gdLst/>
              <a:ahLst/>
              <a:cxnLst/>
              <a:rect l="l" t="t" r="r" b="b"/>
              <a:pathLst>
                <a:path w="821543" h="1150924" extrusionOk="0">
                  <a:moveTo>
                    <a:pt x="409028" y="1150924"/>
                  </a:moveTo>
                  <a:lnTo>
                    <a:pt x="409009" y="1150924"/>
                  </a:lnTo>
                  <a:cubicBezTo>
                    <a:pt x="359162" y="1150918"/>
                    <a:pt x="314686" y="1123035"/>
                    <a:pt x="292976" y="1078147"/>
                  </a:cubicBezTo>
                  <a:lnTo>
                    <a:pt x="220237" y="927855"/>
                  </a:lnTo>
                  <a:cubicBezTo>
                    <a:pt x="167512" y="818864"/>
                    <a:pt x="106603" y="710926"/>
                    <a:pt x="53663" y="618312"/>
                  </a:cubicBezTo>
                  <a:cubicBezTo>
                    <a:pt x="18548" y="556882"/>
                    <a:pt x="0" y="486829"/>
                    <a:pt x="0" y="415728"/>
                  </a:cubicBezTo>
                  <a:cubicBezTo>
                    <a:pt x="0" y="302837"/>
                    <a:pt x="47351" y="193897"/>
                    <a:pt x="129914" y="116827"/>
                  </a:cubicBezTo>
                  <a:cubicBezTo>
                    <a:pt x="213626" y="38677"/>
                    <a:pt x="322986" y="0"/>
                    <a:pt x="437743" y="7912"/>
                  </a:cubicBezTo>
                  <a:cubicBezTo>
                    <a:pt x="642099" y="21990"/>
                    <a:pt x="805135" y="186912"/>
                    <a:pt x="816921" y="391547"/>
                  </a:cubicBezTo>
                  <a:cubicBezTo>
                    <a:pt x="821543" y="471614"/>
                    <a:pt x="803059" y="550335"/>
                    <a:pt x="763466" y="619188"/>
                  </a:cubicBezTo>
                  <a:cubicBezTo>
                    <a:pt x="707263" y="716914"/>
                    <a:pt x="657123" y="805287"/>
                    <a:pt x="612654" y="897185"/>
                  </a:cubicBezTo>
                  <a:lnTo>
                    <a:pt x="525087" y="1078147"/>
                  </a:lnTo>
                  <a:cubicBezTo>
                    <a:pt x="503370" y="1123041"/>
                    <a:pt x="458901" y="1150924"/>
                    <a:pt x="409028" y="1150924"/>
                  </a:cubicBezTo>
                  <a:close/>
                  <a:moveTo>
                    <a:pt x="408527" y="48253"/>
                  </a:moveTo>
                  <a:cubicBezTo>
                    <a:pt x="315017" y="48253"/>
                    <a:pt x="226936" y="82816"/>
                    <a:pt x="158127" y="147053"/>
                  </a:cubicBezTo>
                  <a:cubicBezTo>
                    <a:pt x="83908" y="216331"/>
                    <a:pt x="41351" y="314261"/>
                    <a:pt x="41351" y="415728"/>
                  </a:cubicBezTo>
                  <a:cubicBezTo>
                    <a:pt x="41351" y="479647"/>
                    <a:pt x="58013" y="542601"/>
                    <a:pt x="89566" y="597788"/>
                  </a:cubicBezTo>
                  <a:cubicBezTo>
                    <a:pt x="142849" y="691006"/>
                    <a:pt x="204158" y="799680"/>
                    <a:pt x="257467" y="909840"/>
                  </a:cubicBezTo>
                  <a:lnTo>
                    <a:pt x="330206" y="1060145"/>
                  </a:lnTo>
                  <a:cubicBezTo>
                    <a:pt x="345166" y="1091095"/>
                    <a:pt x="374637" y="1109573"/>
                    <a:pt x="409028" y="1109579"/>
                  </a:cubicBezTo>
                  <a:cubicBezTo>
                    <a:pt x="443414" y="1109579"/>
                    <a:pt x="472884" y="1091095"/>
                    <a:pt x="487864" y="1060145"/>
                  </a:cubicBezTo>
                  <a:lnTo>
                    <a:pt x="575417" y="879176"/>
                  </a:lnTo>
                  <a:cubicBezTo>
                    <a:pt x="620502" y="786047"/>
                    <a:pt x="671017" y="697001"/>
                    <a:pt x="727614" y="598582"/>
                  </a:cubicBezTo>
                  <a:cubicBezTo>
                    <a:pt x="763193" y="536721"/>
                    <a:pt x="779799" y="465943"/>
                    <a:pt x="775652" y="393928"/>
                  </a:cubicBezTo>
                  <a:cubicBezTo>
                    <a:pt x="765054" y="210032"/>
                    <a:pt x="618547" y="61817"/>
                    <a:pt x="434879" y="49174"/>
                  </a:cubicBezTo>
                  <a:cubicBezTo>
                    <a:pt x="426065" y="48558"/>
                    <a:pt x="417277" y="48253"/>
                    <a:pt x="408527" y="48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5460735" y="4181283"/>
              <a:ext cx="431203" cy="431209"/>
            </a:xfrm>
            <a:custGeom>
              <a:avLst/>
              <a:gdLst/>
              <a:ahLst/>
              <a:cxnLst/>
              <a:rect l="l" t="t" r="r" b="b"/>
              <a:pathLst>
                <a:path w="431203" h="431209" extrusionOk="0">
                  <a:moveTo>
                    <a:pt x="431203" y="215601"/>
                  </a:moveTo>
                  <a:cubicBezTo>
                    <a:pt x="431203" y="334676"/>
                    <a:pt x="334676" y="431209"/>
                    <a:pt x="215601" y="431209"/>
                  </a:cubicBezTo>
                  <a:cubicBezTo>
                    <a:pt x="96526" y="431209"/>
                    <a:pt x="0" y="334676"/>
                    <a:pt x="0" y="215601"/>
                  </a:cubicBezTo>
                  <a:cubicBezTo>
                    <a:pt x="0" y="96526"/>
                    <a:pt x="96526" y="0"/>
                    <a:pt x="215601" y="0"/>
                  </a:cubicBezTo>
                  <a:cubicBezTo>
                    <a:pt x="334676" y="0"/>
                    <a:pt x="431203" y="96526"/>
                    <a:pt x="431203" y="2156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5440065" y="4160606"/>
              <a:ext cx="472541" cy="472560"/>
            </a:xfrm>
            <a:custGeom>
              <a:avLst/>
              <a:gdLst/>
              <a:ahLst/>
              <a:cxnLst/>
              <a:rect l="l" t="t" r="r" b="b"/>
              <a:pathLst>
                <a:path w="472541" h="472560" extrusionOk="0">
                  <a:moveTo>
                    <a:pt x="236264" y="472560"/>
                  </a:moveTo>
                  <a:cubicBezTo>
                    <a:pt x="105981" y="472560"/>
                    <a:pt x="0" y="366566"/>
                    <a:pt x="0" y="236277"/>
                  </a:cubicBezTo>
                  <a:cubicBezTo>
                    <a:pt x="0" y="105994"/>
                    <a:pt x="105981" y="0"/>
                    <a:pt x="236264" y="0"/>
                  </a:cubicBezTo>
                  <a:cubicBezTo>
                    <a:pt x="366547" y="0"/>
                    <a:pt x="472541" y="105994"/>
                    <a:pt x="472541" y="236277"/>
                  </a:cubicBezTo>
                  <a:cubicBezTo>
                    <a:pt x="472541" y="366566"/>
                    <a:pt x="366547" y="472560"/>
                    <a:pt x="236264" y="472560"/>
                  </a:cubicBezTo>
                  <a:close/>
                  <a:moveTo>
                    <a:pt x="236264" y="41351"/>
                  </a:moveTo>
                  <a:cubicBezTo>
                    <a:pt x="128784" y="41351"/>
                    <a:pt x="41351" y="128797"/>
                    <a:pt x="41351" y="236277"/>
                  </a:cubicBezTo>
                  <a:cubicBezTo>
                    <a:pt x="41351" y="343769"/>
                    <a:pt x="128784" y="431215"/>
                    <a:pt x="236264" y="431215"/>
                  </a:cubicBezTo>
                  <a:cubicBezTo>
                    <a:pt x="343744" y="431215"/>
                    <a:pt x="431190" y="343769"/>
                    <a:pt x="431190" y="236277"/>
                  </a:cubicBezTo>
                  <a:cubicBezTo>
                    <a:pt x="431190" y="128797"/>
                    <a:pt x="343744" y="41351"/>
                    <a:pt x="236264" y="413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21" name="Google Shape;721;p32"/>
            <p:cNvSpPr/>
            <p:nvPr/>
          </p:nvSpPr>
          <p:spPr>
            <a:xfrm>
              <a:off x="5697910" y="4061912"/>
              <a:ext cx="151860" cy="82448"/>
            </a:xfrm>
            <a:custGeom>
              <a:avLst/>
              <a:gdLst/>
              <a:ahLst/>
              <a:cxnLst/>
              <a:rect l="l" t="t" r="r" b="b"/>
              <a:pathLst>
                <a:path w="151860" h="82448" extrusionOk="0">
                  <a:moveTo>
                    <a:pt x="136474" y="37725"/>
                  </a:moveTo>
                  <a:cubicBezTo>
                    <a:pt x="102146" y="19475"/>
                    <a:pt x="64700" y="7283"/>
                    <a:pt x="26212" y="1816"/>
                  </a:cubicBezTo>
                  <a:cubicBezTo>
                    <a:pt x="13411" y="0"/>
                    <a:pt x="1682" y="9359"/>
                    <a:pt x="793" y="22256"/>
                  </a:cubicBezTo>
                  <a:cubicBezTo>
                    <a:pt x="0" y="33743"/>
                    <a:pt x="8134" y="43961"/>
                    <a:pt x="19532" y="45561"/>
                  </a:cubicBezTo>
                  <a:cubicBezTo>
                    <a:pt x="53257" y="50298"/>
                    <a:pt x="86061" y="60985"/>
                    <a:pt x="116097" y="77019"/>
                  </a:cubicBezTo>
                  <a:cubicBezTo>
                    <a:pt x="126257" y="82448"/>
                    <a:pt x="138849" y="78974"/>
                    <a:pt x="144970" y="69234"/>
                  </a:cubicBezTo>
                  <a:lnTo>
                    <a:pt x="144976" y="69221"/>
                  </a:lnTo>
                  <a:cubicBezTo>
                    <a:pt x="151860" y="58261"/>
                    <a:pt x="147897" y="43795"/>
                    <a:pt x="136474" y="377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5339767" y="4063172"/>
              <a:ext cx="305714" cy="333705"/>
            </a:xfrm>
            <a:custGeom>
              <a:avLst/>
              <a:gdLst/>
              <a:ahLst/>
              <a:cxnLst/>
              <a:rect l="l" t="t" r="r" b="b"/>
              <a:pathLst>
                <a:path w="305714" h="333705" extrusionOk="0">
                  <a:moveTo>
                    <a:pt x="304539" y="21805"/>
                  </a:moveTo>
                  <a:cubicBezTo>
                    <a:pt x="303225" y="8966"/>
                    <a:pt x="291217" y="0"/>
                    <a:pt x="278498" y="2203"/>
                  </a:cubicBezTo>
                  <a:cubicBezTo>
                    <a:pt x="125983" y="28562"/>
                    <a:pt x="11664" y="155232"/>
                    <a:pt x="901" y="309791"/>
                  </a:cubicBezTo>
                  <a:cubicBezTo>
                    <a:pt x="0" y="322675"/>
                    <a:pt x="10134" y="333705"/>
                    <a:pt x="23044" y="333705"/>
                  </a:cubicBezTo>
                  <a:lnTo>
                    <a:pt x="23056" y="333705"/>
                  </a:lnTo>
                  <a:cubicBezTo>
                    <a:pt x="34582" y="333705"/>
                    <a:pt x="44240" y="324840"/>
                    <a:pt x="45021" y="313340"/>
                  </a:cubicBezTo>
                  <a:cubicBezTo>
                    <a:pt x="54203" y="178796"/>
                    <a:pt x="153727" y="68503"/>
                    <a:pt x="286505" y="45739"/>
                  </a:cubicBezTo>
                  <a:cubicBezTo>
                    <a:pt x="297865" y="43789"/>
                    <a:pt x="305714" y="33293"/>
                    <a:pt x="304539" y="218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5779586" y="4767980"/>
              <a:ext cx="62585" cy="74593"/>
            </a:xfrm>
            <a:custGeom>
              <a:avLst/>
              <a:gdLst/>
              <a:ahLst/>
              <a:cxnLst/>
              <a:rect l="l" t="t" r="r" b="b"/>
              <a:pathLst>
                <a:path w="62585" h="74593" extrusionOk="0">
                  <a:moveTo>
                    <a:pt x="47574" y="5645"/>
                  </a:moveTo>
                  <a:lnTo>
                    <a:pt x="47555" y="5632"/>
                  </a:lnTo>
                  <a:cubicBezTo>
                    <a:pt x="36658" y="0"/>
                    <a:pt x="23196" y="4279"/>
                    <a:pt x="17640" y="15220"/>
                  </a:cubicBezTo>
                  <a:cubicBezTo>
                    <a:pt x="13531" y="23317"/>
                    <a:pt x="9461" y="31438"/>
                    <a:pt x="5435" y="39579"/>
                  </a:cubicBezTo>
                  <a:cubicBezTo>
                    <a:pt x="0" y="50577"/>
                    <a:pt x="4641" y="63944"/>
                    <a:pt x="15690" y="69291"/>
                  </a:cubicBezTo>
                  <a:lnTo>
                    <a:pt x="15709" y="69297"/>
                  </a:lnTo>
                  <a:cubicBezTo>
                    <a:pt x="26650" y="74593"/>
                    <a:pt x="39750" y="70034"/>
                    <a:pt x="45135" y="59143"/>
                  </a:cubicBezTo>
                  <a:cubicBezTo>
                    <a:pt x="49085" y="51174"/>
                    <a:pt x="53066" y="43230"/>
                    <a:pt x="57086" y="35305"/>
                  </a:cubicBezTo>
                  <a:cubicBezTo>
                    <a:pt x="62585" y="24460"/>
                    <a:pt x="58375" y="11226"/>
                    <a:pt x="47574" y="5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24" name="Google Shape;724;p32"/>
            <p:cNvSpPr/>
            <p:nvPr/>
          </p:nvSpPr>
          <p:spPr>
            <a:xfrm>
              <a:off x="5850535" y="4377439"/>
              <a:ext cx="162413" cy="330384"/>
            </a:xfrm>
            <a:custGeom>
              <a:avLst/>
              <a:gdLst/>
              <a:ahLst/>
              <a:cxnLst/>
              <a:rect l="l" t="t" r="r" b="b"/>
              <a:pathLst>
                <a:path w="162413" h="330384" extrusionOk="0">
                  <a:moveTo>
                    <a:pt x="138779" y="742"/>
                  </a:moveTo>
                  <a:cubicBezTo>
                    <a:pt x="127317" y="1403"/>
                    <a:pt x="118122" y="10725"/>
                    <a:pt x="118008" y="22205"/>
                  </a:cubicBezTo>
                  <a:cubicBezTo>
                    <a:pt x="117506" y="72529"/>
                    <a:pt x="104311" y="121450"/>
                    <a:pt x="79387" y="164795"/>
                  </a:cubicBezTo>
                  <a:cubicBezTo>
                    <a:pt x="56603" y="204444"/>
                    <a:pt x="30695" y="249662"/>
                    <a:pt x="5918" y="294455"/>
                  </a:cubicBezTo>
                  <a:cubicBezTo>
                    <a:pt x="0" y="305161"/>
                    <a:pt x="3962" y="318649"/>
                    <a:pt x="14700" y="324516"/>
                  </a:cubicBezTo>
                  <a:lnTo>
                    <a:pt x="14725" y="324535"/>
                  </a:lnTo>
                  <a:cubicBezTo>
                    <a:pt x="25425" y="330384"/>
                    <a:pt x="38804" y="326466"/>
                    <a:pt x="44710" y="315791"/>
                  </a:cubicBezTo>
                  <a:cubicBezTo>
                    <a:pt x="69297" y="271316"/>
                    <a:pt x="95078" y="226314"/>
                    <a:pt x="117773" y="186855"/>
                  </a:cubicBezTo>
                  <a:cubicBezTo>
                    <a:pt x="146354" y="137128"/>
                    <a:pt x="161563" y="81070"/>
                    <a:pt x="162255" y="23456"/>
                  </a:cubicBezTo>
                  <a:cubicBezTo>
                    <a:pt x="162413" y="10496"/>
                    <a:pt x="151720" y="0"/>
                    <a:pt x="138779" y="7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725" name="Google Shape;725;p32"/>
          <p:cNvGrpSpPr/>
          <p:nvPr/>
        </p:nvGrpSpPr>
        <p:grpSpPr>
          <a:xfrm>
            <a:off x="7961202" y="4230874"/>
            <a:ext cx="843605" cy="771222"/>
            <a:chOff x="1463832" y="2244126"/>
            <a:chExt cx="2041144" cy="1706244"/>
          </a:xfrm>
        </p:grpSpPr>
        <p:sp>
          <p:nvSpPr>
            <p:cNvPr id="726" name="Google Shape;726;p32"/>
            <p:cNvSpPr/>
            <p:nvPr/>
          </p:nvSpPr>
          <p:spPr>
            <a:xfrm>
              <a:off x="1551405" y="2310845"/>
              <a:ext cx="1953571" cy="1639525"/>
            </a:xfrm>
            <a:custGeom>
              <a:avLst/>
              <a:gdLst/>
              <a:ahLst/>
              <a:cxnLst/>
              <a:rect l="l" t="t" r="r" b="b"/>
              <a:pathLst>
                <a:path w="1953571" h="1639525" extrusionOk="0">
                  <a:moveTo>
                    <a:pt x="1442415" y="170243"/>
                  </a:moveTo>
                  <a:cubicBezTo>
                    <a:pt x="1437335" y="170338"/>
                    <a:pt x="1432153" y="170649"/>
                    <a:pt x="1426762" y="171380"/>
                  </a:cubicBezTo>
                  <a:cubicBezTo>
                    <a:pt x="1380286" y="177666"/>
                    <a:pt x="1333804" y="183946"/>
                    <a:pt x="1287322" y="190226"/>
                  </a:cubicBezTo>
                  <a:cubicBezTo>
                    <a:pt x="1248295" y="134473"/>
                    <a:pt x="1205490" y="74123"/>
                    <a:pt x="1149711" y="44608"/>
                  </a:cubicBezTo>
                  <a:cubicBezTo>
                    <a:pt x="1065409" y="0"/>
                    <a:pt x="952684" y="33623"/>
                    <a:pt x="863053" y="45745"/>
                  </a:cubicBezTo>
                  <a:cubicBezTo>
                    <a:pt x="773804" y="57810"/>
                    <a:pt x="655383" y="55340"/>
                    <a:pt x="586384" y="120764"/>
                  </a:cubicBezTo>
                  <a:cubicBezTo>
                    <a:pt x="555796" y="149771"/>
                    <a:pt x="534390" y="190258"/>
                    <a:pt x="516743" y="233013"/>
                  </a:cubicBezTo>
                  <a:cubicBezTo>
                    <a:pt x="479463" y="228803"/>
                    <a:pt x="440829" y="236651"/>
                    <a:pt x="404025" y="241623"/>
                  </a:cubicBezTo>
                  <a:cubicBezTo>
                    <a:pt x="315671" y="253568"/>
                    <a:pt x="244646" y="290144"/>
                    <a:pt x="219341" y="361403"/>
                  </a:cubicBezTo>
                  <a:cubicBezTo>
                    <a:pt x="69773" y="442721"/>
                    <a:pt x="0" y="609415"/>
                    <a:pt x="22237" y="780770"/>
                  </a:cubicBezTo>
                  <a:cubicBezTo>
                    <a:pt x="39801" y="916127"/>
                    <a:pt x="58813" y="1051312"/>
                    <a:pt x="77101" y="1186573"/>
                  </a:cubicBezTo>
                  <a:cubicBezTo>
                    <a:pt x="98075" y="1341685"/>
                    <a:pt x="132232" y="1486268"/>
                    <a:pt x="279145" y="1573161"/>
                  </a:cubicBezTo>
                  <a:cubicBezTo>
                    <a:pt x="391350" y="1639525"/>
                    <a:pt x="505860" y="1628438"/>
                    <a:pt x="627259" y="1612023"/>
                  </a:cubicBezTo>
                  <a:cubicBezTo>
                    <a:pt x="905179" y="1574450"/>
                    <a:pt x="1183106" y="1536877"/>
                    <a:pt x="1461033" y="1499298"/>
                  </a:cubicBezTo>
                  <a:cubicBezTo>
                    <a:pt x="1563573" y="1485436"/>
                    <a:pt x="1667535" y="1479429"/>
                    <a:pt x="1757946" y="1423327"/>
                  </a:cubicBezTo>
                  <a:cubicBezTo>
                    <a:pt x="1914696" y="1326070"/>
                    <a:pt x="1953571" y="1157693"/>
                    <a:pt x="1930431" y="986529"/>
                  </a:cubicBezTo>
                  <a:cubicBezTo>
                    <a:pt x="1910238" y="837177"/>
                    <a:pt x="1890039" y="687825"/>
                    <a:pt x="1869852" y="538473"/>
                  </a:cubicBezTo>
                  <a:cubicBezTo>
                    <a:pt x="1839721" y="315639"/>
                    <a:pt x="1670583" y="156051"/>
                    <a:pt x="1442415" y="1702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27" name="Google Shape;727;p32"/>
            <p:cNvSpPr/>
            <p:nvPr/>
          </p:nvSpPr>
          <p:spPr>
            <a:xfrm>
              <a:off x="1463832" y="2244126"/>
              <a:ext cx="1953571" cy="1639531"/>
            </a:xfrm>
            <a:custGeom>
              <a:avLst/>
              <a:gdLst/>
              <a:ahLst/>
              <a:cxnLst/>
              <a:rect l="l" t="t" r="r" b="b"/>
              <a:pathLst>
                <a:path w="1953571" h="1639531" extrusionOk="0">
                  <a:moveTo>
                    <a:pt x="1442415" y="170249"/>
                  </a:moveTo>
                  <a:cubicBezTo>
                    <a:pt x="1437335" y="170345"/>
                    <a:pt x="1432153" y="170656"/>
                    <a:pt x="1426762" y="171386"/>
                  </a:cubicBezTo>
                  <a:cubicBezTo>
                    <a:pt x="1380286" y="177666"/>
                    <a:pt x="1333804" y="183953"/>
                    <a:pt x="1287322" y="190233"/>
                  </a:cubicBezTo>
                  <a:cubicBezTo>
                    <a:pt x="1248295" y="134480"/>
                    <a:pt x="1205490" y="74129"/>
                    <a:pt x="1149711" y="44615"/>
                  </a:cubicBezTo>
                  <a:cubicBezTo>
                    <a:pt x="1065409" y="0"/>
                    <a:pt x="952684" y="33629"/>
                    <a:pt x="863053" y="45751"/>
                  </a:cubicBezTo>
                  <a:cubicBezTo>
                    <a:pt x="773804" y="57816"/>
                    <a:pt x="655383" y="55346"/>
                    <a:pt x="586384" y="120770"/>
                  </a:cubicBezTo>
                  <a:cubicBezTo>
                    <a:pt x="555796" y="149771"/>
                    <a:pt x="534390" y="190258"/>
                    <a:pt x="516743" y="233019"/>
                  </a:cubicBezTo>
                  <a:cubicBezTo>
                    <a:pt x="479463" y="228809"/>
                    <a:pt x="440829" y="236651"/>
                    <a:pt x="404025" y="241630"/>
                  </a:cubicBezTo>
                  <a:cubicBezTo>
                    <a:pt x="315671" y="253574"/>
                    <a:pt x="244646" y="290150"/>
                    <a:pt x="219341" y="361410"/>
                  </a:cubicBezTo>
                  <a:cubicBezTo>
                    <a:pt x="69773" y="442728"/>
                    <a:pt x="0" y="609422"/>
                    <a:pt x="22237" y="780776"/>
                  </a:cubicBezTo>
                  <a:cubicBezTo>
                    <a:pt x="39801" y="916127"/>
                    <a:pt x="58813" y="1051312"/>
                    <a:pt x="77101" y="1186580"/>
                  </a:cubicBezTo>
                  <a:cubicBezTo>
                    <a:pt x="98075" y="1341691"/>
                    <a:pt x="132232" y="1486274"/>
                    <a:pt x="279145" y="1573168"/>
                  </a:cubicBezTo>
                  <a:cubicBezTo>
                    <a:pt x="391350" y="1639531"/>
                    <a:pt x="505860" y="1628444"/>
                    <a:pt x="627259" y="1612030"/>
                  </a:cubicBezTo>
                  <a:cubicBezTo>
                    <a:pt x="905179" y="1574457"/>
                    <a:pt x="1183106" y="1536877"/>
                    <a:pt x="1461033" y="1499304"/>
                  </a:cubicBezTo>
                  <a:cubicBezTo>
                    <a:pt x="1563573" y="1485436"/>
                    <a:pt x="1667535" y="1479435"/>
                    <a:pt x="1757946" y="1423333"/>
                  </a:cubicBezTo>
                  <a:cubicBezTo>
                    <a:pt x="1914696" y="1326076"/>
                    <a:pt x="1953571" y="1157700"/>
                    <a:pt x="1930431" y="986536"/>
                  </a:cubicBezTo>
                  <a:cubicBezTo>
                    <a:pt x="1910238" y="837177"/>
                    <a:pt x="1890039" y="687832"/>
                    <a:pt x="1869852" y="538473"/>
                  </a:cubicBezTo>
                  <a:cubicBezTo>
                    <a:pt x="1839722" y="315645"/>
                    <a:pt x="1670583" y="156057"/>
                    <a:pt x="1442415" y="170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1806834" y="2610843"/>
              <a:ext cx="187617" cy="116281"/>
            </a:xfrm>
            <a:custGeom>
              <a:avLst/>
              <a:gdLst/>
              <a:ahLst/>
              <a:cxnLst/>
              <a:rect l="l" t="t" r="r" b="b"/>
              <a:pathLst>
                <a:path w="187617" h="116281" extrusionOk="0">
                  <a:moveTo>
                    <a:pt x="187617" y="92532"/>
                  </a:moveTo>
                  <a:lnTo>
                    <a:pt x="11944" y="116281"/>
                  </a:lnTo>
                  <a:lnTo>
                    <a:pt x="806" y="33928"/>
                  </a:lnTo>
                  <a:cubicBezTo>
                    <a:pt x="0" y="27946"/>
                    <a:pt x="4190" y="22440"/>
                    <a:pt x="10179" y="21634"/>
                  </a:cubicBezTo>
                  <a:lnTo>
                    <a:pt x="164185" y="812"/>
                  </a:lnTo>
                  <a:cubicBezTo>
                    <a:pt x="170167" y="0"/>
                    <a:pt x="175672" y="4197"/>
                    <a:pt x="176479" y="101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1784548" y="2588574"/>
              <a:ext cx="234442" cy="163099"/>
            </a:xfrm>
            <a:custGeom>
              <a:avLst/>
              <a:gdLst/>
              <a:ahLst/>
              <a:cxnLst/>
              <a:rect l="l" t="t" r="r" b="b"/>
              <a:pathLst>
                <a:path w="234442" h="163099" extrusionOk="0">
                  <a:moveTo>
                    <a:pt x="234442" y="133502"/>
                  </a:moveTo>
                  <a:lnTo>
                    <a:pt x="15519" y="163099"/>
                  </a:lnTo>
                  <a:lnTo>
                    <a:pt x="3587" y="74847"/>
                  </a:lnTo>
                  <a:cubicBezTo>
                    <a:pt x="0" y="48285"/>
                    <a:pt x="18694" y="23748"/>
                    <a:pt x="45262" y="20161"/>
                  </a:cubicBezTo>
                  <a:lnTo>
                    <a:pt x="167811" y="3587"/>
                  </a:lnTo>
                  <a:cubicBezTo>
                    <a:pt x="194373" y="0"/>
                    <a:pt x="218922" y="18688"/>
                    <a:pt x="222510" y="45250"/>
                  </a:cubicBezTo>
                  <a:close/>
                  <a:moveTo>
                    <a:pt x="52920" y="114007"/>
                  </a:moveTo>
                  <a:lnTo>
                    <a:pt x="185350" y="96107"/>
                  </a:lnTo>
                  <a:lnTo>
                    <a:pt x="179260" y="51098"/>
                  </a:lnTo>
                  <a:cubicBezTo>
                    <a:pt x="178898" y="48374"/>
                    <a:pt x="176390" y="46462"/>
                    <a:pt x="173659" y="46831"/>
                  </a:cubicBezTo>
                  <a:lnTo>
                    <a:pt x="51111" y="63398"/>
                  </a:lnTo>
                  <a:cubicBezTo>
                    <a:pt x="48374" y="63766"/>
                    <a:pt x="46462" y="66274"/>
                    <a:pt x="46837" y="689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0" name="Google Shape;730;p32"/>
            <p:cNvSpPr/>
            <p:nvPr/>
          </p:nvSpPr>
          <p:spPr>
            <a:xfrm>
              <a:off x="2051447" y="2401484"/>
              <a:ext cx="644772" cy="279253"/>
            </a:xfrm>
            <a:custGeom>
              <a:avLst/>
              <a:gdLst/>
              <a:ahLst/>
              <a:cxnLst/>
              <a:rect l="l" t="t" r="r" b="b"/>
              <a:pathLst>
                <a:path w="644772" h="279253" extrusionOk="0">
                  <a:moveTo>
                    <a:pt x="644772" y="192074"/>
                  </a:moveTo>
                  <a:lnTo>
                    <a:pt x="0" y="279253"/>
                  </a:lnTo>
                  <a:lnTo>
                    <a:pt x="81324" y="80346"/>
                  </a:lnTo>
                  <a:cubicBezTo>
                    <a:pt x="88245" y="63411"/>
                    <a:pt x="103689" y="51460"/>
                    <a:pt x="121824" y="49009"/>
                  </a:cubicBezTo>
                  <a:lnTo>
                    <a:pt x="466185" y="2451"/>
                  </a:lnTo>
                  <a:cubicBezTo>
                    <a:pt x="484314" y="0"/>
                    <a:pt x="502373" y="7416"/>
                    <a:pt x="513549" y="21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1" name="Google Shape;731;p32"/>
            <p:cNvSpPr/>
            <p:nvPr/>
          </p:nvSpPr>
          <p:spPr>
            <a:xfrm>
              <a:off x="2016970" y="2378823"/>
              <a:ext cx="719575" cy="328587"/>
            </a:xfrm>
            <a:custGeom>
              <a:avLst/>
              <a:gdLst/>
              <a:ahLst/>
              <a:cxnLst/>
              <a:rect l="l" t="t" r="r" b="b"/>
              <a:pathLst>
                <a:path w="719575" h="328587" extrusionOk="0">
                  <a:moveTo>
                    <a:pt x="719575" y="231305"/>
                  </a:moveTo>
                  <a:lnTo>
                    <a:pt x="0" y="328587"/>
                  </a:lnTo>
                  <a:lnTo>
                    <a:pt x="95605" y="94748"/>
                  </a:lnTo>
                  <a:cubicBezTo>
                    <a:pt x="105448" y="70662"/>
                    <a:pt x="127584" y="53530"/>
                    <a:pt x="153377" y="50044"/>
                  </a:cubicBezTo>
                  <a:lnTo>
                    <a:pt x="497725" y="3486"/>
                  </a:lnTo>
                  <a:cubicBezTo>
                    <a:pt x="523532" y="0"/>
                    <a:pt x="549427" y="10642"/>
                    <a:pt x="565315" y="31261"/>
                  </a:cubicBezTo>
                  <a:close/>
                  <a:moveTo>
                    <a:pt x="68948" y="275234"/>
                  </a:moveTo>
                  <a:lnTo>
                    <a:pt x="638924" y="198170"/>
                  </a:lnTo>
                  <a:lnTo>
                    <a:pt x="530745" y="57892"/>
                  </a:lnTo>
                  <a:cubicBezTo>
                    <a:pt x="524363" y="49606"/>
                    <a:pt x="513949" y="45326"/>
                    <a:pt x="503574" y="46736"/>
                  </a:cubicBezTo>
                  <a:lnTo>
                    <a:pt x="159226" y="93287"/>
                  </a:lnTo>
                  <a:cubicBezTo>
                    <a:pt x="148863" y="94684"/>
                    <a:pt x="139960" y="101574"/>
                    <a:pt x="135997" y="111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1599142" y="2533817"/>
              <a:ext cx="1684832" cy="1217803"/>
            </a:xfrm>
            <a:custGeom>
              <a:avLst/>
              <a:gdLst/>
              <a:ahLst/>
              <a:cxnLst/>
              <a:rect l="l" t="t" r="r" b="b"/>
              <a:pathLst>
                <a:path w="1684832" h="1217803" extrusionOk="0">
                  <a:moveTo>
                    <a:pt x="1467015" y="1050664"/>
                  </a:moveTo>
                  <a:lnTo>
                    <a:pt x="358781" y="1200499"/>
                  </a:lnTo>
                  <a:cubicBezTo>
                    <a:pt x="230733" y="1217803"/>
                    <a:pt x="112896" y="1128045"/>
                    <a:pt x="95586" y="999998"/>
                  </a:cubicBezTo>
                  <a:lnTo>
                    <a:pt x="15862" y="410286"/>
                  </a:lnTo>
                  <a:cubicBezTo>
                    <a:pt x="0" y="292982"/>
                    <a:pt x="82238" y="185026"/>
                    <a:pt x="199542" y="169170"/>
                  </a:cubicBezTo>
                  <a:lnTo>
                    <a:pt x="1317237" y="18059"/>
                  </a:lnTo>
                  <a:cubicBezTo>
                    <a:pt x="1450797" y="0"/>
                    <a:pt x="1573714" y="93630"/>
                    <a:pt x="1591767" y="227196"/>
                  </a:cubicBezTo>
                  <a:lnTo>
                    <a:pt x="1667516" y="787469"/>
                  </a:lnTo>
                  <a:cubicBezTo>
                    <a:pt x="1684832" y="915517"/>
                    <a:pt x="1595062" y="1033348"/>
                    <a:pt x="1467015" y="10506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1578148" y="2511044"/>
              <a:ext cx="1727993" cy="1262748"/>
            </a:xfrm>
            <a:custGeom>
              <a:avLst/>
              <a:gdLst/>
              <a:ahLst/>
              <a:cxnLst/>
              <a:rect l="l" t="t" r="r" b="b"/>
              <a:pathLst>
                <a:path w="1727993" h="1262748" extrusionOk="0">
                  <a:moveTo>
                    <a:pt x="1473727" y="1097387"/>
                  </a:moveTo>
                  <a:lnTo>
                    <a:pt x="399903" y="1242567"/>
                  </a:lnTo>
                  <a:cubicBezTo>
                    <a:pt x="250647" y="1262748"/>
                    <a:pt x="112807" y="1157738"/>
                    <a:pt x="92627" y="1008481"/>
                  </a:cubicBezTo>
                  <a:lnTo>
                    <a:pt x="20180" y="472636"/>
                  </a:lnTo>
                  <a:cubicBezTo>
                    <a:pt x="0" y="323380"/>
                    <a:pt x="105003" y="185540"/>
                    <a:pt x="254260" y="165360"/>
                  </a:cubicBezTo>
                  <a:lnTo>
                    <a:pt x="1328096" y="20180"/>
                  </a:lnTo>
                  <a:cubicBezTo>
                    <a:pt x="1477346" y="0"/>
                    <a:pt x="1615185" y="105016"/>
                    <a:pt x="1635366" y="254260"/>
                  </a:cubicBezTo>
                  <a:lnTo>
                    <a:pt x="1707813" y="790111"/>
                  </a:lnTo>
                  <a:cubicBezTo>
                    <a:pt x="1727993" y="939361"/>
                    <a:pt x="1622983" y="1077207"/>
                    <a:pt x="1473727" y="1097387"/>
                  </a:cubicBezTo>
                  <a:close/>
                  <a:moveTo>
                    <a:pt x="260108" y="208610"/>
                  </a:moveTo>
                  <a:cubicBezTo>
                    <a:pt x="134702" y="225564"/>
                    <a:pt x="46462" y="341382"/>
                    <a:pt x="63417" y="466788"/>
                  </a:cubicBezTo>
                  <a:lnTo>
                    <a:pt x="135870" y="1002639"/>
                  </a:lnTo>
                  <a:cubicBezTo>
                    <a:pt x="152819" y="1128045"/>
                    <a:pt x="268643" y="1216272"/>
                    <a:pt x="394055" y="1199324"/>
                  </a:cubicBezTo>
                  <a:lnTo>
                    <a:pt x="1467885" y="1054138"/>
                  </a:lnTo>
                  <a:cubicBezTo>
                    <a:pt x="1593291" y="1037183"/>
                    <a:pt x="1681524" y="921365"/>
                    <a:pt x="1664569" y="795953"/>
                  </a:cubicBezTo>
                  <a:lnTo>
                    <a:pt x="1592129" y="260108"/>
                  </a:lnTo>
                  <a:cubicBezTo>
                    <a:pt x="1575168" y="134702"/>
                    <a:pt x="1459344" y="46469"/>
                    <a:pt x="1333938" y="63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2016784" y="2717053"/>
              <a:ext cx="850722" cy="850728"/>
            </a:xfrm>
            <a:custGeom>
              <a:avLst/>
              <a:gdLst/>
              <a:ahLst/>
              <a:cxnLst/>
              <a:rect l="l" t="t" r="r" b="b"/>
              <a:pathLst>
                <a:path w="850722" h="850728" extrusionOk="0">
                  <a:moveTo>
                    <a:pt x="821169" y="371849"/>
                  </a:moveTo>
                  <a:cubicBezTo>
                    <a:pt x="850722" y="590454"/>
                    <a:pt x="697477" y="791616"/>
                    <a:pt x="478872" y="821175"/>
                  </a:cubicBezTo>
                  <a:cubicBezTo>
                    <a:pt x="260273" y="850728"/>
                    <a:pt x="59105" y="697477"/>
                    <a:pt x="29552" y="478872"/>
                  </a:cubicBezTo>
                  <a:cubicBezTo>
                    <a:pt x="0" y="260280"/>
                    <a:pt x="153244" y="59112"/>
                    <a:pt x="371843" y="29559"/>
                  </a:cubicBezTo>
                  <a:cubicBezTo>
                    <a:pt x="590448" y="0"/>
                    <a:pt x="791616" y="153250"/>
                    <a:pt x="821169" y="3718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1993588" y="2693869"/>
              <a:ext cx="897108" cy="897096"/>
            </a:xfrm>
            <a:custGeom>
              <a:avLst/>
              <a:gdLst/>
              <a:ahLst/>
              <a:cxnLst/>
              <a:rect l="l" t="t" r="r" b="b"/>
              <a:pathLst>
                <a:path w="897108" h="897096" extrusionOk="0">
                  <a:moveTo>
                    <a:pt x="504996" y="865974"/>
                  </a:moveTo>
                  <a:cubicBezTo>
                    <a:pt x="274815" y="897096"/>
                    <a:pt x="62242" y="735158"/>
                    <a:pt x="31121" y="504977"/>
                  </a:cubicBezTo>
                  <a:cubicBezTo>
                    <a:pt x="0" y="274808"/>
                    <a:pt x="161944" y="62236"/>
                    <a:pt x="392125" y="31115"/>
                  </a:cubicBezTo>
                  <a:cubicBezTo>
                    <a:pt x="622287" y="0"/>
                    <a:pt x="834872" y="161937"/>
                    <a:pt x="865987" y="392106"/>
                  </a:cubicBezTo>
                  <a:cubicBezTo>
                    <a:pt x="897108" y="622280"/>
                    <a:pt x="735164" y="834859"/>
                    <a:pt x="504996" y="865974"/>
                  </a:cubicBezTo>
                  <a:close/>
                  <a:moveTo>
                    <a:pt x="397973" y="74358"/>
                  </a:moveTo>
                  <a:cubicBezTo>
                    <a:pt x="191636" y="102260"/>
                    <a:pt x="46469" y="292804"/>
                    <a:pt x="74364" y="499141"/>
                  </a:cubicBezTo>
                  <a:cubicBezTo>
                    <a:pt x="102260" y="705465"/>
                    <a:pt x="292817" y="850633"/>
                    <a:pt x="499154" y="822731"/>
                  </a:cubicBezTo>
                  <a:cubicBezTo>
                    <a:pt x="705472" y="794842"/>
                    <a:pt x="850639" y="604278"/>
                    <a:pt x="822750" y="397954"/>
                  </a:cubicBezTo>
                  <a:cubicBezTo>
                    <a:pt x="794848" y="191630"/>
                    <a:pt x="604291" y="46462"/>
                    <a:pt x="397973" y="74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6" name="Google Shape;736;p32"/>
            <p:cNvSpPr/>
            <p:nvPr/>
          </p:nvSpPr>
          <p:spPr>
            <a:xfrm>
              <a:off x="2171113" y="2871381"/>
              <a:ext cx="542067" cy="542074"/>
            </a:xfrm>
            <a:custGeom>
              <a:avLst/>
              <a:gdLst/>
              <a:ahLst/>
              <a:cxnLst/>
              <a:rect l="l" t="t" r="r" b="b"/>
              <a:pathLst>
                <a:path w="542067" h="542074" extrusionOk="0">
                  <a:moveTo>
                    <a:pt x="523239" y="236937"/>
                  </a:moveTo>
                  <a:cubicBezTo>
                    <a:pt x="542067" y="376231"/>
                    <a:pt x="444417" y="504405"/>
                    <a:pt x="305130" y="523239"/>
                  </a:cubicBezTo>
                  <a:cubicBezTo>
                    <a:pt x="165842" y="542074"/>
                    <a:pt x="37655" y="444423"/>
                    <a:pt x="18827" y="305130"/>
                  </a:cubicBezTo>
                  <a:cubicBezTo>
                    <a:pt x="0" y="165849"/>
                    <a:pt x="97650" y="37661"/>
                    <a:pt x="236931" y="18827"/>
                  </a:cubicBezTo>
                  <a:cubicBezTo>
                    <a:pt x="376224" y="0"/>
                    <a:pt x="504405" y="97643"/>
                    <a:pt x="523239" y="236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7" name="Google Shape;737;p32"/>
            <p:cNvSpPr/>
            <p:nvPr/>
          </p:nvSpPr>
          <p:spPr>
            <a:xfrm>
              <a:off x="2147904" y="2848175"/>
              <a:ext cx="588473" cy="588479"/>
            </a:xfrm>
            <a:custGeom>
              <a:avLst/>
              <a:gdLst/>
              <a:ahLst/>
              <a:cxnLst/>
              <a:rect l="l" t="t" r="r" b="b"/>
              <a:pathLst>
                <a:path w="588473" h="588479" extrusionOk="0">
                  <a:moveTo>
                    <a:pt x="331266" y="568071"/>
                  </a:moveTo>
                  <a:cubicBezTo>
                    <a:pt x="180282" y="588479"/>
                    <a:pt x="40830" y="482250"/>
                    <a:pt x="20415" y="331260"/>
                  </a:cubicBezTo>
                  <a:cubicBezTo>
                    <a:pt x="0" y="180270"/>
                    <a:pt x="106241" y="40824"/>
                    <a:pt x="257225" y="20408"/>
                  </a:cubicBezTo>
                  <a:cubicBezTo>
                    <a:pt x="408209" y="0"/>
                    <a:pt x="547649" y="106229"/>
                    <a:pt x="568058" y="257213"/>
                  </a:cubicBezTo>
                  <a:cubicBezTo>
                    <a:pt x="588473" y="408209"/>
                    <a:pt x="482257" y="547655"/>
                    <a:pt x="331266" y="568071"/>
                  </a:cubicBezTo>
                  <a:close/>
                  <a:moveTo>
                    <a:pt x="263074" y="63658"/>
                  </a:moveTo>
                  <a:cubicBezTo>
                    <a:pt x="135921" y="80848"/>
                    <a:pt x="46469" y="198272"/>
                    <a:pt x="63658" y="325418"/>
                  </a:cubicBezTo>
                  <a:cubicBezTo>
                    <a:pt x="80848" y="452558"/>
                    <a:pt x="198266" y="542016"/>
                    <a:pt x="325418" y="524827"/>
                  </a:cubicBezTo>
                  <a:cubicBezTo>
                    <a:pt x="452564" y="507638"/>
                    <a:pt x="542010" y="390213"/>
                    <a:pt x="524821" y="263061"/>
                  </a:cubicBezTo>
                  <a:cubicBezTo>
                    <a:pt x="507631" y="135928"/>
                    <a:pt x="390207" y="46469"/>
                    <a:pt x="263074" y="63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8" name="Google Shape;738;p32"/>
            <p:cNvSpPr/>
            <p:nvPr/>
          </p:nvSpPr>
          <p:spPr>
            <a:xfrm>
              <a:off x="2736168" y="2622790"/>
              <a:ext cx="294773" cy="163385"/>
            </a:xfrm>
            <a:custGeom>
              <a:avLst/>
              <a:gdLst/>
              <a:ahLst/>
              <a:cxnLst/>
              <a:rect l="l" t="t" r="r" b="b"/>
              <a:pathLst>
                <a:path w="294773" h="163385" extrusionOk="0">
                  <a:moveTo>
                    <a:pt x="278853" y="128898"/>
                  </a:moveTo>
                  <a:lnTo>
                    <a:pt x="33172" y="162115"/>
                  </a:lnTo>
                  <a:cubicBezTo>
                    <a:pt x="23818" y="163385"/>
                    <a:pt x="15201" y="156819"/>
                    <a:pt x="13938" y="147466"/>
                  </a:cubicBezTo>
                  <a:lnTo>
                    <a:pt x="1263" y="53714"/>
                  </a:lnTo>
                  <a:cubicBezTo>
                    <a:pt x="0" y="44361"/>
                    <a:pt x="6559" y="35744"/>
                    <a:pt x="15919" y="34480"/>
                  </a:cubicBezTo>
                  <a:lnTo>
                    <a:pt x="261600" y="1263"/>
                  </a:lnTo>
                  <a:cubicBezTo>
                    <a:pt x="270954" y="0"/>
                    <a:pt x="279565" y="6553"/>
                    <a:pt x="280835" y="15913"/>
                  </a:cubicBezTo>
                  <a:lnTo>
                    <a:pt x="293509" y="109670"/>
                  </a:lnTo>
                  <a:cubicBezTo>
                    <a:pt x="294773" y="119024"/>
                    <a:pt x="288213" y="127635"/>
                    <a:pt x="278853" y="1288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39" name="Google Shape;739;p32"/>
            <p:cNvSpPr/>
            <p:nvPr/>
          </p:nvSpPr>
          <p:spPr>
            <a:xfrm>
              <a:off x="2714430" y="2601052"/>
              <a:ext cx="338245" cy="206857"/>
            </a:xfrm>
            <a:custGeom>
              <a:avLst/>
              <a:gdLst/>
              <a:ahLst/>
              <a:cxnLst/>
              <a:rect l="l" t="t" r="r" b="b"/>
              <a:pathLst>
                <a:path w="338245" h="206857" extrusionOk="0">
                  <a:moveTo>
                    <a:pt x="278911" y="175583"/>
                  </a:moveTo>
                  <a:lnTo>
                    <a:pt x="82435" y="202145"/>
                  </a:lnTo>
                  <a:cubicBezTo>
                    <a:pt x="47605" y="206857"/>
                    <a:pt x="15443" y="182352"/>
                    <a:pt x="10731" y="147529"/>
                  </a:cubicBezTo>
                  <a:lnTo>
                    <a:pt x="4711" y="102971"/>
                  </a:lnTo>
                  <a:cubicBezTo>
                    <a:pt x="0" y="68148"/>
                    <a:pt x="24504" y="35979"/>
                    <a:pt x="59328" y="31267"/>
                  </a:cubicBezTo>
                  <a:lnTo>
                    <a:pt x="255809" y="4705"/>
                  </a:lnTo>
                  <a:cubicBezTo>
                    <a:pt x="290639" y="0"/>
                    <a:pt x="322802" y="24504"/>
                    <a:pt x="327513" y="59328"/>
                  </a:cubicBezTo>
                  <a:lnTo>
                    <a:pt x="333540" y="103886"/>
                  </a:lnTo>
                  <a:cubicBezTo>
                    <a:pt x="338245" y="138709"/>
                    <a:pt x="313740" y="170872"/>
                    <a:pt x="278911" y="175583"/>
                  </a:cubicBezTo>
                  <a:close/>
                  <a:moveTo>
                    <a:pt x="65176" y="74517"/>
                  </a:moveTo>
                  <a:cubicBezTo>
                    <a:pt x="54197" y="75996"/>
                    <a:pt x="46469" y="86144"/>
                    <a:pt x="47948" y="97129"/>
                  </a:cubicBezTo>
                  <a:lnTo>
                    <a:pt x="53975" y="141681"/>
                  </a:lnTo>
                  <a:cubicBezTo>
                    <a:pt x="55460" y="152666"/>
                    <a:pt x="65601" y="160381"/>
                    <a:pt x="76587" y="158902"/>
                  </a:cubicBezTo>
                  <a:lnTo>
                    <a:pt x="273062" y="132334"/>
                  </a:lnTo>
                  <a:cubicBezTo>
                    <a:pt x="284048" y="130854"/>
                    <a:pt x="291782" y="120713"/>
                    <a:pt x="290290" y="109734"/>
                  </a:cubicBezTo>
                  <a:lnTo>
                    <a:pt x="284270" y="65176"/>
                  </a:lnTo>
                  <a:cubicBezTo>
                    <a:pt x="282784" y="54197"/>
                    <a:pt x="272637" y="46462"/>
                    <a:pt x="261658" y="479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2215904" y="2467963"/>
              <a:ext cx="285775" cy="115849"/>
            </a:xfrm>
            <a:custGeom>
              <a:avLst/>
              <a:gdLst/>
              <a:ahLst/>
              <a:cxnLst/>
              <a:rect l="l" t="t" r="r" b="b"/>
              <a:pathLst>
                <a:path w="285775" h="115849" extrusionOk="0">
                  <a:moveTo>
                    <a:pt x="246748" y="86175"/>
                  </a:moveTo>
                  <a:lnTo>
                    <a:pt x="50260" y="112744"/>
                  </a:lnTo>
                  <a:cubicBezTo>
                    <a:pt x="27311" y="115849"/>
                    <a:pt x="6203" y="99764"/>
                    <a:pt x="3105" y="76815"/>
                  </a:cubicBezTo>
                  <a:cubicBezTo>
                    <a:pt x="0" y="53879"/>
                    <a:pt x="16084" y="32772"/>
                    <a:pt x="39027" y="29667"/>
                  </a:cubicBezTo>
                  <a:lnTo>
                    <a:pt x="235508" y="3098"/>
                  </a:lnTo>
                  <a:cubicBezTo>
                    <a:pt x="258457" y="0"/>
                    <a:pt x="279565" y="16084"/>
                    <a:pt x="282670" y="39020"/>
                  </a:cubicBezTo>
                  <a:cubicBezTo>
                    <a:pt x="285775" y="61963"/>
                    <a:pt x="269684" y="83077"/>
                    <a:pt x="246748" y="861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2192670" y="2444739"/>
              <a:ext cx="332238" cy="162293"/>
            </a:xfrm>
            <a:custGeom>
              <a:avLst/>
              <a:gdLst/>
              <a:ahLst/>
              <a:cxnLst/>
              <a:rect l="l" t="t" r="r" b="b"/>
              <a:pathLst>
                <a:path w="332238" h="162293" extrusionOk="0">
                  <a:moveTo>
                    <a:pt x="272903" y="131019"/>
                  </a:moveTo>
                  <a:lnTo>
                    <a:pt x="76415" y="157587"/>
                  </a:lnTo>
                  <a:cubicBezTo>
                    <a:pt x="41586" y="162293"/>
                    <a:pt x="9423" y="137795"/>
                    <a:pt x="4711" y="102965"/>
                  </a:cubicBezTo>
                  <a:cubicBezTo>
                    <a:pt x="0" y="68148"/>
                    <a:pt x="24511" y="35979"/>
                    <a:pt x="59334" y="31267"/>
                  </a:cubicBezTo>
                  <a:lnTo>
                    <a:pt x="255822" y="4705"/>
                  </a:lnTo>
                  <a:cubicBezTo>
                    <a:pt x="290652" y="0"/>
                    <a:pt x="322821" y="24498"/>
                    <a:pt x="327526" y="59321"/>
                  </a:cubicBezTo>
                  <a:cubicBezTo>
                    <a:pt x="332238" y="94151"/>
                    <a:pt x="307727" y="126307"/>
                    <a:pt x="272903" y="131019"/>
                  </a:cubicBezTo>
                  <a:close/>
                  <a:moveTo>
                    <a:pt x="65176" y="74510"/>
                  </a:moveTo>
                  <a:cubicBezTo>
                    <a:pt x="54197" y="75996"/>
                    <a:pt x="46469" y="86144"/>
                    <a:pt x="47955" y="97129"/>
                  </a:cubicBezTo>
                  <a:cubicBezTo>
                    <a:pt x="49434" y="108102"/>
                    <a:pt x="59582" y="115830"/>
                    <a:pt x="70567" y="114338"/>
                  </a:cubicBezTo>
                  <a:lnTo>
                    <a:pt x="267055" y="87776"/>
                  </a:lnTo>
                  <a:cubicBezTo>
                    <a:pt x="278034" y="86290"/>
                    <a:pt x="285769" y="76155"/>
                    <a:pt x="284283" y="65170"/>
                  </a:cubicBezTo>
                  <a:cubicBezTo>
                    <a:pt x="282797" y="54197"/>
                    <a:pt x="272656" y="46462"/>
                    <a:pt x="261670" y="479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1916893" y="2745247"/>
              <a:ext cx="158438" cy="158432"/>
            </a:xfrm>
            <a:custGeom>
              <a:avLst/>
              <a:gdLst/>
              <a:ahLst/>
              <a:cxnLst/>
              <a:rect l="l" t="t" r="r" b="b"/>
              <a:pathLst>
                <a:path w="158438" h="158432" extrusionOk="0">
                  <a:moveTo>
                    <a:pt x="152933" y="69246"/>
                  </a:moveTo>
                  <a:cubicBezTo>
                    <a:pt x="158438" y="109956"/>
                    <a:pt x="129895" y="147427"/>
                    <a:pt x="89185" y="152933"/>
                  </a:cubicBezTo>
                  <a:cubicBezTo>
                    <a:pt x="48475" y="158432"/>
                    <a:pt x="11004" y="129895"/>
                    <a:pt x="5505" y="89185"/>
                  </a:cubicBezTo>
                  <a:cubicBezTo>
                    <a:pt x="0" y="48469"/>
                    <a:pt x="28543" y="11004"/>
                    <a:pt x="69253" y="5499"/>
                  </a:cubicBezTo>
                  <a:cubicBezTo>
                    <a:pt x="109962" y="0"/>
                    <a:pt x="147434" y="28536"/>
                    <a:pt x="152933" y="692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1893679" y="2722015"/>
              <a:ext cx="204876" cy="204895"/>
            </a:xfrm>
            <a:custGeom>
              <a:avLst/>
              <a:gdLst/>
              <a:ahLst/>
              <a:cxnLst/>
              <a:rect l="l" t="t" r="r" b="b"/>
              <a:pathLst>
                <a:path w="204876" h="204895" extrusionOk="0">
                  <a:moveTo>
                    <a:pt x="115322" y="197789"/>
                  </a:moveTo>
                  <a:cubicBezTo>
                    <a:pt x="62757" y="204895"/>
                    <a:pt x="14211" y="167906"/>
                    <a:pt x="7105" y="115335"/>
                  </a:cubicBezTo>
                  <a:cubicBezTo>
                    <a:pt x="0" y="62763"/>
                    <a:pt x="36982" y="14223"/>
                    <a:pt x="89541" y="7112"/>
                  </a:cubicBezTo>
                  <a:cubicBezTo>
                    <a:pt x="142112" y="0"/>
                    <a:pt x="190665" y="36988"/>
                    <a:pt x="197770" y="89560"/>
                  </a:cubicBezTo>
                  <a:cubicBezTo>
                    <a:pt x="204876" y="142125"/>
                    <a:pt x="167894" y="190684"/>
                    <a:pt x="115322" y="197789"/>
                  </a:cubicBezTo>
                  <a:close/>
                  <a:moveTo>
                    <a:pt x="95383" y="50355"/>
                  </a:moveTo>
                  <a:cubicBezTo>
                    <a:pt x="66675" y="54235"/>
                    <a:pt x="46462" y="80765"/>
                    <a:pt x="50342" y="109493"/>
                  </a:cubicBezTo>
                  <a:cubicBezTo>
                    <a:pt x="54235" y="138214"/>
                    <a:pt x="80752" y="158432"/>
                    <a:pt x="109474" y="154546"/>
                  </a:cubicBezTo>
                  <a:cubicBezTo>
                    <a:pt x="138201" y="150660"/>
                    <a:pt x="158413" y="124123"/>
                    <a:pt x="154520" y="95402"/>
                  </a:cubicBezTo>
                  <a:cubicBezTo>
                    <a:pt x="150641" y="66675"/>
                    <a:pt x="124117" y="46475"/>
                    <a:pt x="95383" y="50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1733355" y="3233887"/>
              <a:ext cx="84150" cy="325158"/>
            </a:xfrm>
            <a:custGeom>
              <a:avLst/>
              <a:gdLst/>
              <a:ahLst/>
              <a:cxnLst/>
              <a:rect l="l" t="t" r="r" b="b"/>
              <a:pathLst>
                <a:path w="84150" h="325158" extrusionOk="0">
                  <a:moveTo>
                    <a:pt x="63842" y="323538"/>
                  </a:moveTo>
                  <a:lnTo>
                    <a:pt x="63842" y="323538"/>
                  </a:lnTo>
                  <a:cubicBezTo>
                    <a:pt x="51898" y="325158"/>
                    <a:pt x="40913" y="316788"/>
                    <a:pt x="39300" y="304844"/>
                  </a:cubicBezTo>
                  <a:lnTo>
                    <a:pt x="1619" y="26155"/>
                  </a:lnTo>
                  <a:cubicBezTo>
                    <a:pt x="0" y="14217"/>
                    <a:pt x="8375" y="3232"/>
                    <a:pt x="20319" y="1612"/>
                  </a:cubicBezTo>
                  <a:cubicBezTo>
                    <a:pt x="32257" y="0"/>
                    <a:pt x="43249" y="8369"/>
                    <a:pt x="44862" y="20307"/>
                  </a:cubicBezTo>
                  <a:lnTo>
                    <a:pt x="82537" y="298996"/>
                  </a:lnTo>
                  <a:cubicBezTo>
                    <a:pt x="84150" y="310940"/>
                    <a:pt x="75780" y="321925"/>
                    <a:pt x="63842" y="3235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45" name="Google Shape;745;p32"/>
            <p:cNvSpPr/>
            <p:nvPr/>
          </p:nvSpPr>
          <p:spPr>
            <a:xfrm>
              <a:off x="1699266" y="2981676"/>
              <a:ext cx="63842" cy="175006"/>
            </a:xfrm>
            <a:custGeom>
              <a:avLst/>
              <a:gdLst/>
              <a:ahLst/>
              <a:cxnLst/>
              <a:rect l="l" t="t" r="r" b="b"/>
              <a:pathLst>
                <a:path w="63842" h="175006" extrusionOk="0">
                  <a:moveTo>
                    <a:pt x="43529" y="173393"/>
                  </a:moveTo>
                  <a:lnTo>
                    <a:pt x="43529" y="173393"/>
                  </a:lnTo>
                  <a:cubicBezTo>
                    <a:pt x="31591" y="175006"/>
                    <a:pt x="20605" y="166643"/>
                    <a:pt x="18986" y="154698"/>
                  </a:cubicBezTo>
                  <a:lnTo>
                    <a:pt x="1606" y="26162"/>
                  </a:lnTo>
                  <a:cubicBezTo>
                    <a:pt x="0" y="14224"/>
                    <a:pt x="8362" y="3232"/>
                    <a:pt x="20307" y="1619"/>
                  </a:cubicBezTo>
                  <a:cubicBezTo>
                    <a:pt x="32251" y="0"/>
                    <a:pt x="43237" y="8375"/>
                    <a:pt x="44850" y="20320"/>
                  </a:cubicBezTo>
                  <a:lnTo>
                    <a:pt x="62230" y="148850"/>
                  </a:lnTo>
                  <a:cubicBezTo>
                    <a:pt x="63842" y="160794"/>
                    <a:pt x="55473" y="171780"/>
                    <a:pt x="43529" y="173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33"/>
          <p:cNvSpPr txBox="1">
            <a:spLocks noGrp="1"/>
          </p:cNvSpPr>
          <p:nvPr>
            <p:ph type="title"/>
          </p:nvPr>
        </p:nvSpPr>
        <p:spPr>
          <a:xfrm>
            <a:off x="2249725" y="193250"/>
            <a:ext cx="3764700" cy="849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Moj zavičaj</a:t>
            </a:r>
            <a:endParaRPr sz="4100"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1" name="Google Shape;751;p33"/>
          <p:cNvSpPr txBox="1">
            <a:spLocks noGrp="1"/>
          </p:cNvSpPr>
          <p:nvPr>
            <p:ph type="body" idx="1"/>
          </p:nvPr>
        </p:nvSpPr>
        <p:spPr>
          <a:xfrm>
            <a:off x="2786350" y="1513300"/>
            <a:ext cx="5112900" cy="20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Prikaz zavičaja kroz: 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slike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video uratke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kolaže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umne mape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kulturne znamenitosti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752" name="Google Shape;752;p33"/>
          <p:cNvGrpSpPr/>
          <p:nvPr/>
        </p:nvGrpSpPr>
        <p:grpSpPr>
          <a:xfrm>
            <a:off x="323105" y="897996"/>
            <a:ext cx="1762528" cy="1473342"/>
            <a:chOff x="1463832" y="2244126"/>
            <a:chExt cx="2041144" cy="1706244"/>
          </a:xfrm>
        </p:grpSpPr>
        <p:sp>
          <p:nvSpPr>
            <p:cNvPr id="753" name="Google Shape;753;p33"/>
            <p:cNvSpPr/>
            <p:nvPr/>
          </p:nvSpPr>
          <p:spPr>
            <a:xfrm>
              <a:off x="1551405" y="2310845"/>
              <a:ext cx="1953571" cy="1639525"/>
            </a:xfrm>
            <a:custGeom>
              <a:avLst/>
              <a:gdLst/>
              <a:ahLst/>
              <a:cxnLst/>
              <a:rect l="l" t="t" r="r" b="b"/>
              <a:pathLst>
                <a:path w="1953571" h="1639525" extrusionOk="0">
                  <a:moveTo>
                    <a:pt x="1442415" y="170243"/>
                  </a:moveTo>
                  <a:cubicBezTo>
                    <a:pt x="1437335" y="170338"/>
                    <a:pt x="1432153" y="170649"/>
                    <a:pt x="1426762" y="171380"/>
                  </a:cubicBezTo>
                  <a:cubicBezTo>
                    <a:pt x="1380286" y="177666"/>
                    <a:pt x="1333804" y="183946"/>
                    <a:pt x="1287322" y="190226"/>
                  </a:cubicBezTo>
                  <a:cubicBezTo>
                    <a:pt x="1248295" y="134473"/>
                    <a:pt x="1205490" y="74123"/>
                    <a:pt x="1149711" y="44608"/>
                  </a:cubicBezTo>
                  <a:cubicBezTo>
                    <a:pt x="1065409" y="0"/>
                    <a:pt x="952684" y="33623"/>
                    <a:pt x="863053" y="45745"/>
                  </a:cubicBezTo>
                  <a:cubicBezTo>
                    <a:pt x="773804" y="57810"/>
                    <a:pt x="655383" y="55340"/>
                    <a:pt x="586384" y="120764"/>
                  </a:cubicBezTo>
                  <a:cubicBezTo>
                    <a:pt x="555796" y="149771"/>
                    <a:pt x="534390" y="190258"/>
                    <a:pt x="516743" y="233013"/>
                  </a:cubicBezTo>
                  <a:cubicBezTo>
                    <a:pt x="479463" y="228803"/>
                    <a:pt x="440829" y="236651"/>
                    <a:pt x="404025" y="241623"/>
                  </a:cubicBezTo>
                  <a:cubicBezTo>
                    <a:pt x="315671" y="253568"/>
                    <a:pt x="244646" y="290144"/>
                    <a:pt x="219341" y="361403"/>
                  </a:cubicBezTo>
                  <a:cubicBezTo>
                    <a:pt x="69773" y="442721"/>
                    <a:pt x="0" y="609415"/>
                    <a:pt x="22237" y="780770"/>
                  </a:cubicBezTo>
                  <a:cubicBezTo>
                    <a:pt x="39801" y="916127"/>
                    <a:pt x="58813" y="1051312"/>
                    <a:pt x="77101" y="1186573"/>
                  </a:cubicBezTo>
                  <a:cubicBezTo>
                    <a:pt x="98075" y="1341685"/>
                    <a:pt x="132232" y="1486268"/>
                    <a:pt x="279145" y="1573161"/>
                  </a:cubicBezTo>
                  <a:cubicBezTo>
                    <a:pt x="391350" y="1639525"/>
                    <a:pt x="505860" y="1628438"/>
                    <a:pt x="627259" y="1612023"/>
                  </a:cubicBezTo>
                  <a:cubicBezTo>
                    <a:pt x="905179" y="1574450"/>
                    <a:pt x="1183106" y="1536877"/>
                    <a:pt x="1461033" y="1499298"/>
                  </a:cubicBezTo>
                  <a:cubicBezTo>
                    <a:pt x="1563573" y="1485436"/>
                    <a:pt x="1667535" y="1479429"/>
                    <a:pt x="1757946" y="1423327"/>
                  </a:cubicBezTo>
                  <a:cubicBezTo>
                    <a:pt x="1914696" y="1326070"/>
                    <a:pt x="1953571" y="1157693"/>
                    <a:pt x="1930431" y="986529"/>
                  </a:cubicBezTo>
                  <a:cubicBezTo>
                    <a:pt x="1910238" y="837177"/>
                    <a:pt x="1890039" y="687825"/>
                    <a:pt x="1869852" y="538473"/>
                  </a:cubicBezTo>
                  <a:cubicBezTo>
                    <a:pt x="1839721" y="315639"/>
                    <a:pt x="1670583" y="156051"/>
                    <a:pt x="1442415" y="1702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1463832" y="2244126"/>
              <a:ext cx="1953571" cy="1639531"/>
            </a:xfrm>
            <a:custGeom>
              <a:avLst/>
              <a:gdLst/>
              <a:ahLst/>
              <a:cxnLst/>
              <a:rect l="l" t="t" r="r" b="b"/>
              <a:pathLst>
                <a:path w="1953571" h="1639531" extrusionOk="0">
                  <a:moveTo>
                    <a:pt x="1442415" y="170249"/>
                  </a:moveTo>
                  <a:cubicBezTo>
                    <a:pt x="1437335" y="170345"/>
                    <a:pt x="1432153" y="170656"/>
                    <a:pt x="1426762" y="171386"/>
                  </a:cubicBezTo>
                  <a:cubicBezTo>
                    <a:pt x="1380286" y="177666"/>
                    <a:pt x="1333804" y="183953"/>
                    <a:pt x="1287322" y="190233"/>
                  </a:cubicBezTo>
                  <a:cubicBezTo>
                    <a:pt x="1248295" y="134480"/>
                    <a:pt x="1205490" y="74129"/>
                    <a:pt x="1149711" y="44615"/>
                  </a:cubicBezTo>
                  <a:cubicBezTo>
                    <a:pt x="1065409" y="0"/>
                    <a:pt x="952684" y="33629"/>
                    <a:pt x="863053" y="45751"/>
                  </a:cubicBezTo>
                  <a:cubicBezTo>
                    <a:pt x="773804" y="57816"/>
                    <a:pt x="655383" y="55346"/>
                    <a:pt x="586384" y="120770"/>
                  </a:cubicBezTo>
                  <a:cubicBezTo>
                    <a:pt x="555796" y="149771"/>
                    <a:pt x="534390" y="190258"/>
                    <a:pt x="516743" y="233019"/>
                  </a:cubicBezTo>
                  <a:cubicBezTo>
                    <a:pt x="479463" y="228809"/>
                    <a:pt x="440829" y="236651"/>
                    <a:pt x="404025" y="241630"/>
                  </a:cubicBezTo>
                  <a:cubicBezTo>
                    <a:pt x="315671" y="253574"/>
                    <a:pt x="244646" y="290150"/>
                    <a:pt x="219341" y="361410"/>
                  </a:cubicBezTo>
                  <a:cubicBezTo>
                    <a:pt x="69773" y="442728"/>
                    <a:pt x="0" y="609422"/>
                    <a:pt x="22237" y="780776"/>
                  </a:cubicBezTo>
                  <a:cubicBezTo>
                    <a:pt x="39801" y="916127"/>
                    <a:pt x="58813" y="1051312"/>
                    <a:pt x="77101" y="1186580"/>
                  </a:cubicBezTo>
                  <a:cubicBezTo>
                    <a:pt x="98075" y="1341691"/>
                    <a:pt x="132232" y="1486274"/>
                    <a:pt x="279145" y="1573168"/>
                  </a:cubicBezTo>
                  <a:cubicBezTo>
                    <a:pt x="391350" y="1639531"/>
                    <a:pt x="505860" y="1628444"/>
                    <a:pt x="627259" y="1612030"/>
                  </a:cubicBezTo>
                  <a:cubicBezTo>
                    <a:pt x="905179" y="1574457"/>
                    <a:pt x="1183106" y="1536877"/>
                    <a:pt x="1461033" y="1499304"/>
                  </a:cubicBezTo>
                  <a:cubicBezTo>
                    <a:pt x="1563573" y="1485436"/>
                    <a:pt x="1667535" y="1479435"/>
                    <a:pt x="1757946" y="1423333"/>
                  </a:cubicBezTo>
                  <a:cubicBezTo>
                    <a:pt x="1914696" y="1326076"/>
                    <a:pt x="1953571" y="1157700"/>
                    <a:pt x="1930431" y="986536"/>
                  </a:cubicBezTo>
                  <a:cubicBezTo>
                    <a:pt x="1910238" y="837177"/>
                    <a:pt x="1890039" y="687832"/>
                    <a:pt x="1869852" y="538473"/>
                  </a:cubicBezTo>
                  <a:cubicBezTo>
                    <a:pt x="1839722" y="315645"/>
                    <a:pt x="1670583" y="156057"/>
                    <a:pt x="1442415" y="170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1806834" y="2610843"/>
              <a:ext cx="187617" cy="116281"/>
            </a:xfrm>
            <a:custGeom>
              <a:avLst/>
              <a:gdLst/>
              <a:ahLst/>
              <a:cxnLst/>
              <a:rect l="l" t="t" r="r" b="b"/>
              <a:pathLst>
                <a:path w="187617" h="116281" extrusionOk="0">
                  <a:moveTo>
                    <a:pt x="187617" y="92532"/>
                  </a:moveTo>
                  <a:lnTo>
                    <a:pt x="11944" y="116281"/>
                  </a:lnTo>
                  <a:lnTo>
                    <a:pt x="806" y="33928"/>
                  </a:lnTo>
                  <a:cubicBezTo>
                    <a:pt x="0" y="27946"/>
                    <a:pt x="4190" y="22440"/>
                    <a:pt x="10179" y="21634"/>
                  </a:cubicBezTo>
                  <a:lnTo>
                    <a:pt x="164185" y="812"/>
                  </a:lnTo>
                  <a:cubicBezTo>
                    <a:pt x="170167" y="0"/>
                    <a:pt x="175672" y="4197"/>
                    <a:pt x="176479" y="101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1784548" y="2588574"/>
              <a:ext cx="234442" cy="163099"/>
            </a:xfrm>
            <a:custGeom>
              <a:avLst/>
              <a:gdLst/>
              <a:ahLst/>
              <a:cxnLst/>
              <a:rect l="l" t="t" r="r" b="b"/>
              <a:pathLst>
                <a:path w="234442" h="163099" extrusionOk="0">
                  <a:moveTo>
                    <a:pt x="234442" y="133502"/>
                  </a:moveTo>
                  <a:lnTo>
                    <a:pt x="15519" y="163099"/>
                  </a:lnTo>
                  <a:lnTo>
                    <a:pt x="3587" y="74847"/>
                  </a:lnTo>
                  <a:cubicBezTo>
                    <a:pt x="0" y="48285"/>
                    <a:pt x="18694" y="23748"/>
                    <a:pt x="45262" y="20161"/>
                  </a:cubicBezTo>
                  <a:lnTo>
                    <a:pt x="167811" y="3587"/>
                  </a:lnTo>
                  <a:cubicBezTo>
                    <a:pt x="194373" y="0"/>
                    <a:pt x="218922" y="18688"/>
                    <a:pt x="222510" y="45250"/>
                  </a:cubicBezTo>
                  <a:close/>
                  <a:moveTo>
                    <a:pt x="52920" y="114007"/>
                  </a:moveTo>
                  <a:lnTo>
                    <a:pt x="185350" y="96107"/>
                  </a:lnTo>
                  <a:lnTo>
                    <a:pt x="179260" y="51098"/>
                  </a:lnTo>
                  <a:cubicBezTo>
                    <a:pt x="178898" y="48374"/>
                    <a:pt x="176390" y="46462"/>
                    <a:pt x="173659" y="46831"/>
                  </a:cubicBezTo>
                  <a:lnTo>
                    <a:pt x="51111" y="63398"/>
                  </a:lnTo>
                  <a:cubicBezTo>
                    <a:pt x="48374" y="63766"/>
                    <a:pt x="46462" y="66274"/>
                    <a:pt x="46837" y="689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2051447" y="2401484"/>
              <a:ext cx="644772" cy="279253"/>
            </a:xfrm>
            <a:custGeom>
              <a:avLst/>
              <a:gdLst/>
              <a:ahLst/>
              <a:cxnLst/>
              <a:rect l="l" t="t" r="r" b="b"/>
              <a:pathLst>
                <a:path w="644772" h="279253" extrusionOk="0">
                  <a:moveTo>
                    <a:pt x="644772" y="192074"/>
                  </a:moveTo>
                  <a:lnTo>
                    <a:pt x="0" y="279253"/>
                  </a:lnTo>
                  <a:lnTo>
                    <a:pt x="81324" y="80346"/>
                  </a:lnTo>
                  <a:cubicBezTo>
                    <a:pt x="88245" y="63411"/>
                    <a:pt x="103689" y="51460"/>
                    <a:pt x="121824" y="49009"/>
                  </a:cubicBezTo>
                  <a:lnTo>
                    <a:pt x="466185" y="2451"/>
                  </a:lnTo>
                  <a:cubicBezTo>
                    <a:pt x="484314" y="0"/>
                    <a:pt x="502373" y="7416"/>
                    <a:pt x="513549" y="21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2016970" y="2378823"/>
              <a:ext cx="719575" cy="328587"/>
            </a:xfrm>
            <a:custGeom>
              <a:avLst/>
              <a:gdLst/>
              <a:ahLst/>
              <a:cxnLst/>
              <a:rect l="l" t="t" r="r" b="b"/>
              <a:pathLst>
                <a:path w="719575" h="328587" extrusionOk="0">
                  <a:moveTo>
                    <a:pt x="719575" y="231305"/>
                  </a:moveTo>
                  <a:lnTo>
                    <a:pt x="0" y="328587"/>
                  </a:lnTo>
                  <a:lnTo>
                    <a:pt x="95605" y="94748"/>
                  </a:lnTo>
                  <a:cubicBezTo>
                    <a:pt x="105448" y="70662"/>
                    <a:pt x="127584" y="53530"/>
                    <a:pt x="153377" y="50044"/>
                  </a:cubicBezTo>
                  <a:lnTo>
                    <a:pt x="497725" y="3486"/>
                  </a:lnTo>
                  <a:cubicBezTo>
                    <a:pt x="523532" y="0"/>
                    <a:pt x="549427" y="10642"/>
                    <a:pt x="565315" y="31261"/>
                  </a:cubicBezTo>
                  <a:close/>
                  <a:moveTo>
                    <a:pt x="68948" y="275234"/>
                  </a:moveTo>
                  <a:lnTo>
                    <a:pt x="638924" y="198170"/>
                  </a:lnTo>
                  <a:lnTo>
                    <a:pt x="530745" y="57892"/>
                  </a:lnTo>
                  <a:cubicBezTo>
                    <a:pt x="524363" y="49606"/>
                    <a:pt x="513949" y="45326"/>
                    <a:pt x="503574" y="46736"/>
                  </a:cubicBezTo>
                  <a:lnTo>
                    <a:pt x="159226" y="93287"/>
                  </a:lnTo>
                  <a:cubicBezTo>
                    <a:pt x="148863" y="94684"/>
                    <a:pt x="139960" y="101574"/>
                    <a:pt x="135997" y="111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1599142" y="2533817"/>
              <a:ext cx="1684832" cy="1217803"/>
            </a:xfrm>
            <a:custGeom>
              <a:avLst/>
              <a:gdLst/>
              <a:ahLst/>
              <a:cxnLst/>
              <a:rect l="l" t="t" r="r" b="b"/>
              <a:pathLst>
                <a:path w="1684832" h="1217803" extrusionOk="0">
                  <a:moveTo>
                    <a:pt x="1467015" y="1050664"/>
                  </a:moveTo>
                  <a:lnTo>
                    <a:pt x="358781" y="1200499"/>
                  </a:lnTo>
                  <a:cubicBezTo>
                    <a:pt x="230733" y="1217803"/>
                    <a:pt x="112896" y="1128045"/>
                    <a:pt x="95586" y="999998"/>
                  </a:cubicBezTo>
                  <a:lnTo>
                    <a:pt x="15862" y="410286"/>
                  </a:lnTo>
                  <a:cubicBezTo>
                    <a:pt x="0" y="292982"/>
                    <a:pt x="82238" y="185026"/>
                    <a:pt x="199542" y="169170"/>
                  </a:cubicBezTo>
                  <a:lnTo>
                    <a:pt x="1317237" y="18059"/>
                  </a:lnTo>
                  <a:cubicBezTo>
                    <a:pt x="1450797" y="0"/>
                    <a:pt x="1573714" y="93630"/>
                    <a:pt x="1591767" y="227196"/>
                  </a:cubicBezTo>
                  <a:lnTo>
                    <a:pt x="1667516" y="787469"/>
                  </a:lnTo>
                  <a:cubicBezTo>
                    <a:pt x="1684832" y="915517"/>
                    <a:pt x="1595062" y="1033348"/>
                    <a:pt x="1467015" y="10506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0" name="Google Shape;760;p33"/>
            <p:cNvSpPr/>
            <p:nvPr/>
          </p:nvSpPr>
          <p:spPr>
            <a:xfrm>
              <a:off x="1578148" y="2511044"/>
              <a:ext cx="1727993" cy="1262748"/>
            </a:xfrm>
            <a:custGeom>
              <a:avLst/>
              <a:gdLst/>
              <a:ahLst/>
              <a:cxnLst/>
              <a:rect l="l" t="t" r="r" b="b"/>
              <a:pathLst>
                <a:path w="1727993" h="1262748" extrusionOk="0">
                  <a:moveTo>
                    <a:pt x="1473727" y="1097387"/>
                  </a:moveTo>
                  <a:lnTo>
                    <a:pt x="399903" y="1242567"/>
                  </a:lnTo>
                  <a:cubicBezTo>
                    <a:pt x="250647" y="1262748"/>
                    <a:pt x="112807" y="1157738"/>
                    <a:pt x="92627" y="1008481"/>
                  </a:cubicBezTo>
                  <a:lnTo>
                    <a:pt x="20180" y="472636"/>
                  </a:lnTo>
                  <a:cubicBezTo>
                    <a:pt x="0" y="323380"/>
                    <a:pt x="105003" y="185540"/>
                    <a:pt x="254260" y="165360"/>
                  </a:cubicBezTo>
                  <a:lnTo>
                    <a:pt x="1328096" y="20180"/>
                  </a:lnTo>
                  <a:cubicBezTo>
                    <a:pt x="1477346" y="0"/>
                    <a:pt x="1615185" y="105016"/>
                    <a:pt x="1635366" y="254260"/>
                  </a:cubicBezTo>
                  <a:lnTo>
                    <a:pt x="1707813" y="790111"/>
                  </a:lnTo>
                  <a:cubicBezTo>
                    <a:pt x="1727993" y="939361"/>
                    <a:pt x="1622983" y="1077207"/>
                    <a:pt x="1473727" y="1097387"/>
                  </a:cubicBezTo>
                  <a:close/>
                  <a:moveTo>
                    <a:pt x="260108" y="208610"/>
                  </a:moveTo>
                  <a:cubicBezTo>
                    <a:pt x="134702" y="225564"/>
                    <a:pt x="46462" y="341382"/>
                    <a:pt x="63417" y="466788"/>
                  </a:cubicBezTo>
                  <a:lnTo>
                    <a:pt x="135870" y="1002639"/>
                  </a:lnTo>
                  <a:cubicBezTo>
                    <a:pt x="152819" y="1128045"/>
                    <a:pt x="268643" y="1216272"/>
                    <a:pt x="394055" y="1199324"/>
                  </a:cubicBezTo>
                  <a:lnTo>
                    <a:pt x="1467885" y="1054138"/>
                  </a:lnTo>
                  <a:cubicBezTo>
                    <a:pt x="1593291" y="1037183"/>
                    <a:pt x="1681524" y="921365"/>
                    <a:pt x="1664569" y="795953"/>
                  </a:cubicBezTo>
                  <a:lnTo>
                    <a:pt x="1592129" y="260108"/>
                  </a:lnTo>
                  <a:cubicBezTo>
                    <a:pt x="1575168" y="134702"/>
                    <a:pt x="1459344" y="46469"/>
                    <a:pt x="1333938" y="63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2016784" y="2717053"/>
              <a:ext cx="850722" cy="850728"/>
            </a:xfrm>
            <a:custGeom>
              <a:avLst/>
              <a:gdLst/>
              <a:ahLst/>
              <a:cxnLst/>
              <a:rect l="l" t="t" r="r" b="b"/>
              <a:pathLst>
                <a:path w="850722" h="850728" extrusionOk="0">
                  <a:moveTo>
                    <a:pt x="821169" y="371849"/>
                  </a:moveTo>
                  <a:cubicBezTo>
                    <a:pt x="850722" y="590454"/>
                    <a:pt x="697477" y="791616"/>
                    <a:pt x="478872" y="821175"/>
                  </a:cubicBezTo>
                  <a:cubicBezTo>
                    <a:pt x="260273" y="850728"/>
                    <a:pt x="59105" y="697477"/>
                    <a:pt x="29552" y="478872"/>
                  </a:cubicBezTo>
                  <a:cubicBezTo>
                    <a:pt x="0" y="260280"/>
                    <a:pt x="153244" y="59112"/>
                    <a:pt x="371843" y="29559"/>
                  </a:cubicBezTo>
                  <a:cubicBezTo>
                    <a:pt x="590448" y="0"/>
                    <a:pt x="791616" y="153250"/>
                    <a:pt x="821169" y="3718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1993588" y="2693869"/>
              <a:ext cx="897108" cy="897096"/>
            </a:xfrm>
            <a:custGeom>
              <a:avLst/>
              <a:gdLst/>
              <a:ahLst/>
              <a:cxnLst/>
              <a:rect l="l" t="t" r="r" b="b"/>
              <a:pathLst>
                <a:path w="897108" h="897096" extrusionOk="0">
                  <a:moveTo>
                    <a:pt x="504996" y="865974"/>
                  </a:moveTo>
                  <a:cubicBezTo>
                    <a:pt x="274815" y="897096"/>
                    <a:pt x="62242" y="735158"/>
                    <a:pt x="31121" y="504977"/>
                  </a:cubicBezTo>
                  <a:cubicBezTo>
                    <a:pt x="0" y="274808"/>
                    <a:pt x="161944" y="62236"/>
                    <a:pt x="392125" y="31115"/>
                  </a:cubicBezTo>
                  <a:cubicBezTo>
                    <a:pt x="622287" y="0"/>
                    <a:pt x="834872" y="161937"/>
                    <a:pt x="865987" y="392106"/>
                  </a:cubicBezTo>
                  <a:cubicBezTo>
                    <a:pt x="897108" y="622280"/>
                    <a:pt x="735164" y="834859"/>
                    <a:pt x="504996" y="865974"/>
                  </a:cubicBezTo>
                  <a:close/>
                  <a:moveTo>
                    <a:pt x="397973" y="74358"/>
                  </a:moveTo>
                  <a:cubicBezTo>
                    <a:pt x="191636" y="102260"/>
                    <a:pt x="46469" y="292804"/>
                    <a:pt x="74364" y="499141"/>
                  </a:cubicBezTo>
                  <a:cubicBezTo>
                    <a:pt x="102260" y="705465"/>
                    <a:pt x="292817" y="850633"/>
                    <a:pt x="499154" y="822731"/>
                  </a:cubicBezTo>
                  <a:cubicBezTo>
                    <a:pt x="705472" y="794842"/>
                    <a:pt x="850639" y="604278"/>
                    <a:pt x="822750" y="397954"/>
                  </a:cubicBezTo>
                  <a:cubicBezTo>
                    <a:pt x="794848" y="191630"/>
                    <a:pt x="604291" y="46462"/>
                    <a:pt x="397973" y="74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2171113" y="2871381"/>
              <a:ext cx="542067" cy="542074"/>
            </a:xfrm>
            <a:custGeom>
              <a:avLst/>
              <a:gdLst/>
              <a:ahLst/>
              <a:cxnLst/>
              <a:rect l="l" t="t" r="r" b="b"/>
              <a:pathLst>
                <a:path w="542067" h="542074" extrusionOk="0">
                  <a:moveTo>
                    <a:pt x="523239" y="236937"/>
                  </a:moveTo>
                  <a:cubicBezTo>
                    <a:pt x="542067" y="376231"/>
                    <a:pt x="444417" y="504405"/>
                    <a:pt x="305130" y="523239"/>
                  </a:cubicBezTo>
                  <a:cubicBezTo>
                    <a:pt x="165842" y="542074"/>
                    <a:pt x="37655" y="444423"/>
                    <a:pt x="18827" y="305130"/>
                  </a:cubicBezTo>
                  <a:cubicBezTo>
                    <a:pt x="0" y="165849"/>
                    <a:pt x="97650" y="37661"/>
                    <a:pt x="236931" y="18827"/>
                  </a:cubicBezTo>
                  <a:cubicBezTo>
                    <a:pt x="376224" y="0"/>
                    <a:pt x="504405" y="97643"/>
                    <a:pt x="523239" y="236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2147904" y="2848175"/>
              <a:ext cx="588473" cy="588479"/>
            </a:xfrm>
            <a:custGeom>
              <a:avLst/>
              <a:gdLst/>
              <a:ahLst/>
              <a:cxnLst/>
              <a:rect l="l" t="t" r="r" b="b"/>
              <a:pathLst>
                <a:path w="588473" h="588479" extrusionOk="0">
                  <a:moveTo>
                    <a:pt x="331266" y="568071"/>
                  </a:moveTo>
                  <a:cubicBezTo>
                    <a:pt x="180282" y="588479"/>
                    <a:pt x="40830" y="482250"/>
                    <a:pt x="20415" y="331260"/>
                  </a:cubicBezTo>
                  <a:cubicBezTo>
                    <a:pt x="0" y="180270"/>
                    <a:pt x="106241" y="40824"/>
                    <a:pt x="257225" y="20408"/>
                  </a:cubicBezTo>
                  <a:cubicBezTo>
                    <a:pt x="408209" y="0"/>
                    <a:pt x="547649" y="106229"/>
                    <a:pt x="568058" y="257213"/>
                  </a:cubicBezTo>
                  <a:cubicBezTo>
                    <a:pt x="588473" y="408209"/>
                    <a:pt x="482257" y="547655"/>
                    <a:pt x="331266" y="568071"/>
                  </a:cubicBezTo>
                  <a:close/>
                  <a:moveTo>
                    <a:pt x="263074" y="63658"/>
                  </a:moveTo>
                  <a:cubicBezTo>
                    <a:pt x="135921" y="80848"/>
                    <a:pt x="46469" y="198272"/>
                    <a:pt x="63658" y="325418"/>
                  </a:cubicBezTo>
                  <a:cubicBezTo>
                    <a:pt x="80848" y="452558"/>
                    <a:pt x="198266" y="542016"/>
                    <a:pt x="325418" y="524827"/>
                  </a:cubicBezTo>
                  <a:cubicBezTo>
                    <a:pt x="452564" y="507638"/>
                    <a:pt x="542010" y="390213"/>
                    <a:pt x="524821" y="263061"/>
                  </a:cubicBezTo>
                  <a:cubicBezTo>
                    <a:pt x="507631" y="135928"/>
                    <a:pt x="390207" y="46469"/>
                    <a:pt x="263074" y="63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2736168" y="2622790"/>
              <a:ext cx="294773" cy="163385"/>
            </a:xfrm>
            <a:custGeom>
              <a:avLst/>
              <a:gdLst/>
              <a:ahLst/>
              <a:cxnLst/>
              <a:rect l="l" t="t" r="r" b="b"/>
              <a:pathLst>
                <a:path w="294773" h="163385" extrusionOk="0">
                  <a:moveTo>
                    <a:pt x="278853" y="128898"/>
                  </a:moveTo>
                  <a:lnTo>
                    <a:pt x="33172" y="162115"/>
                  </a:lnTo>
                  <a:cubicBezTo>
                    <a:pt x="23818" y="163385"/>
                    <a:pt x="15201" y="156819"/>
                    <a:pt x="13938" y="147466"/>
                  </a:cubicBezTo>
                  <a:lnTo>
                    <a:pt x="1263" y="53714"/>
                  </a:lnTo>
                  <a:cubicBezTo>
                    <a:pt x="0" y="44361"/>
                    <a:pt x="6559" y="35744"/>
                    <a:pt x="15919" y="34480"/>
                  </a:cubicBezTo>
                  <a:lnTo>
                    <a:pt x="261600" y="1263"/>
                  </a:lnTo>
                  <a:cubicBezTo>
                    <a:pt x="270954" y="0"/>
                    <a:pt x="279565" y="6553"/>
                    <a:pt x="280835" y="15913"/>
                  </a:cubicBezTo>
                  <a:lnTo>
                    <a:pt x="293509" y="109670"/>
                  </a:lnTo>
                  <a:cubicBezTo>
                    <a:pt x="294773" y="119024"/>
                    <a:pt x="288213" y="127635"/>
                    <a:pt x="278853" y="1288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2714430" y="2601052"/>
              <a:ext cx="338245" cy="206857"/>
            </a:xfrm>
            <a:custGeom>
              <a:avLst/>
              <a:gdLst/>
              <a:ahLst/>
              <a:cxnLst/>
              <a:rect l="l" t="t" r="r" b="b"/>
              <a:pathLst>
                <a:path w="338245" h="206857" extrusionOk="0">
                  <a:moveTo>
                    <a:pt x="278911" y="175583"/>
                  </a:moveTo>
                  <a:lnTo>
                    <a:pt x="82435" y="202145"/>
                  </a:lnTo>
                  <a:cubicBezTo>
                    <a:pt x="47605" y="206857"/>
                    <a:pt x="15443" y="182352"/>
                    <a:pt x="10731" y="147529"/>
                  </a:cubicBezTo>
                  <a:lnTo>
                    <a:pt x="4711" y="102971"/>
                  </a:lnTo>
                  <a:cubicBezTo>
                    <a:pt x="0" y="68148"/>
                    <a:pt x="24504" y="35979"/>
                    <a:pt x="59328" y="31267"/>
                  </a:cubicBezTo>
                  <a:lnTo>
                    <a:pt x="255809" y="4705"/>
                  </a:lnTo>
                  <a:cubicBezTo>
                    <a:pt x="290639" y="0"/>
                    <a:pt x="322802" y="24504"/>
                    <a:pt x="327513" y="59328"/>
                  </a:cubicBezTo>
                  <a:lnTo>
                    <a:pt x="333540" y="103886"/>
                  </a:lnTo>
                  <a:cubicBezTo>
                    <a:pt x="338245" y="138709"/>
                    <a:pt x="313740" y="170872"/>
                    <a:pt x="278911" y="175583"/>
                  </a:cubicBezTo>
                  <a:close/>
                  <a:moveTo>
                    <a:pt x="65176" y="74517"/>
                  </a:moveTo>
                  <a:cubicBezTo>
                    <a:pt x="54197" y="75996"/>
                    <a:pt x="46469" y="86144"/>
                    <a:pt x="47948" y="97129"/>
                  </a:cubicBezTo>
                  <a:lnTo>
                    <a:pt x="53975" y="141681"/>
                  </a:lnTo>
                  <a:cubicBezTo>
                    <a:pt x="55460" y="152666"/>
                    <a:pt x="65601" y="160381"/>
                    <a:pt x="76587" y="158902"/>
                  </a:cubicBezTo>
                  <a:lnTo>
                    <a:pt x="273062" y="132334"/>
                  </a:lnTo>
                  <a:cubicBezTo>
                    <a:pt x="284048" y="130854"/>
                    <a:pt x="291782" y="120713"/>
                    <a:pt x="290290" y="109734"/>
                  </a:cubicBezTo>
                  <a:lnTo>
                    <a:pt x="284270" y="65176"/>
                  </a:lnTo>
                  <a:cubicBezTo>
                    <a:pt x="282784" y="54197"/>
                    <a:pt x="272637" y="46462"/>
                    <a:pt x="261658" y="479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2215904" y="2467963"/>
              <a:ext cx="285775" cy="115849"/>
            </a:xfrm>
            <a:custGeom>
              <a:avLst/>
              <a:gdLst/>
              <a:ahLst/>
              <a:cxnLst/>
              <a:rect l="l" t="t" r="r" b="b"/>
              <a:pathLst>
                <a:path w="285775" h="115849" extrusionOk="0">
                  <a:moveTo>
                    <a:pt x="246748" y="86175"/>
                  </a:moveTo>
                  <a:lnTo>
                    <a:pt x="50260" y="112744"/>
                  </a:lnTo>
                  <a:cubicBezTo>
                    <a:pt x="27311" y="115849"/>
                    <a:pt x="6203" y="99764"/>
                    <a:pt x="3105" y="76815"/>
                  </a:cubicBezTo>
                  <a:cubicBezTo>
                    <a:pt x="0" y="53879"/>
                    <a:pt x="16084" y="32772"/>
                    <a:pt x="39027" y="29667"/>
                  </a:cubicBezTo>
                  <a:lnTo>
                    <a:pt x="235508" y="3098"/>
                  </a:lnTo>
                  <a:cubicBezTo>
                    <a:pt x="258457" y="0"/>
                    <a:pt x="279565" y="16084"/>
                    <a:pt x="282670" y="39020"/>
                  </a:cubicBezTo>
                  <a:cubicBezTo>
                    <a:pt x="285775" y="61963"/>
                    <a:pt x="269684" y="83077"/>
                    <a:pt x="246748" y="861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2192670" y="2444739"/>
              <a:ext cx="332238" cy="162293"/>
            </a:xfrm>
            <a:custGeom>
              <a:avLst/>
              <a:gdLst/>
              <a:ahLst/>
              <a:cxnLst/>
              <a:rect l="l" t="t" r="r" b="b"/>
              <a:pathLst>
                <a:path w="332238" h="162293" extrusionOk="0">
                  <a:moveTo>
                    <a:pt x="272903" y="131019"/>
                  </a:moveTo>
                  <a:lnTo>
                    <a:pt x="76415" y="157587"/>
                  </a:lnTo>
                  <a:cubicBezTo>
                    <a:pt x="41586" y="162293"/>
                    <a:pt x="9423" y="137795"/>
                    <a:pt x="4711" y="102965"/>
                  </a:cubicBezTo>
                  <a:cubicBezTo>
                    <a:pt x="0" y="68148"/>
                    <a:pt x="24511" y="35979"/>
                    <a:pt x="59334" y="31267"/>
                  </a:cubicBezTo>
                  <a:lnTo>
                    <a:pt x="255822" y="4705"/>
                  </a:lnTo>
                  <a:cubicBezTo>
                    <a:pt x="290652" y="0"/>
                    <a:pt x="322821" y="24498"/>
                    <a:pt x="327526" y="59321"/>
                  </a:cubicBezTo>
                  <a:cubicBezTo>
                    <a:pt x="332238" y="94151"/>
                    <a:pt x="307727" y="126307"/>
                    <a:pt x="272903" y="131019"/>
                  </a:cubicBezTo>
                  <a:close/>
                  <a:moveTo>
                    <a:pt x="65176" y="74510"/>
                  </a:moveTo>
                  <a:cubicBezTo>
                    <a:pt x="54197" y="75996"/>
                    <a:pt x="46469" y="86144"/>
                    <a:pt x="47955" y="97129"/>
                  </a:cubicBezTo>
                  <a:cubicBezTo>
                    <a:pt x="49434" y="108102"/>
                    <a:pt x="59582" y="115830"/>
                    <a:pt x="70567" y="114338"/>
                  </a:cubicBezTo>
                  <a:lnTo>
                    <a:pt x="267055" y="87776"/>
                  </a:lnTo>
                  <a:cubicBezTo>
                    <a:pt x="278034" y="86290"/>
                    <a:pt x="285769" y="76155"/>
                    <a:pt x="284283" y="65170"/>
                  </a:cubicBezTo>
                  <a:cubicBezTo>
                    <a:pt x="282797" y="54197"/>
                    <a:pt x="272656" y="46462"/>
                    <a:pt x="261670" y="479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1916893" y="2745247"/>
              <a:ext cx="158438" cy="158432"/>
            </a:xfrm>
            <a:custGeom>
              <a:avLst/>
              <a:gdLst/>
              <a:ahLst/>
              <a:cxnLst/>
              <a:rect l="l" t="t" r="r" b="b"/>
              <a:pathLst>
                <a:path w="158438" h="158432" extrusionOk="0">
                  <a:moveTo>
                    <a:pt x="152933" y="69246"/>
                  </a:moveTo>
                  <a:cubicBezTo>
                    <a:pt x="158438" y="109956"/>
                    <a:pt x="129895" y="147427"/>
                    <a:pt x="89185" y="152933"/>
                  </a:cubicBezTo>
                  <a:cubicBezTo>
                    <a:pt x="48475" y="158432"/>
                    <a:pt x="11004" y="129895"/>
                    <a:pt x="5505" y="89185"/>
                  </a:cubicBezTo>
                  <a:cubicBezTo>
                    <a:pt x="0" y="48469"/>
                    <a:pt x="28543" y="11004"/>
                    <a:pt x="69253" y="5499"/>
                  </a:cubicBezTo>
                  <a:cubicBezTo>
                    <a:pt x="109962" y="0"/>
                    <a:pt x="147434" y="28536"/>
                    <a:pt x="152933" y="692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1893679" y="2722015"/>
              <a:ext cx="204876" cy="204895"/>
            </a:xfrm>
            <a:custGeom>
              <a:avLst/>
              <a:gdLst/>
              <a:ahLst/>
              <a:cxnLst/>
              <a:rect l="l" t="t" r="r" b="b"/>
              <a:pathLst>
                <a:path w="204876" h="204895" extrusionOk="0">
                  <a:moveTo>
                    <a:pt x="115322" y="197789"/>
                  </a:moveTo>
                  <a:cubicBezTo>
                    <a:pt x="62757" y="204895"/>
                    <a:pt x="14211" y="167906"/>
                    <a:pt x="7105" y="115335"/>
                  </a:cubicBezTo>
                  <a:cubicBezTo>
                    <a:pt x="0" y="62763"/>
                    <a:pt x="36982" y="14223"/>
                    <a:pt x="89541" y="7112"/>
                  </a:cubicBezTo>
                  <a:cubicBezTo>
                    <a:pt x="142112" y="0"/>
                    <a:pt x="190665" y="36988"/>
                    <a:pt x="197770" y="89560"/>
                  </a:cubicBezTo>
                  <a:cubicBezTo>
                    <a:pt x="204876" y="142125"/>
                    <a:pt x="167894" y="190684"/>
                    <a:pt x="115322" y="197789"/>
                  </a:cubicBezTo>
                  <a:close/>
                  <a:moveTo>
                    <a:pt x="95383" y="50355"/>
                  </a:moveTo>
                  <a:cubicBezTo>
                    <a:pt x="66675" y="54235"/>
                    <a:pt x="46462" y="80765"/>
                    <a:pt x="50342" y="109493"/>
                  </a:cubicBezTo>
                  <a:cubicBezTo>
                    <a:pt x="54235" y="138214"/>
                    <a:pt x="80752" y="158432"/>
                    <a:pt x="109474" y="154546"/>
                  </a:cubicBezTo>
                  <a:cubicBezTo>
                    <a:pt x="138201" y="150660"/>
                    <a:pt x="158413" y="124123"/>
                    <a:pt x="154520" y="95402"/>
                  </a:cubicBezTo>
                  <a:cubicBezTo>
                    <a:pt x="150641" y="66675"/>
                    <a:pt x="124117" y="46475"/>
                    <a:pt x="95383" y="50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1733355" y="3233887"/>
              <a:ext cx="84150" cy="325158"/>
            </a:xfrm>
            <a:custGeom>
              <a:avLst/>
              <a:gdLst/>
              <a:ahLst/>
              <a:cxnLst/>
              <a:rect l="l" t="t" r="r" b="b"/>
              <a:pathLst>
                <a:path w="84150" h="325158" extrusionOk="0">
                  <a:moveTo>
                    <a:pt x="63842" y="323538"/>
                  </a:moveTo>
                  <a:lnTo>
                    <a:pt x="63842" y="323538"/>
                  </a:lnTo>
                  <a:cubicBezTo>
                    <a:pt x="51898" y="325158"/>
                    <a:pt x="40913" y="316788"/>
                    <a:pt x="39300" y="304844"/>
                  </a:cubicBezTo>
                  <a:lnTo>
                    <a:pt x="1619" y="26155"/>
                  </a:lnTo>
                  <a:cubicBezTo>
                    <a:pt x="0" y="14217"/>
                    <a:pt x="8375" y="3232"/>
                    <a:pt x="20319" y="1612"/>
                  </a:cubicBezTo>
                  <a:cubicBezTo>
                    <a:pt x="32257" y="0"/>
                    <a:pt x="43249" y="8369"/>
                    <a:pt x="44862" y="20307"/>
                  </a:cubicBezTo>
                  <a:lnTo>
                    <a:pt x="82537" y="298996"/>
                  </a:lnTo>
                  <a:cubicBezTo>
                    <a:pt x="84150" y="310940"/>
                    <a:pt x="75780" y="321925"/>
                    <a:pt x="63842" y="3235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1699266" y="2981676"/>
              <a:ext cx="63842" cy="175006"/>
            </a:xfrm>
            <a:custGeom>
              <a:avLst/>
              <a:gdLst/>
              <a:ahLst/>
              <a:cxnLst/>
              <a:rect l="l" t="t" r="r" b="b"/>
              <a:pathLst>
                <a:path w="63842" h="175006" extrusionOk="0">
                  <a:moveTo>
                    <a:pt x="43529" y="173393"/>
                  </a:moveTo>
                  <a:lnTo>
                    <a:pt x="43529" y="173393"/>
                  </a:lnTo>
                  <a:cubicBezTo>
                    <a:pt x="31591" y="175006"/>
                    <a:pt x="20605" y="166643"/>
                    <a:pt x="18986" y="154698"/>
                  </a:cubicBezTo>
                  <a:lnTo>
                    <a:pt x="1606" y="26162"/>
                  </a:lnTo>
                  <a:cubicBezTo>
                    <a:pt x="0" y="14224"/>
                    <a:pt x="8362" y="3232"/>
                    <a:pt x="20307" y="1619"/>
                  </a:cubicBezTo>
                  <a:cubicBezTo>
                    <a:pt x="32251" y="0"/>
                    <a:pt x="43237" y="8375"/>
                    <a:pt x="44850" y="20320"/>
                  </a:cubicBezTo>
                  <a:lnTo>
                    <a:pt x="62230" y="148850"/>
                  </a:lnTo>
                  <a:cubicBezTo>
                    <a:pt x="63842" y="160794"/>
                    <a:pt x="55473" y="171780"/>
                    <a:pt x="43529" y="173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773" name="Google Shape;773;p33"/>
          <p:cNvGrpSpPr/>
          <p:nvPr/>
        </p:nvGrpSpPr>
        <p:grpSpPr>
          <a:xfrm rot="676284">
            <a:off x="1372644" y="2826785"/>
            <a:ext cx="1891747" cy="1712811"/>
            <a:chOff x="1174151" y="2373534"/>
            <a:chExt cx="2162307" cy="1877156"/>
          </a:xfrm>
        </p:grpSpPr>
        <p:sp>
          <p:nvSpPr>
            <p:cNvPr id="774" name="Google Shape;774;p33"/>
            <p:cNvSpPr/>
            <p:nvPr/>
          </p:nvSpPr>
          <p:spPr>
            <a:xfrm>
              <a:off x="1255976" y="2455355"/>
              <a:ext cx="2080482" cy="1795335"/>
            </a:xfrm>
            <a:custGeom>
              <a:avLst/>
              <a:gdLst/>
              <a:ahLst/>
              <a:cxnLst/>
              <a:rect l="l" t="t" r="r" b="b"/>
              <a:pathLst>
                <a:path w="2080482" h="1795335" extrusionOk="0">
                  <a:moveTo>
                    <a:pt x="1955203" y="1346892"/>
                  </a:moveTo>
                  <a:cubicBezTo>
                    <a:pt x="1876234" y="1147940"/>
                    <a:pt x="1797278" y="948975"/>
                    <a:pt x="1718310" y="750023"/>
                  </a:cubicBezTo>
                  <a:cubicBezTo>
                    <a:pt x="1741487" y="684561"/>
                    <a:pt x="1723186" y="605955"/>
                    <a:pt x="1671135" y="556113"/>
                  </a:cubicBezTo>
                  <a:cubicBezTo>
                    <a:pt x="1659045" y="544537"/>
                    <a:pt x="1633277" y="516591"/>
                    <a:pt x="1624761" y="514267"/>
                  </a:cubicBezTo>
                  <a:cubicBezTo>
                    <a:pt x="1583277" y="409676"/>
                    <a:pt x="1542129" y="304939"/>
                    <a:pt x="1500212" y="200520"/>
                  </a:cubicBezTo>
                  <a:cubicBezTo>
                    <a:pt x="1475219" y="138252"/>
                    <a:pt x="1445304" y="84531"/>
                    <a:pt x="1383379" y="51809"/>
                  </a:cubicBezTo>
                  <a:cubicBezTo>
                    <a:pt x="1285335" y="0"/>
                    <a:pt x="1153991" y="36233"/>
                    <a:pt x="1097089" y="131679"/>
                  </a:cubicBezTo>
                  <a:cubicBezTo>
                    <a:pt x="1081106" y="158489"/>
                    <a:pt x="1067555" y="187432"/>
                    <a:pt x="1055141" y="217220"/>
                  </a:cubicBezTo>
                  <a:cubicBezTo>
                    <a:pt x="1035532" y="208597"/>
                    <a:pt x="1014869" y="202272"/>
                    <a:pt x="993419" y="198570"/>
                  </a:cubicBezTo>
                  <a:cubicBezTo>
                    <a:pt x="917911" y="100685"/>
                    <a:pt x="792327" y="47536"/>
                    <a:pt x="667454" y="69710"/>
                  </a:cubicBezTo>
                  <a:cubicBezTo>
                    <a:pt x="543229" y="91776"/>
                    <a:pt x="456679" y="176517"/>
                    <a:pt x="414051" y="285013"/>
                  </a:cubicBezTo>
                  <a:cubicBezTo>
                    <a:pt x="314032" y="323316"/>
                    <a:pt x="244462" y="425107"/>
                    <a:pt x="263766" y="539622"/>
                  </a:cubicBezTo>
                  <a:cubicBezTo>
                    <a:pt x="272713" y="592677"/>
                    <a:pt x="296024" y="635596"/>
                    <a:pt x="328974" y="668045"/>
                  </a:cubicBezTo>
                  <a:cubicBezTo>
                    <a:pt x="307771" y="682961"/>
                    <a:pt x="288207" y="701287"/>
                    <a:pt x="270744" y="722871"/>
                  </a:cubicBezTo>
                  <a:cubicBezTo>
                    <a:pt x="81127" y="776827"/>
                    <a:pt x="0" y="1043870"/>
                    <a:pt x="196583" y="1164621"/>
                  </a:cubicBezTo>
                  <a:cubicBezTo>
                    <a:pt x="280720" y="1216317"/>
                    <a:pt x="397300" y="1206417"/>
                    <a:pt x="497719" y="1203039"/>
                  </a:cubicBezTo>
                  <a:cubicBezTo>
                    <a:pt x="530491" y="1231201"/>
                    <a:pt x="563949" y="1259846"/>
                    <a:pt x="600132" y="1280750"/>
                  </a:cubicBezTo>
                  <a:cubicBezTo>
                    <a:pt x="610457" y="1286719"/>
                    <a:pt x="621372" y="1291259"/>
                    <a:pt x="632650" y="1294847"/>
                  </a:cubicBezTo>
                  <a:cubicBezTo>
                    <a:pt x="615308" y="1338541"/>
                    <a:pt x="597966" y="1382236"/>
                    <a:pt x="580624" y="1425930"/>
                  </a:cubicBezTo>
                  <a:cubicBezTo>
                    <a:pt x="534460" y="1542243"/>
                    <a:pt x="453085" y="1716633"/>
                    <a:pt x="629704" y="1775815"/>
                  </a:cubicBezTo>
                  <a:cubicBezTo>
                    <a:pt x="687978" y="1795335"/>
                    <a:pt x="761834" y="1785327"/>
                    <a:pt x="821766" y="1785327"/>
                  </a:cubicBezTo>
                  <a:lnTo>
                    <a:pt x="1178572" y="1785327"/>
                  </a:lnTo>
                  <a:lnTo>
                    <a:pt x="1848135" y="1785327"/>
                  </a:lnTo>
                  <a:cubicBezTo>
                    <a:pt x="1970214" y="1785327"/>
                    <a:pt x="2080482" y="1702485"/>
                    <a:pt x="2042350" y="1566468"/>
                  </a:cubicBezTo>
                  <a:cubicBezTo>
                    <a:pt x="2021484" y="1492034"/>
                    <a:pt x="1983689" y="1418672"/>
                    <a:pt x="1955203" y="1346892"/>
                  </a:cubicBezTo>
                  <a:close/>
                  <a:moveTo>
                    <a:pt x="765308" y="741013"/>
                  </a:moveTo>
                  <a:cubicBezTo>
                    <a:pt x="765498" y="745832"/>
                    <a:pt x="765733" y="750639"/>
                    <a:pt x="766032" y="755427"/>
                  </a:cubicBezTo>
                  <a:cubicBezTo>
                    <a:pt x="761142" y="755453"/>
                    <a:pt x="756246" y="755453"/>
                    <a:pt x="751363" y="755535"/>
                  </a:cubicBezTo>
                  <a:cubicBezTo>
                    <a:pt x="748328" y="750671"/>
                    <a:pt x="745248" y="745858"/>
                    <a:pt x="741978" y="741235"/>
                  </a:cubicBezTo>
                  <a:cubicBezTo>
                    <a:pt x="749757" y="741159"/>
                    <a:pt x="757529" y="741095"/>
                    <a:pt x="765308" y="7410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1174151" y="2373534"/>
              <a:ext cx="2080488" cy="1795341"/>
            </a:xfrm>
            <a:custGeom>
              <a:avLst/>
              <a:gdLst/>
              <a:ahLst/>
              <a:cxnLst/>
              <a:rect l="l" t="t" r="r" b="b"/>
              <a:pathLst>
                <a:path w="2080488" h="1795341" extrusionOk="0">
                  <a:moveTo>
                    <a:pt x="1955209" y="1346898"/>
                  </a:moveTo>
                  <a:cubicBezTo>
                    <a:pt x="1876240" y="1147940"/>
                    <a:pt x="1797284" y="948982"/>
                    <a:pt x="1718316" y="750023"/>
                  </a:cubicBezTo>
                  <a:cubicBezTo>
                    <a:pt x="1741493" y="684561"/>
                    <a:pt x="1723193" y="605955"/>
                    <a:pt x="1671142" y="556113"/>
                  </a:cubicBezTo>
                  <a:cubicBezTo>
                    <a:pt x="1659045" y="544537"/>
                    <a:pt x="1633283" y="516591"/>
                    <a:pt x="1624761" y="514273"/>
                  </a:cubicBezTo>
                  <a:cubicBezTo>
                    <a:pt x="1583283" y="409676"/>
                    <a:pt x="1542135" y="304939"/>
                    <a:pt x="1500212" y="200520"/>
                  </a:cubicBezTo>
                  <a:cubicBezTo>
                    <a:pt x="1475219" y="138258"/>
                    <a:pt x="1445310" y="84531"/>
                    <a:pt x="1383385" y="51809"/>
                  </a:cubicBezTo>
                  <a:cubicBezTo>
                    <a:pt x="1285341" y="0"/>
                    <a:pt x="1153998" y="36233"/>
                    <a:pt x="1097095" y="131679"/>
                  </a:cubicBezTo>
                  <a:cubicBezTo>
                    <a:pt x="1081112" y="158489"/>
                    <a:pt x="1067562" y="187432"/>
                    <a:pt x="1055141" y="217220"/>
                  </a:cubicBezTo>
                  <a:cubicBezTo>
                    <a:pt x="1035532" y="208597"/>
                    <a:pt x="1014876" y="202272"/>
                    <a:pt x="993425" y="198570"/>
                  </a:cubicBezTo>
                  <a:cubicBezTo>
                    <a:pt x="917917" y="100691"/>
                    <a:pt x="792333" y="47536"/>
                    <a:pt x="667461" y="69710"/>
                  </a:cubicBezTo>
                  <a:cubicBezTo>
                    <a:pt x="543229" y="91776"/>
                    <a:pt x="456679" y="176517"/>
                    <a:pt x="414058" y="285019"/>
                  </a:cubicBezTo>
                  <a:cubicBezTo>
                    <a:pt x="314039" y="323316"/>
                    <a:pt x="244462" y="425107"/>
                    <a:pt x="263772" y="539622"/>
                  </a:cubicBezTo>
                  <a:cubicBezTo>
                    <a:pt x="272719" y="592677"/>
                    <a:pt x="296024" y="635596"/>
                    <a:pt x="328980" y="668051"/>
                  </a:cubicBezTo>
                  <a:cubicBezTo>
                    <a:pt x="307778" y="682961"/>
                    <a:pt x="288213" y="701293"/>
                    <a:pt x="270744" y="722877"/>
                  </a:cubicBezTo>
                  <a:cubicBezTo>
                    <a:pt x="81133" y="776827"/>
                    <a:pt x="0" y="1043876"/>
                    <a:pt x="196583" y="1164621"/>
                  </a:cubicBezTo>
                  <a:cubicBezTo>
                    <a:pt x="280727" y="1216310"/>
                    <a:pt x="397300" y="1206417"/>
                    <a:pt x="497725" y="1203039"/>
                  </a:cubicBezTo>
                  <a:cubicBezTo>
                    <a:pt x="530498" y="1231207"/>
                    <a:pt x="563956" y="1259846"/>
                    <a:pt x="600132" y="1280756"/>
                  </a:cubicBezTo>
                  <a:cubicBezTo>
                    <a:pt x="610463" y="1286719"/>
                    <a:pt x="621379" y="1291266"/>
                    <a:pt x="632656" y="1294841"/>
                  </a:cubicBezTo>
                  <a:cubicBezTo>
                    <a:pt x="615315" y="1338541"/>
                    <a:pt x="597966" y="1382242"/>
                    <a:pt x="580631" y="1425936"/>
                  </a:cubicBezTo>
                  <a:cubicBezTo>
                    <a:pt x="534460" y="1542243"/>
                    <a:pt x="453091" y="1716627"/>
                    <a:pt x="629710" y="1775809"/>
                  </a:cubicBezTo>
                  <a:cubicBezTo>
                    <a:pt x="687978" y="1795341"/>
                    <a:pt x="761841" y="1785321"/>
                    <a:pt x="821766" y="1785321"/>
                  </a:cubicBezTo>
                  <a:lnTo>
                    <a:pt x="1178579" y="1785321"/>
                  </a:lnTo>
                  <a:lnTo>
                    <a:pt x="1848142" y="1785321"/>
                  </a:lnTo>
                  <a:cubicBezTo>
                    <a:pt x="1970220" y="1785321"/>
                    <a:pt x="2080488" y="1702485"/>
                    <a:pt x="2042356" y="1566475"/>
                  </a:cubicBezTo>
                  <a:cubicBezTo>
                    <a:pt x="2021484" y="1492034"/>
                    <a:pt x="1983695" y="1418666"/>
                    <a:pt x="1955209" y="1346898"/>
                  </a:cubicBezTo>
                  <a:close/>
                  <a:moveTo>
                    <a:pt x="765308" y="741013"/>
                  </a:moveTo>
                  <a:cubicBezTo>
                    <a:pt x="765498" y="745832"/>
                    <a:pt x="765740" y="750639"/>
                    <a:pt x="766038" y="755427"/>
                  </a:cubicBezTo>
                  <a:cubicBezTo>
                    <a:pt x="761149" y="755459"/>
                    <a:pt x="756246" y="755453"/>
                    <a:pt x="751363" y="755535"/>
                  </a:cubicBezTo>
                  <a:cubicBezTo>
                    <a:pt x="748334" y="750671"/>
                    <a:pt x="745255" y="745858"/>
                    <a:pt x="741978" y="741235"/>
                  </a:cubicBezTo>
                  <a:cubicBezTo>
                    <a:pt x="749763" y="741159"/>
                    <a:pt x="757529" y="741095"/>
                    <a:pt x="765308" y="7410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1569679" y="2582411"/>
              <a:ext cx="681278" cy="385654"/>
            </a:xfrm>
            <a:custGeom>
              <a:avLst/>
              <a:gdLst/>
              <a:ahLst/>
              <a:cxnLst/>
              <a:rect l="l" t="t" r="r" b="b"/>
              <a:pathLst>
                <a:path w="681278" h="385654" extrusionOk="0">
                  <a:moveTo>
                    <a:pt x="567207" y="131305"/>
                  </a:moveTo>
                  <a:cubicBezTo>
                    <a:pt x="553358" y="129743"/>
                    <a:pt x="539940" y="130479"/>
                    <a:pt x="527196" y="133108"/>
                  </a:cubicBezTo>
                  <a:cubicBezTo>
                    <a:pt x="519607" y="134670"/>
                    <a:pt x="511898" y="130613"/>
                    <a:pt x="509092" y="123386"/>
                  </a:cubicBezTo>
                  <a:cubicBezTo>
                    <a:pt x="481012" y="51123"/>
                    <a:pt x="410597" y="0"/>
                    <a:pt x="328282" y="546"/>
                  </a:cubicBezTo>
                  <a:cubicBezTo>
                    <a:pt x="255308" y="1028"/>
                    <a:pt x="189763" y="45796"/>
                    <a:pt x="156940" y="110966"/>
                  </a:cubicBezTo>
                  <a:cubicBezTo>
                    <a:pt x="143052" y="138544"/>
                    <a:pt x="137433" y="165036"/>
                    <a:pt x="137052" y="190309"/>
                  </a:cubicBezTo>
                  <a:cubicBezTo>
                    <a:pt x="136893" y="200793"/>
                    <a:pt x="127635" y="208470"/>
                    <a:pt x="117348" y="206425"/>
                  </a:cubicBezTo>
                  <a:cubicBezTo>
                    <a:pt x="105149" y="203993"/>
                    <a:pt x="92062" y="204031"/>
                    <a:pt x="78543" y="207238"/>
                  </a:cubicBezTo>
                  <a:cubicBezTo>
                    <a:pt x="44767" y="215226"/>
                    <a:pt x="17799" y="243020"/>
                    <a:pt x="11201" y="277094"/>
                  </a:cubicBezTo>
                  <a:cubicBezTo>
                    <a:pt x="0" y="334994"/>
                    <a:pt x="44043" y="385654"/>
                    <a:pt x="99923" y="385654"/>
                  </a:cubicBezTo>
                  <a:lnTo>
                    <a:pt x="329584" y="385654"/>
                  </a:lnTo>
                  <a:lnTo>
                    <a:pt x="552811" y="385654"/>
                  </a:lnTo>
                  <a:cubicBezTo>
                    <a:pt x="623817" y="385654"/>
                    <a:pt x="681278" y="327640"/>
                    <a:pt x="680377" y="256425"/>
                  </a:cubicBezTo>
                  <a:cubicBezTo>
                    <a:pt x="679583" y="193122"/>
                    <a:pt x="630116" y="138391"/>
                    <a:pt x="567207" y="131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1551817" y="2559881"/>
              <a:ext cx="721690" cy="431120"/>
            </a:xfrm>
            <a:custGeom>
              <a:avLst/>
              <a:gdLst/>
              <a:ahLst/>
              <a:cxnLst/>
              <a:rect l="l" t="t" r="r" b="b"/>
              <a:pathLst>
                <a:path w="721690" h="431120" extrusionOk="0">
                  <a:moveTo>
                    <a:pt x="570668" y="431120"/>
                  </a:moveTo>
                  <a:lnTo>
                    <a:pt x="117786" y="431120"/>
                  </a:lnTo>
                  <a:cubicBezTo>
                    <a:pt x="83800" y="431120"/>
                    <a:pt x="51911" y="416077"/>
                    <a:pt x="30264" y="389845"/>
                  </a:cubicBezTo>
                  <a:cubicBezTo>
                    <a:pt x="8629" y="363620"/>
                    <a:pt x="0" y="329145"/>
                    <a:pt x="6553" y="295268"/>
                  </a:cubicBezTo>
                  <a:cubicBezTo>
                    <a:pt x="14763" y="252780"/>
                    <a:pt x="48748" y="217481"/>
                    <a:pt x="91116" y="207448"/>
                  </a:cubicBezTo>
                  <a:cubicBezTo>
                    <a:pt x="104838" y="204203"/>
                    <a:pt x="118649" y="203473"/>
                    <a:pt x="132219" y="205231"/>
                  </a:cubicBezTo>
                  <a:cubicBezTo>
                    <a:pt x="133667" y="177037"/>
                    <a:pt x="141090" y="149466"/>
                    <a:pt x="154317" y="123177"/>
                  </a:cubicBezTo>
                  <a:cubicBezTo>
                    <a:pt x="191687" y="48958"/>
                    <a:pt x="266928" y="660"/>
                    <a:pt x="345992" y="146"/>
                  </a:cubicBezTo>
                  <a:cubicBezTo>
                    <a:pt x="432479" y="0"/>
                    <a:pt x="512514" y="52381"/>
                    <a:pt x="546112" y="132124"/>
                  </a:cubicBezTo>
                  <a:cubicBezTo>
                    <a:pt x="559771" y="129838"/>
                    <a:pt x="573716" y="129482"/>
                    <a:pt x="587648" y="131044"/>
                  </a:cubicBezTo>
                  <a:cubicBezTo>
                    <a:pt x="661581" y="139376"/>
                    <a:pt x="720223" y="204222"/>
                    <a:pt x="721175" y="278669"/>
                  </a:cubicBezTo>
                  <a:cubicBezTo>
                    <a:pt x="721690" y="319246"/>
                    <a:pt x="706278" y="357492"/>
                    <a:pt x="677779" y="386359"/>
                  </a:cubicBezTo>
                  <a:cubicBezTo>
                    <a:pt x="649262" y="415220"/>
                    <a:pt x="611238" y="431120"/>
                    <a:pt x="570668" y="431120"/>
                  </a:cubicBezTo>
                  <a:close/>
                  <a:moveTo>
                    <a:pt x="117786" y="250164"/>
                  </a:moveTo>
                  <a:cubicBezTo>
                    <a:pt x="112452" y="250164"/>
                    <a:pt x="107067" y="250812"/>
                    <a:pt x="101688" y="252075"/>
                  </a:cubicBezTo>
                  <a:cubicBezTo>
                    <a:pt x="76561" y="258025"/>
                    <a:pt x="56432" y="278885"/>
                    <a:pt x="51581" y="303980"/>
                  </a:cubicBezTo>
                  <a:cubicBezTo>
                    <a:pt x="47580" y="324681"/>
                    <a:pt x="52565" y="344804"/>
                    <a:pt x="65646" y="360654"/>
                  </a:cubicBezTo>
                  <a:cubicBezTo>
                    <a:pt x="78543" y="376288"/>
                    <a:pt x="97548" y="385254"/>
                    <a:pt x="117786" y="385254"/>
                  </a:cubicBezTo>
                  <a:lnTo>
                    <a:pt x="570668" y="385254"/>
                  </a:lnTo>
                  <a:cubicBezTo>
                    <a:pt x="598874" y="385254"/>
                    <a:pt x="625316" y="374199"/>
                    <a:pt x="645140" y="354133"/>
                  </a:cubicBezTo>
                  <a:cubicBezTo>
                    <a:pt x="664952" y="334054"/>
                    <a:pt x="675671" y="307466"/>
                    <a:pt x="675316" y="279253"/>
                  </a:cubicBezTo>
                  <a:cubicBezTo>
                    <a:pt x="674655" y="227488"/>
                    <a:pt x="633895" y="182416"/>
                    <a:pt x="582510" y="176625"/>
                  </a:cubicBezTo>
                  <a:cubicBezTo>
                    <a:pt x="571519" y="175380"/>
                    <a:pt x="560444" y="175875"/>
                    <a:pt x="549694" y="178098"/>
                  </a:cubicBezTo>
                  <a:cubicBezTo>
                    <a:pt x="530999" y="181933"/>
                    <a:pt x="512438" y="171894"/>
                    <a:pt x="505574" y="154216"/>
                  </a:cubicBezTo>
                  <a:cubicBezTo>
                    <a:pt x="480377" y="89388"/>
                    <a:pt x="416902" y="46005"/>
                    <a:pt x="347389" y="46005"/>
                  </a:cubicBezTo>
                  <a:cubicBezTo>
                    <a:pt x="347021" y="46005"/>
                    <a:pt x="346659" y="46012"/>
                    <a:pt x="346284" y="46012"/>
                  </a:cubicBezTo>
                  <a:cubicBezTo>
                    <a:pt x="284270" y="46418"/>
                    <a:pt x="224999" y="84804"/>
                    <a:pt x="195281" y="143808"/>
                  </a:cubicBezTo>
                  <a:cubicBezTo>
                    <a:pt x="183908" y="166408"/>
                    <a:pt x="178206" y="189102"/>
                    <a:pt x="177844" y="213175"/>
                  </a:cubicBezTo>
                  <a:cubicBezTo>
                    <a:pt x="177653" y="225082"/>
                    <a:pt x="172307" y="236143"/>
                    <a:pt x="163156" y="243522"/>
                  </a:cubicBezTo>
                  <a:cubicBezTo>
                    <a:pt x="154095" y="250863"/>
                    <a:pt x="142328" y="253733"/>
                    <a:pt x="130740" y="251440"/>
                  </a:cubicBezTo>
                  <a:cubicBezTo>
                    <a:pt x="126472" y="250590"/>
                    <a:pt x="122148" y="250164"/>
                    <a:pt x="117786" y="2501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1400888" y="3129544"/>
              <a:ext cx="530879" cy="300513"/>
            </a:xfrm>
            <a:custGeom>
              <a:avLst/>
              <a:gdLst/>
              <a:ahLst/>
              <a:cxnLst/>
              <a:rect l="l" t="t" r="r" b="b"/>
              <a:pathLst>
                <a:path w="530879" h="300513" extrusionOk="0">
                  <a:moveTo>
                    <a:pt x="88887" y="102317"/>
                  </a:moveTo>
                  <a:cubicBezTo>
                    <a:pt x="99675" y="101104"/>
                    <a:pt x="110140" y="101676"/>
                    <a:pt x="120059" y="103720"/>
                  </a:cubicBezTo>
                  <a:cubicBezTo>
                    <a:pt x="125984" y="104940"/>
                    <a:pt x="131984" y="101777"/>
                    <a:pt x="134175" y="96145"/>
                  </a:cubicBezTo>
                  <a:cubicBezTo>
                    <a:pt x="156057" y="39839"/>
                    <a:pt x="210927" y="0"/>
                    <a:pt x="275062" y="425"/>
                  </a:cubicBezTo>
                  <a:cubicBezTo>
                    <a:pt x="331927" y="806"/>
                    <a:pt x="383006" y="35680"/>
                    <a:pt x="408584" y="86467"/>
                  </a:cubicBezTo>
                  <a:cubicBezTo>
                    <a:pt x="419404" y="107956"/>
                    <a:pt x="423779" y="128600"/>
                    <a:pt x="424078" y="148291"/>
                  </a:cubicBezTo>
                  <a:cubicBezTo>
                    <a:pt x="424205" y="156464"/>
                    <a:pt x="431412" y="162445"/>
                    <a:pt x="439432" y="160851"/>
                  </a:cubicBezTo>
                  <a:cubicBezTo>
                    <a:pt x="448938" y="158953"/>
                    <a:pt x="459136" y="158991"/>
                    <a:pt x="469671" y="161480"/>
                  </a:cubicBezTo>
                  <a:cubicBezTo>
                    <a:pt x="495985" y="167709"/>
                    <a:pt x="517010" y="189369"/>
                    <a:pt x="522141" y="215925"/>
                  </a:cubicBezTo>
                  <a:cubicBezTo>
                    <a:pt x="530879" y="261042"/>
                    <a:pt x="496550" y="300513"/>
                    <a:pt x="453015" y="300513"/>
                  </a:cubicBezTo>
                  <a:lnTo>
                    <a:pt x="274053" y="300513"/>
                  </a:lnTo>
                  <a:lnTo>
                    <a:pt x="100107" y="300513"/>
                  </a:lnTo>
                  <a:cubicBezTo>
                    <a:pt x="44773" y="300513"/>
                    <a:pt x="0" y="255308"/>
                    <a:pt x="698" y="199815"/>
                  </a:cubicBezTo>
                  <a:cubicBezTo>
                    <a:pt x="1320" y="150488"/>
                    <a:pt x="39858" y="107842"/>
                    <a:pt x="88887" y="1023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1378240" y="3107035"/>
              <a:ext cx="572719" cy="345948"/>
            </a:xfrm>
            <a:custGeom>
              <a:avLst/>
              <a:gdLst/>
              <a:ahLst/>
              <a:cxnLst/>
              <a:rect l="l" t="t" r="r" b="b"/>
              <a:pathLst>
                <a:path w="572719" h="345948" extrusionOk="0">
                  <a:moveTo>
                    <a:pt x="475653" y="345948"/>
                  </a:moveTo>
                  <a:lnTo>
                    <a:pt x="122751" y="345948"/>
                  </a:lnTo>
                  <a:cubicBezTo>
                    <a:pt x="89776" y="345948"/>
                    <a:pt x="58870" y="333025"/>
                    <a:pt x="35693" y="309568"/>
                  </a:cubicBezTo>
                  <a:cubicBezTo>
                    <a:pt x="12528" y="286105"/>
                    <a:pt x="0" y="255022"/>
                    <a:pt x="419" y="222034"/>
                  </a:cubicBezTo>
                  <a:cubicBezTo>
                    <a:pt x="1168" y="161518"/>
                    <a:pt x="48856" y="108813"/>
                    <a:pt x="108959" y="102031"/>
                  </a:cubicBezTo>
                  <a:lnTo>
                    <a:pt x="108972" y="102031"/>
                  </a:lnTo>
                  <a:cubicBezTo>
                    <a:pt x="118979" y="100907"/>
                    <a:pt x="128968" y="101009"/>
                    <a:pt x="138804" y="102323"/>
                  </a:cubicBezTo>
                  <a:cubicBezTo>
                    <a:pt x="166439" y="40684"/>
                    <a:pt x="228758" y="0"/>
                    <a:pt x="296735" y="0"/>
                  </a:cubicBezTo>
                  <a:lnTo>
                    <a:pt x="297865" y="0"/>
                  </a:lnTo>
                  <a:cubicBezTo>
                    <a:pt x="361353" y="425"/>
                    <a:pt x="421728" y="39147"/>
                    <a:pt x="451726" y="98659"/>
                  </a:cubicBezTo>
                  <a:cubicBezTo>
                    <a:pt x="461518" y="118129"/>
                    <a:pt x="467340" y="138493"/>
                    <a:pt x="469112" y="159315"/>
                  </a:cubicBezTo>
                  <a:cubicBezTo>
                    <a:pt x="478555" y="158629"/>
                    <a:pt x="488105" y="159429"/>
                    <a:pt x="497605" y="161677"/>
                  </a:cubicBezTo>
                  <a:cubicBezTo>
                    <a:pt x="532511" y="169932"/>
                    <a:pt x="560533" y="199034"/>
                    <a:pt x="567308" y="234080"/>
                  </a:cubicBezTo>
                  <a:cubicBezTo>
                    <a:pt x="572719" y="261962"/>
                    <a:pt x="565581" y="290347"/>
                    <a:pt x="547770" y="311937"/>
                  </a:cubicBezTo>
                  <a:cubicBezTo>
                    <a:pt x="529939" y="333559"/>
                    <a:pt x="503650" y="345948"/>
                    <a:pt x="475653" y="345948"/>
                  </a:cubicBezTo>
                  <a:close/>
                  <a:moveTo>
                    <a:pt x="114096" y="147612"/>
                  </a:moveTo>
                  <a:cubicBezTo>
                    <a:pt x="76530" y="151847"/>
                    <a:pt x="46748" y="184785"/>
                    <a:pt x="46285" y="222605"/>
                  </a:cubicBezTo>
                  <a:cubicBezTo>
                    <a:pt x="46012" y="243243"/>
                    <a:pt x="53854" y="262680"/>
                    <a:pt x="68332" y="277342"/>
                  </a:cubicBezTo>
                  <a:cubicBezTo>
                    <a:pt x="82816" y="292011"/>
                    <a:pt x="102133" y="300088"/>
                    <a:pt x="122751" y="300088"/>
                  </a:cubicBezTo>
                  <a:lnTo>
                    <a:pt x="475653" y="300088"/>
                  </a:lnTo>
                  <a:cubicBezTo>
                    <a:pt x="489915" y="300088"/>
                    <a:pt x="503307" y="293770"/>
                    <a:pt x="512387" y="282759"/>
                  </a:cubicBezTo>
                  <a:cubicBezTo>
                    <a:pt x="521595" y="271589"/>
                    <a:pt x="525106" y="257403"/>
                    <a:pt x="522281" y="242792"/>
                  </a:cubicBezTo>
                  <a:cubicBezTo>
                    <a:pt x="518864" y="225145"/>
                    <a:pt x="504710" y="210483"/>
                    <a:pt x="487032" y="206311"/>
                  </a:cubicBezTo>
                  <a:cubicBezTo>
                    <a:pt x="480136" y="204692"/>
                    <a:pt x="473227" y="204520"/>
                    <a:pt x="466566" y="205847"/>
                  </a:cubicBezTo>
                  <a:cubicBezTo>
                    <a:pt x="456056" y="207937"/>
                    <a:pt x="445363" y="205308"/>
                    <a:pt x="437108" y="198647"/>
                  </a:cubicBezTo>
                  <a:cubicBezTo>
                    <a:pt x="428821" y="191935"/>
                    <a:pt x="423970" y="181908"/>
                    <a:pt x="423799" y="171138"/>
                  </a:cubicBezTo>
                  <a:cubicBezTo>
                    <a:pt x="423532" y="153168"/>
                    <a:pt x="419265" y="136201"/>
                    <a:pt x="410756" y="119278"/>
                  </a:cubicBezTo>
                  <a:cubicBezTo>
                    <a:pt x="388435" y="74999"/>
                    <a:pt x="344004" y="46177"/>
                    <a:pt x="297573" y="45866"/>
                  </a:cubicBezTo>
                  <a:lnTo>
                    <a:pt x="296735" y="45866"/>
                  </a:lnTo>
                  <a:cubicBezTo>
                    <a:pt x="244646" y="45866"/>
                    <a:pt x="197072" y="78359"/>
                    <a:pt x="178206" y="126961"/>
                  </a:cubicBezTo>
                  <a:cubicBezTo>
                    <a:pt x="171907" y="143065"/>
                    <a:pt x="155016" y="152196"/>
                    <a:pt x="138068" y="148678"/>
                  </a:cubicBezTo>
                  <a:cubicBezTo>
                    <a:pt x="130251" y="147072"/>
                    <a:pt x="122167" y="146685"/>
                    <a:pt x="114096" y="1476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1831916" y="2531383"/>
              <a:ext cx="1251680" cy="1481816"/>
            </a:xfrm>
            <a:custGeom>
              <a:avLst/>
              <a:gdLst/>
              <a:ahLst/>
              <a:cxnLst/>
              <a:rect l="l" t="t" r="r" b="b"/>
              <a:pathLst>
                <a:path w="1251680" h="1481816" extrusionOk="0">
                  <a:moveTo>
                    <a:pt x="1226451" y="1481816"/>
                  </a:moveTo>
                  <a:lnTo>
                    <a:pt x="25228" y="1481816"/>
                  </a:lnTo>
                  <a:cubicBezTo>
                    <a:pt x="10255" y="1481816"/>
                    <a:pt x="0" y="1466716"/>
                    <a:pt x="5530" y="1452803"/>
                  </a:cubicBezTo>
                  <a:lnTo>
                    <a:pt x="557625" y="61760"/>
                  </a:lnTo>
                  <a:cubicBezTo>
                    <a:pt x="582136" y="0"/>
                    <a:pt x="669544" y="0"/>
                    <a:pt x="694055" y="61760"/>
                  </a:cubicBezTo>
                  <a:lnTo>
                    <a:pt x="1246155" y="1452803"/>
                  </a:lnTo>
                  <a:cubicBezTo>
                    <a:pt x="1251680" y="1466716"/>
                    <a:pt x="1241425" y="1481816"/>
                    <a:pt x="1226451" y="1481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1810735" y="2523894"/>
              <a:ext cx="1294041" cy="1512239"/>
            </a:xfrm>
            <a:custGeom>
              <a:avLst/>
              <a:gdLst/>
              <a:ahLst/>
              <a:cxnLst/>
              <a:rect l="l" t="t" r="r" b="b"/>
              <a:pathLst>
                <a:path w="1294041" h="1512239" extrusionOk="0">
                  <a:moveTo>
                    <a:pt x="1247628" y="1512239"/>
                  </a:moveTo>
                  <a:lnTo>
                    <a:pt x="46418" y="1512239"/>
                  </a:lnTo>
                  <a:cubicBezTo>
                    <a:pt x="31769" y="1512239"/>
                    <a:pt x="18129" y="1505007"/>
                    <a:pt x="9899" y="1492897"/>
                  </a:cubicBezTo>
                  <a:cubicBezTo>
                    <a:pt x="1670" y="1480781"/>
                    <a:pt x="0" y="1465433"/>
                    <a:pt x="5391" y="1451819"/>
                  </a:cubicBezTo>
                  <a:lnTo>
                    <a:pt x="557485" y="60788"/>
                  </a:lnTo>
                  <a:cubicBezTo>
                    <a:pt x="572369" y="23298"/>
                    <a:pt x="606678" y="0"/>
                    <a:pt x="647020" y="0"/>
                  </a:cubicBezTo>
                  <a:cubicBezTo>
                    <a:pt x="687362" y="0"/>
                    <a:pt x="721671" y="23298"/>
                    <a:pt x="736555" y="60788"/>
                  </a:cubicBezTo>
                  <a:lnTo>
                    <a:pt x="1288656" y="1451832"/>
                  </a:lnTo>
                  <a:cubicBezTo>
                    <a:pt x="1294041" y="1465433"/>
                    <a:pt x="1292377" y="1480781"/>
                    <a:pt x="1284147" y="1492897"/>
                  </a:cubicBezTo>
                  <a:cubicBezTo>
                    <a:pt x="1275918" y="1505007"/>
                    <a:pt x="1262272" y="1512239"/>
                    <a:pt x="1247628" y="1512239"/>
                  </a:cubicBezTo>
                  <a:close/>
                  <a:moveTo>
                    <a:pt x="48971" y="1466373"/>
                  </a:moveTo>
                  <a:lnTo>
                    <a:pt x="1245069" y="1466373"/>
                  </a:lnTo>
                  <a:lnTo>
                    <a:pt x="693915" y="77711"/>
                  </a:lnTo>
                  <a:cubicBezTo>
                    <a:pt x="684599" y="54228"/>
                    <a:pt x="663575" y="45859"/>
                    <a:pt x="647020" y="45859"/>
                  </a:cubicBezTo>
                  <a:cubicBezTo>
                    <a:pt x="630459" y="45859"/>
                    <a:pt x="609447" y="54228"/>
                    <a:pt x="600125" y="777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2190915" y="2531387"/>
              <a:ext cx="719537" cy="1200175"/>
            </a:xfrm>
            <a:custGeom>
              <a:avLst/>
              <a:gdLst/>
              <a:ahLst/>
              <a:cxnLst/>
              <a:rect l="l" t="t" r="r" b="b"/>
              <a:pathLst>
                <a:path w="719537" h="1200175" extrusionOk="0">
                  <a:moveTo>
                    <a:pt x="335057" y="61753"/>
                  </a:moveTo>
                  <a:cubicBezTo>
                    <a:pt x="310546" y="0"/>
                    <a:pt x="223138" y="0"/>
                    <a:pt x="198634" y="61753"/>
                  </a:cubicBezTo>
                  <a:lnTo>
                    <a:pt x="0" y="562203"/>
                  </a:lnTo>
                  <a:lnTo>
                    <a:pt x="147440" y="892054"/>
                  </a:lnTo>
                  <a:cubicBezTo>
                    <a:pt x="156800" y="912983"/>
                    <a:pt x="186321" y="913485"/>
                    <a:pt x="196386" y="892886"/>
                  </a:cubicBezTo>
                  <a:lnTo>
                    <a:pt x="247357" y="788511"/>
                  </a:lnTo>
                  <a:cubicBezTo>
                    <a:pt x="256247" y="770312"/>
                    <a:pt x="281241" y="768000"/>
                    <a:pt x="293325" y="784244"/>
                  </a:cubicBezTo>
                  <a:lnTo>
                    <a:pt x="590835" y="1184402"/>
                  </a:lnTo>
                  <a:cubicBezTo>
                    <a:pt x="602564" y="1200175"/>
                    <a:pt x="626668" y="1198549"/>
                    <a:pt x="636168" y="1181354"/>
                  </a:cubicBezTo>
                  <a:lnTo>
                    <a:pt x="719537" y="10304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3" name="Google Shape;783;p33"/>
            <p:cNvSpPr/>
            <p:nvPr/>
          </p:nvSpPr>
          <p:spPr>
            <a:xfrm>
              <a:off x="2166025" y="2523892"/>
              <a:ext cx="769734" cy="1225734"/>
            </a:xfrm>
            <a:custGeom>
              <a:avLst/>
              <a:gdLst/>
              <a:ahLst/>
              <a:cxnLst/>
              <a:rect l="l" t="t" r="r" b="b"/>
              <a:pathLst>
                <a:path w="769734" h="1225734" extrusionOk="0">
                  <a:moveTo>
                    <a:pt x="637362" y="1225734"/>
                  </a:moveTo>
                  <a:cubicBezTo>
                    <a:pt x="621595" y="1225734"/>
                    <a:pt x="606818" y="1218355"/>
                    <a:pt x="597319" y="1205585"/>
                  </a:cubicBezTo>
                  <a:lnTo>
                    <a:pt x="299808" y="805421"/>
                  </a:lnTo>
                  <a:cubicBezTo>
                    <a:pt x="298913" y="804202"/>
                    <a:pt x="297611" y="803656"/>
                    <a:pt x="296151" y="803795"/>
                  </a:cubicBezTo>
                  <a:cubicBezTo>
                    <a:pt x="294627" y="803929"/>
                    <a:pt x="293522" y="804697"/>
                    <a:pt x="292849" y="806062"/>
                  </a:cubicBezTo>
                  <a:lnTo>
                    <a:pt x="241877" y="910437"/>
                  </a:lnTo>
                  <a:cubicBezTo>
                    <a:pt x="233267" y="928065"/>
                    <a:pt x="215436" y="938180"/>
                    <a:pt x="196132" y="938472"/>
                  </a:cubicBezTo>
                  <a:cubicBezTo>
                    <a:pt x="176530" y="938129"/>
                    <a:pt x="159391" y="926807"/>
                    <a:pt x="151390" y="908894"/>
                  </a:cubicBezTo>
                  <a:lnTo>
                    <a:pt x="0" y="570223"/>
                  </a:lnTo>
                  <a:lnTo>
                    <a:pt x="202196" y="60794"/>
                  </a:lnTo>
                  <a:cubicBezTo>
                    <a:pt x="217081" y="23298"/>
                    <a:pt x="251390" y="0"/>
                    <a:pt x="291731" y="0"/>
                  </a:cubicBezTo>
                  <a:cubicBezTo>
                    <a:pt x="332073" y="0"/>
                    <a:pt x="366375" y="23298"/>
                    <a:pt x="381266" y="60794"/>
                  </a:cubicBezTo>
                  <a:lnTo>
                    <a:pt x="769734" y="1039583"/>
                  </a:lnTo>
                  <a:lnTo>
                    <a:pt x="681126" y="1199940"/>
                  </a:lnTo>
                  <a:cubicBezTo>
                    <a:pt x="672877" y="1214862"/>
                    <a:pt x="657802" y="1224470"/>
                    <a:pt x="640778" y="1225613"/>
                  </a:cubicBezTo>
                  <a:cubicBezTo>
                    <a:pt x="639635" y="1225696"/>
                    <a:pt x="638498" y="1225734"/>
                    <a:pt x="637362" y="1225734"/>
                  </a:cubicBezTo>
                  <a:close/>
                  <a:moveTo>
                    <a:pt x="296646" y="757897"/>
                  </a:moveTo>
                  <a:cubicBezTo>
                    <a:pt x="312394" y="757897"/>
                    <a:pt x="327088" y="765219"/>
                    <a:pt x="336626" y="778052"/>
                  </a:cubicBezTo>
                  <a:lnTo>
                    <a:pt x="634136" y="1178217"/>
                  </a:lnTo>
                  <a:cubicBezTo>
                    <a:pt x="635019" y="1179410"/>
                    <a:pt x="636231" y="1179918"/>
                    <a:pt x="637692" y="1179849"/>
                  </a:cubicBezTo>
                  <a:cubicBezTo>
                    <a:pt x="639152" y="1179760"/>
                    <a:pt x="640270" y="1179048"/>
                    <a:pt x="640975" y="1177759"/>
                  </a:cubicBezTo>
                  <a:lnTo>
                    <a:pt x="719118" y="1036364"/>
                  </a:lnTo>
                  <a:lnTo>
                    <a:pt x="338626" y="77711"/>
                  </a:lnTo>
                  <a:cubicBezTo>
                    <a:pt x="329311" y="54235"/>
                    <a:pt x="308286" y="45866"/>
                    <a:pt x="291731" y="45866"/>
                  </a:cubicBezTo>
                  <a:cubicBezTo>
                    <a:pt x="275170" y="45866"/>
                    <a:pt x="254158" y="54235"/>
                    <a:pt x="244836" y="77711"/>
                  </a:cubicBezTo>
                  <a:lnTo>
                    <a:pt x="49777" y="569163"/>
                  </a:lnTo>
                  <a:lnTo>
                    <a:pt x="193268" y="890187"/>
                  </a:lnTo>
                  <a:cubicBezTo>
                    <a:pt x="193541" y="890784"/>
                    <a:pt x="194329" y="892562"/>
                    <a:pt x="196926" y="892606"/>
                  </a:cubicBezTo>
                  <a:cubicBezTo>
                    <a:pt x="196957" y="892613"/>
                    <a:pt x="196989" y="892613"/>
                    <a:pt x="197021" y="892613"/>
                  </a:cubicBezTo>
                  <a:cubicBezTo>
                    <a:pt x="199555" y="892613"/>
                    <a:pt x="200393" y="890879"/>
                    <a:pt x="200672" y="890314"/>
                  </a:cubicBezTo>
                  <a:lnTo>
                    <a:pt x="251644" y="785939"/>
                  </a:lnTo>
                  <a:cubicBezTo>
                    <a:pt x="259346" y="770140"/>
                    <a:pt x="274415" y="759745"/>
                    <a:pt x="291909" y="758126"/>
                  </a:cubicBezTo>
                  <a:cubicBezTo>
                    <a:pt x="293497" y="757974"/>
                    <a:pt x="295078" y="757897"/>
                    <a:pt x="296646" y="7578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2140029" y="2844808"/>
              <a:ext cx="188709" cy="1160881"/>
            </a:xfrm>
            <a:custGeom>
              <a:avLst/>
              <a:gdLst/>
              <a:ahLst/>
              <a:cxnLst/>
              <a:rect l="l" t="t" r="r" b="b"/>
              <a:pathLst>
                <a:path w="188709" h="1160881" extrusionOk="0">
                  <a:moveTo>
                    <a:pt x="178657" y="1160881"/>
                  </a:moveTo>
                  <a:lnTo>
                    <a:pt x="10052" y="1160881"/>
                  </a:lnTo>
                  <a:cubicBezTo>
                    <a:pt x="4502" y="1160881"/>
                    <a:pt x="0" y="1156385"/>
                    <a:pt x="0" y="1150835"/>
                  </a:cubicBezTo>
                  <a:lnTo>
                    <a:pt x="0" y="10052"/>
                  </a:lnTo>
                  <a:cubicBezTo>
                    <a:pt x="0" y="4502"/>
                    <a:pt x="4502" y="0"/>
                    <a:pt x="10052" y="0"/>
                  </a:cubicBezTo>
                  <a:lnTo>
                    <a:pt x="178657" y="0"/>
                  </a:lnTo>
                  <a:cubicBezTo>
                    <a:pt x="184207" y="0"/>
                    <a:pt x="188709" y="4502"/>
                    <a:pt x="188709" y="10052"/>
                  </a:cubicBezTo>
                  <a:lnTo>
                    <a:pt x="188709" y="1150835"/>
                  </a:lnTo>
                  <a:cubicBezTo>
                    <a:pt x="188709" y="1156385"/>
                    <a:pt x="184207" y="1160881"/>
                    <a:pt x="178657" y="11608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5" name="Google Shape;785;p33"/>
            <p:cNvSpPr/>
            <p:nvPr/>
          </p:nvSpPr>
          <p:spPr>
            <a:xfrm>
              <a:off x="2117101" y="2821878"/>
              <a:ext cx="234562" cy="1206741"/>
            </a:xfrm>
            <a:custGeom>
              <a:avLst/>
              <a:gdLst/>
              <a:ahLst/>
              <a:cxnLst/>
              <a:rect l="l" t="t" r="r" b="b"/>
              <a:pathLst>
                <a:path w="234562" h="1206741" extrusionOk="0">
                  <a:moveTo>
                    <a:pt x="185743" y="1206741"/>
                  </a:moveTo>
                  <a:lnTo>
                    <a:pt x="48831" y="1206741"/>
                  </a:lnTo>
                  <a:cubicBezTo>
                    <a:pt x="21901" y="1206741"/>
                    <a:pt x="0" y="1184840"/>
                    <a:pt x="0" y="1157916"/>
                  </a:cubicBezTo>
                  <a:lnTo>
                    <a:pt x="0" y="48831"/>
                  </a:lnTo>
                  <a:cubicBezTo>
                    <a:pt x="0" y="21901"/>
                    <a:pt x="21901" y="0"/>
                    <a:pt x="48831" y="0"/>
                  </a:cubicBezTo>
                  <a:lnTo>
                    <a:pt x="185743" y="0"/>
                  </a:lnTo>
                  <a:cubicBezTo>
                    <a:pt x="212661" y="0"/>
                    <a:pt x="234562" y="21901"/>
                    <a:pt x="234562" y="48831"/>
                  </a:cubicBezTo>
                  <a:lnTo>
                    <a:pt x="234562" y="1157916"/>
                  </a:lnTo>
                  <a:cubicBezTo>
                    <a:pt x="234562" y="1184840"/>
                    <a:pt x="212661" y="1206741"/>
                    <a:pt x="185743" y="1206741"/>
                  </a:cubicBezTo>
                  <a:close/>
                  <a:moveTo>
                    <a:pt x="48831" y="45866"/>
                  </a:moveTo>
                  <a:cubicBezTo>
                    <a:pt x="47186" y="45866"/>
                    <a:pt x="45859" y="47193"/>
                    <a:pt x="45859" y="48831"/>
                  </a:cubicBezTo>
                  <a:lnTo>
                    <a:pt x="45859" y="1157916"/>
                  </a:lnTo>
                  <a:cubicBezTo>
                    <a:pt x="45859" y="1159548"/>
                    <a:pt x="47186" y="1160881"/>
                    <a:pt x="48831" y="1160881"/>
                  </a:cubicBezTo>
                  <a:lnTo>
                    <a:pt x="185743" y="1160881"/>
                  </a:lnTo>
                  <a:cubicBezTo>
                    <a:pt x="187363" y="1160881"/>
                    <a:pt x="188696" y="1159548"/>
                    <a:pt x="188696" y="1157916"/>
                  </a:cubicBezTo>
                  <a:lnTo>
                    <a:pt x="188696" y="48831"/>
                  </a:lnTo>
                  <a:cubicBezTo>
                    <a:pt x="188696" y="47193"/>
                    <a:pt x="187363" y="45866"/>
                    <a:pt x="185743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2085462" y="2933075"/>
              <a:ext cx="677094" cy="255911"/>
            </a:xfrm>
            <a:custGeom>
              <a:avLst/>
              <a:gdLst/>
              <a:ahLst/>
              <a:cxnLst/>
              <a:rect l="l" t="t" r="r" b="b"/>
              <a:pathLst>
                <a:path w="677094" h="255911" extrusionOk="0">
                  <a:moveTo>
                    <a:pt x="521931" y="255911"/>
                  </a:moveTo>
                  <a:lnTo>
                    <a:pt x="32645" y="255911"/>
                  </a:lnTo>
                  <a:cubicBezTo>
                    <a:pt x="14611" y="255911"/>
                    <a:pt x="0" y="241293"/>
                    <a:pt x="0" y="223266"/>
                  </a:cubicBezTo>
                  <a:lnTo>
                    <a:pt x="0" y="32645"/>
                  </a:lnTo>
                  <a:cubicBezTo>
                    <a:pt x="0" y="14611"/>
                    <a:pt x="14611" y="0"/>
                    <a:pt x="32645" y="0"/>
                  </a:cubicBezTo>
                  <a:lnTo>
                    <a:pt x="521931" y="0"/>
                  </a:lnTo>
                  <a:cubicBezTo>
                    <a:pt x="528675" y="0"/>
                    <a:pt x="535209" y="2292"/>
                    <a:pt x="540467" y="6508"/>
                  </a:cubicBezTo>
                  <a:lnTo>
                    <a:pt x="661339" y="103358"/>
                  </a:lnTo>
                  <a:cubicBezTo>
                    <a:pt x="677094" y="115970"/>
                    <a:pt x="677094" y="139934"/>
                    <a:pt x="661339" y="152552"/>
                  </a:cubicBezTo>
                  <a:lnTo>
                    <a:pt x="540467" y="249402"/>
                  </a:lnTo>
                  <a:cubicBezTo>
                    <a:pt x="535209" y="253612"/>
                    <a:pt x="528675" y="255911"/>
                    <a:pt x="521931" y="255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7" name="Google Shape;787;p33"/>
            <p:cNvSpPr/>
            <p:nvPr/>
          </p:nvSpPr>
          <p:spPr>
            <a:xfrm>
              <a:off x="2062527" y="2910136"/>
              <a:ext cx="719016" cy="301783"/>
            </a:xfrm>
            <a:custGeom>
              <a:avLst/>
              <a:gdLst/>
              <a:ahLst/>
              <a:cxnLst/>
              <a:rect l="l" t="t" r="r" b="b"/>
              <a:pathLst>
                <a:path w="719016" h="301783" extrusionOk="0">
                  <a:moveTo>
                    <a:pt x="544874" y="301783"/>
                  </a:moveTo>
                  <a:lnTo>
                    <a:pt x="55587" y="301783"/>
                  </a:lnTo>
                  <a:cubicBezTo>
                    <a:pt x="24936" y="301783"/>
                    <a:pt x="0" y="276847"/>
                    <a:pt x="0" y="246202"/>
                  </a:cubicBezTo>
                  <a:lnTo>
                    <a:pt x="0" y="55587"/>
                  </a:lnTo>
                  <a:cubicBezTo>
                    <a:pt x="0" y="24936"/>
                    <a:pt x="24936" y="0"/>
                    <a:pt x="55587" y="0"/>
                  </a:cubicBezTo>
                  <a:lnTo>
                    <a:pt x="544874" y="0"/>
                  </a:lnTo>
                  <a:cubicBezTo>
                    <a:pt x="556774" y="0"/>
                    <a:pt x="568452" y="4102"/>
                    <a:pt x="577735" y="11550"/>
                  </a:cubicBezTo>
                  <a:lnTo>
                    <a:pt x="698607" y="108400"/>
                  </a:lnTo>
                  <a:cubicBezTo>
                    <a:pt x="711587" y="118783"/>
                    <a:pt x="719016" y="134277"/>
                    <a:pt x="719016" y="150895"/>
                  </a:cubicBezTo>
                  <a:cubicBezTo>
                    <a:pt x="719016" y="167506"/>
                    <a:pt x="711587" y="183000"/>
                    <a:pt x="698607" y="193389"/>
                  </a:cubicBezTo>
                  <a:lnTo>
                    <a:pt x="577735" y="290233"/>
                  </a:lnTo>
                  <a:cubicBezTo>
                    <a:pt x="568452" y="297688"/>
                    <a:pt x="556774" y="301783"/>
                    <a:pt x="544874" y="301783"/>
                  </a:cubicBezTo>
                  <a:close/>
                  <a:moveTo>
                    <a:pt x="55587" y="45866"/>
                  </a:moveTo>
                  <a:cubicBezTo>
                    <a:pt x="50222" y="45866"/>
                    <a:pt x="45866" y="50228"/>
                    <a:pt x="45866" y="55587"/>
                  </a:cubicBezTo>
                  <a:lnTo>
                    <a:pt x="45866" y="246202"/>
                  </a:lnTo>
                  <a:cubicBezTo>
                    <a:pt x="45866" y="251561"/>
                    <a:pt x="50222" y="255917"/>
                    <a:pt x="55587" y="255917"/>
                  </a:cubicBezTo>
                  <a:lnTo>
                    <a:pt x="544874" y="255917"/>
                  </a:lnTo>
                  <a:cubicBezTo>
                    <a:pt x="546379" y="255917"/>
                    <a:pt x="547871" y="255396"/>
                    <a:pt x="549065" y="254438"/>
                  </a:cubicBezTo>
                  <a:lnTo>
                    <a:pt x="669944" y="157594"/>
                  </a:lnTo>
                  <a:cubicBezTo>
                    <a:pt x="672731" y="155346"/>
                    <a:pt x="673150" y="152431"/>
                    <a:pt x="673150" y="150895"/>
                  </a:cubicBezTo>
                  <a:cubicBezTo>
                    <a:pt x="673150" y="149351"/>
                    <a:pt x="672731" y="146430"/>
                    <a:pt x="669944" y="144195"/>
                  </a:cubicBezTo>
                  <a:lnTo>
                    <a:pt x="549065" y="47339"/>
                  </a:lnTo>
                  <a:cubicBezTo>
                    <a:pt x="547871" y="46393"/>
                    <a:pt x="546379" y="45866"/>
                    <a:pt x="544874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8" name="Google Shape;788;p33"/>
            <p:cNvSpPr/>
            <p:nvPr/>
          </p:nvSpPr>
          <p:spPr>
            <a:xfrm>
              <a:off x="1706218" y="3276728"/>
              <a:ext cx="677087" cy="255911"/>
            </a:xfrm>
            <a:custGeom>
              <a:avLst/>
              <a:gdLst/>
              <a:ahLst/>
              <a:cxnLst/>
              <a:rect l="l" t="t" r="r" b="b"/>
              <a:pathLst>
                <a:path w="677087" h="255911" extrusionOk="0">
                  <a:moveTo>
                    <a:pt x="155155" y="255911"/>
                  </a:moveTo>
                  <a:lnTo>
                    <a:pt x="644442" y="255911"/>
                  </a:lnTo>
                  <a:cubicBezTo>
                    <a:pt x="662476" y="255911"/>
                    <a:pt x="677087" y="241293"/>
                    <a:pt x="677087" y="223266"/>
                  </a:cubicBezTo>
                  <a:lnTo>
                    <a:pt x="677087" y="32645"/>
                  </a:lnTo>
                  <a:cubicBezTo>
                    <a:pt x="677087" y="14617"/>
                    <a:pt x="662476" y="0"/>
                    <a:pt x="644442" y="0"/>
                  </a:cubicBezTo>
                  <a:lnTo>
                    <a:pt x="155155" y="0"/>
                  </a:lnTo>
                  <a:cubicBezTo>
                    <a:pt x="148412" y="0"/>
                    <a:pt x="141878" y="2298"/>
                    <a:pt x="136620" y="6508"/>
                  </a:cubicBezTo>
                  <a:lnTo>
                    <a:pt x="15748" y="103358"/>
                  </a:lnTo>
                  <a:cubicBezTo>
                    <a:pt x="0" y="115976"/>
                    <a:pt x="0" y="139934"/>
                    <a:pt x="15748" y="152558"/>
                  </a:cubicBezTo>
                  <a:lnTo>
                    <a:pt x="136620" y="249402"/>
                  </a:lnTo>
                  <a:cubicBezTo>
                    <a:pt x="141878" y="253619"/>
                    <a:pt x="148412" y="255911"/>
                    <a:pt x="155155" y="255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1687219" y="3253795"/>
              <a:ext cx="719029" cy="301777"/>
            </a:xfrm>
            <a:custGeom>
              <a:avLst/>
              <a:gdLst/>
              <a:ahLst/>
              <a:cxnLst/>
              <a:rect l="l" t="t" r="r" b="b"/>
              <a:pathLst>
                <a:path w="719029" h="301777" extrusionOk="0">
                  <a:moveTo>
                    <a:pt x="663447" y="301777"/>
                  </a:moveTo>
                  <a:lnTo>
                    <a:pt x="174155" y="301777"/>
                  </a:lnTo>
                  <a:cubicBezTo>
                    <a:pt x="162255" y="301777"/>
                    <a:pt x="150583" y="297675"/>
                    <a:pt x="141281" y="290233"/>
                  </a:cubicBezTo>
                  <a:lnTo>
                    <a:pt x="20408" y="193376"/>
                  </a:lnTo>
                  <a:cubicBezTo>
                    <a:pt x="7429" y="182994"/>
                    <a:pt x="12" y="167506"/>
                    <a:pt x="0" y="150901"/>
                  </a:cubicBezTo>
                  <a:cubicBezTo>
                    <a:pt x="0" y="134283"/>
                    <a:pt x="7429" y="118795"/>
                    <a:pt x="20389" y="108400"/>
                  </a:cubicBezTo>
                  <a:lnTo>
                    <a:pt x="141281" y="11550"/>
                  </a:lnTo>
                  <a:cubicBezTo>
                    <a:pt x="150583" y="4102"/>
                    <a:pt x="162255" y="0"/>
                    <a:pt x="174155" y="0"/>
                  </a:cubicBezTo>
                  <a:lnTo>
                    <a:pt x="663447" y="0"/>
                  </a:lnTo>
                  <a:cubicBezTo>
                    <a:pt x="694093" y="0"/>
                    <a:pt x="719029" y="24936"/>
                    <a:pt x="719029" y="55581"/>
                  </a:cubicBezTo>
                  <a:lnTo>
                    <a:pt x="719029" y="246195"/>
                  </a:lnTo>
                  <a:cubicBezTo>
                    <a:pt x="719029" y="276840"/>
                    <a:pt x="694093" y="301777"/>
                    <a:pt x="663447" y="301777"/>
                  </a:cubicBezTo>
                  <a:close/>
                  <a:moveTo>
                    <a:pt x="174155" y="45866"/>
                  </a:moveTo>
                  <a:cubicBezTo>
                    <a:pt x="172605" y="45866"/>
                    <a:pt x="171151" y="46386"/>
                    <a:pt x="169945" y="47345"/>
                  </a:cubicBezTo>
                  <a:lnTo>
                    <a:pt x="49072" y="144176"/>
                  </a:lnTo>
                  <a:cubicBezTo>
                    <a:pt x="46278" y="146418"/>
                    <a:pt x="45859" y="149345"/>
                    <a:pt x="45859" y="150895"/>
                  </a:cubicBezTo>
                  <a:cubicBezTo>
                    <a:pt x="45878" y="152438"/>
                    <a:pt x="46291" y="155359"/>
                    <a:pt x="49091" y="157594"/>
                  </a:cubicBezTo>
                  <a:lnTo>
                    <a:pt x="169945" y="254444"/>
                  </a:lnTo>
                  <a:cubicBezTo>
                    <a:pt x="171151" y="255396"/>
                    <a:pt x="172605" y="255911"/>
                    <a:pt x="174155" y="255911"/>
                  </a:cubicBezTo>
                  <a:lnTo>
                    <a:pt x="663447" y="255911"/>
                  </a:lnTo>
                  <a:cubicBezTo>
                    <a:pt x="668801" y="255911"/>
                    <a:pt x="673163" y="251555"/>
                    <a:pt x="673163" y="246195"/>
                  </a:cubicBezTo>
                  <a:lnTo>
                    <a:pt x="673163" y="55581"/>
                  </a:lnTo>
                  <a:cubicBezTo>
                    <a:pt x="673163" y="50228"/>
                    <a:pt x="668801" y="45866"/>
                    <a:pt x="663447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2419176" y="2984865"/>
              <a:ext cx="136448" cy="45859"/>
            </a:xfrm>
            <a:custGeom>
              <a:avLst/>
              <a:gdLst/>
              <a:ahLst/>
              <a:cxnLst/>
              <a:rect l="l" t="t" r="r" b="b"/>
              <a:pathLst>
                <a:path w="136448" h="45859" extrusionOk="0">
                  <a:moveTo>
                    <a:pt x="0" y="22929"/>
                  </a:moveTo>
                  <a:lnTo>
                    <a:pt x="0" y="22929"/>
                  </a:lnTo>
                  <a:cubicBezTo>
                    <a:pt x="0" y="10267"/>
                    <a:pt x="10267" y="0"/>
                    <a:pt x="22929" y="0"/>
                  </a:cubicBezTo>
                  <a:lnTo>
                    <a:pt x="113518" y="0"/>
                  </a:lnTo>
                  <a:cubicBezTo>
                    <a:pt x="126180" y="0"/>
                    <a:pt x="136448" y="10267"/>
                    <a:pt x="136448" y="22929"/>
                  </a:cubicBezTo>
                  <a:cubicBezTo>
                    <a:pt x="136448" y="35598"/>
                    <a:pt x="126180" y="45859"/>
                    <a:pt x="113518" y="45859"/>
                  </a:cubicBezTo>
                  <a:lnTo>
                    <a:pt x="22929" y="45859"/>
                  </a:lnTo>
                  <a:cubicBezTo>
                    <a:pt x="10267" y="45859"/>
                    <a:pt x="0" y="35598"/>
                    <a:pt x="0" y="2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91" name="Google Shape;791;p33"/>
            <p:cNvSpPr/>
            <p:nvPr/>
          </p:nvSpPr>
          <p:spPr>
            <a:xfrm>
              <a:off x="2165139" y="2984865"/>
              <a:ext cx="211169" cy="45859"/>
            </a:xfrm>
            <a:custGeom>
              <a:avLst/>
              <a:gdLst/>
              <a:ahLst/>
              <a:cxnLst/>
              <a:rect l="l" t="t" r="r" b="b"/>
              <a:pathLst>
                <a:path w="211169" h="45859" extrusionOk="0">
                  <a:moveTo>
                    <a:pt x="0" y="22929"/>
                  </a:moveTo>
                  <a:lnTo>
                    <a:pt x="0" y="22929"/>
                  </a:lnTo>
                  <a:cubicBezTo>
                    <a:pt x="0" y="10267"/>
                    <a:pt x="10267" y="0"/>
                    <a:pt x="22929" y="0"/>
                  </a:cubicBezTo>
                  <a:lnTo>
                    <a:pt x="188239" y="0"/>
                  </a:lnTo>
                  <a:cubicBezTo>
                    <a:pt x="200901" y="0"/>
                    <a:pt x="211169" y="10267"/>
                    <a:pt x="211169" y="22929"/>
                  </a:cubicBezTo>
                  <a:cubicBezTo>
                    <a:pt x="211169" y="35598"/>
                    <a:pt x="200901" y="45859"/>
                    <a:pt x="188239" y="45859"/>
                  </a:cubicBezTo>
                  <a:lnTo>
                    <a:pt x="22929" y="45859"/>
                  </a:lnTo>
                  <a:cubicBezTo>
                    <a:pt x="10267" y="45859"/>
                    <a:pt x="0" y="35598"/>
                    <a:pt x="0" y="2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92" name="Google Shape;792;p33"/>
            <p:cNvSpPr/>
            <p:nvPr/>
          </p:nvSpPr>
          <p:spPr>
            <a:xfrm>
              <a:off x="1921856" y="3328505"/>
              <a:ext cx="136448" cy="45866"/>
            </a:xfrm>
            <a:custGeom>
              <a:avLst/>
              <a:gdLst/>
              <a:ahLst/>
              <a:cxnLst/>
              <a:rect l="l" t="t" r="r" b="b"/>
              <a:pathLst>
                <a:path w="136448" h="45866" extrusionOk="0">
                  <a:moveTo>
                    <a:pt x="136448" y="22936"/>
                  </a:moveTo>
                  <a:lnTo>
                    <a:pt x="136448" y="22936"/>
                  </a:lnTo>
                  <a:cubicBezTo>
                    <a:pt x="136448" y="10267"/>
                    <a:pt x="126180" y="0"/>
                    <a:pt x="113512" y="0"/>
                  </a:cubicBezTo>
                  <a:lnTo>
                    <a:pt x="22929" y="0"/>
                  </a:lnTo>
                  <a:cubicBezTo>
                    <a:pt x="10267" y="0"/>
                    <a:pt x="0" y="10267"/>
                    <a:pt x="0" y="22936"/>
                  </a:cubicBezTo>
                  <a:cubicBezTo>
                    <a:pt x="0" y="35604"/>
                    <a:pt x="10267" y="45866"/>
                    <a:pt x="22929" y="45866"/>
                  </a:cubicBezTo>
                  <a:lnTo>
                    <a:pt x="113512" y="45866"/>
                  </a:lnTo>
                  <a:cubicBezTo>
                    <a:pt x="126180" y="45866"/>
                    <a:pt x="136448" y="35604"/>
                    <a:pt x="136448" y="229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793" name="Google Shape;793;p33"/>
            <p:cNvSpPr/>
            <p:nvPr/>
          </p:nvSpPr>
          <p:spPr>
            <a:xfrm>
              <a:off x="2101173" y="3328505"/>
              <a:ext cx="211169" cy="45866"/>
            </a:xfrm>
            <a:custGeom>
              <a:avLst/>
              <a:gdLst/>
              <a:ahLst/>
              <a:cxnLst/>
              <a:rect l="l" t="t" r="r" b="b"/>
              <a:pathLst>
                <a:path w="211169" h="45866" extrusionOk="0">
                  <a:moveTo>
                    <a:pt x="211169" y="22936"/>
                  </a:moveTo>
                  <a:lnTo>
                    <a:pt x="211169" y="22936"/>
                  </a:lnTo>
                  <a:cubicBezTo>
                    <a:pt x="211169" y="10267"/>
                    <a:pt x="200901" y="0"/>
                    <a:pt x="188239" y="0"/>
                  </a:cubicBezTo>
                  <a:lnTo>
                    <a:pt x="22929" y="0"/>
                  </a:lnTo>
                  <a:cubicBezTo>
                    <a:pt x="10267" y="0"/>
                    <a:pt x="0" y="10267"/>
                    <a:pt x="0" y="22936"/>
                  </a:cubicBezTo>
                  <a:cubicBezTo>
                    <a:pt x="0" y="35604"/>
                    <a:pt x="10267" y="45866"/>
                    <a:pt x="22929" y="45866"/>
                  </a:cubicBezTo>
                  <a:lnTo>
                    <a:pt x="188239" y="45866"/>
                  </a:lnTo>
                  <a:cubicBezTo>
                    <a:pt x="200901" y="45866"/>
                    <a:pt x="211169" y="35604"/>
                    <a:pt x="211169" y="229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sp>
        <p:nvSpPr>
          <p:cNvPr id="794" name="Google Shape;794;p33"/>
          <p:cNvSpPr txBox="1"/>
          <p:nvPr/>
        </p:nvSpPr>
        <p:spPr>
          <a:xfrm>
            <a:off x="3462950" y="3616425"/>
            <a:ext cx="5399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-"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svaki kraj ima svoje posebnosti i ljepote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-"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naglasiti ljepotu različitosti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4"/>
          <p:cNvSpPr/>
          <p:nvPr/>
        </p:nvSpPr>
        <p:spPr>
          <a:xfrm>
            <a:off x="570569" y="2424975"/>
            <a:ext cx="992400" cy="99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4"/>
          <p:cNvSpPr/>
          <p:nvPr/>
        </p:nvSpPr>
        <p:spPr>
          <a:xfrm>
            <a:off x="2135800" y="1447788"/>
            <a:ext cx="992400" cy="99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4"/>
          <p:cNvSpPr/>
          <p:nvPr/>
        </p:nvSpPr>
        <p:spPr>
          <a:xfrm>
            <a:off x="570575" y="680438"/>
            <a:ext cx="992400" cy="99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4"/>
          <p:cNvSpPr txBox="1">
            <a:spLocks noGrp="1"/>
          </p:cNvSpPr>
          <p:nvPr>
            <p:ph type="title"/>
          </p:nvPr>
        </p:nvSpPr>
        <p:spPr>
          <a:xfrm>
            <a:off x="1795450" y="51500"/>
            <a:ext cx="45819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Tijek projekta</a:t>
            </a:r>
            <a:endParaRPr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3" name="Google Shape;803;p34"/>
          <p:cNvSpPr txBox="1">
            <a:spLocks noGrp="1"/>
          </p:cNvSpPr>
          <p:nvPr>
            <p:ph type="title" idx="7"/>
          </p:nvPr>
        </p:nvSpPr>
        <p:spPr>
          <a:xfrm>
            <a:off x="230225" y="599788"/>
            <a:ext cx="1673100" cy="8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804" name="Google Shape;804;p34"/>
          <p:cNvSpPr txBox="1">
            <a:spLocks noGrp="1"/>
          </p:cNvSpPr>
          <p:nvPr>
            <p:ph type="title" idx="8"/>
          </p:nvPr>
        </p:nvSpPr>
        <p:spPr>
          <a:xfrm>
            <a:off x="1795438" y="1389938"/>
            <a:ext cx="1673100" cy="8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805" name="Google Shape;805;p34"/>
          <p:cNvSpPr txBox="1">
            <a:spLocks noGrp="1"/>
          </p:cNvSpPr>
          <p:nvPr>
            <p:ph type="title" idx="9"/>
          </p:nvPr>
        </p:nvSpPr>
        <p:spPr>
          <a:xfrm>
            <a:off x="230216" y="2326863"/>
            <a:ext cx="1673100" cy="8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806" name="Google Shape;806;p34"/>
          <p:cNvSpPr txBox="1">
            <a:spLocks noGrp="1"/>
          </p:cNvSpPr>
          <p:nvPr>
            <p:ph type="subTitle" idx="6"/>
          </p:nvPr>
        </p:nvSpPr>
        <p:spPr>
          <a:xfrm>
            <a:off x="1310700" y="882700"/>
            <a:ext cx="519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Moje mjesto - slanje razglednica</a:t>
            </a:r>
            <a:endParaRPr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7" name="Google Shape;807;p34"/>
          <p:cNvSpPr txBox="1">
            <a:spLocks noGrp="1"/>
          </p:cNvSpPr>
          <p:nvPr>
            <p:ph type="subTitle" idx="6"/>
          </p:nvPr>
        </p:nvSpPr>
        <p:spPr>
          <a:xfrm>
            <a:off x="2715275" y="1657650"/>
            <a:ext cx="403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Kako izgleda moj kraj</a:t>
            </a:r>
            <a:endParaRPr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8" name="Google Shape;808;p34"/>
          <p:cNvSpPr txBox="1">
            <a:spLocks noGrp="1"/>
          </p:cNvSpPr>
          <p:nvPr>
            <p:ph type="subTitle" idx="6"/>
          </p:nvPr>
        </p:nvSpPr>
        <p:spPr>
          <a:xfrm>
            <a:off x="1310700" y="2565638"/>
            <a:ext cx="519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Kulturna posebnost moga kraja</a:t>
            </a:r>
            <a:endParaRPr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9" name="Google Shape;809;p34"/>
          <p:cNvSpPr/>
          <p:nvPr/>
        </p:nvSpPr>
        <p:spPr>
          <a:xfrm>
            <a:off x="1577894" y="3263800"/>
            <a:ext cx="992400" cy="99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34"/>
          <p:cNvSpPr txBox="1">
            <a:spLocks noGrp="1"/>
          </p:cNvSpPr>
          <p:nvPr>
            <p:ph type="title" idx="9"/>
          </p:nvPr>
        </p:nvSpPr>
        <p:spPr>
          <a:xfrm>
            <a:off x="1237541" y="3207550"/>
            <a:ext cx="1673100" cy="8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811" name="Google Shape;811;p34"/>
          <p:cNvSpPr/>
          <p:nvPr/>
        </p:nvSpPr>
        <p:spPr>
          <a:xfrm>
            <a:off x="2792750" y="3976263"/>
            <a:ext cx="992400" cy="99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4"/>
          <p:cNvSpPr txBox="1">
            <a:spLocks noGrp="1"/>
          </p:cNvSpPr>
          <p:nvPr>
            <p:ph type="title" idx="9"/>
          </p:nvPr>
        </p:nvSpPr>
        <p:spPr>
          <a:xfrm>
            <a:off x="2452391" y="3976263"/>
            <a:ext cx="1673100" cy="8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813" name="Google Shape;813;p34"/>
          <p:cNvSpPr txBox="1">
            <a:spLocks noGrp="1"/>
          </p:cNvSpPr>
          <p:nvPr>
            <p:ph type="subTitle" idx="6"/>
          </p:nvPr>
        </p:nvSpPr>
        <p:spPr>
          <a:xfrm>
            <a:off x="2570300" y="3473650"/>
            <a:ext cx="519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Vremenski uvjeti - praćenje vremena</a:t>
            </a:r>
            <a:endParaRPr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4" name="Google Shape;814;p34"/>
          <p:cNvSpPr txBox="1">
            <a:spLocks noGrp="1"/>
          </p:cNvSpPr>
          <p:nvPr>
            <p:ph type="subTitle" idx="6"/>
          </p:nvPr>
        </p:nvSpPr>
        <p:spPr>
          <a:xfrm>
            <a:off x="3579050" y="4313125"/>
            <a:ext cx="519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Posjetite nas - prometujemo</a:t>
            </a:r>
            <a:endParaRPr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815" name="Google Shape;815;p34"/>
          <p:cNvGrpSpPr/>
          <p:nvPr/>
        </p:nvGrpSpPr>
        <p:grpSpPr>
          <a:xfrm>
            <a:off x="7229892" y="762605"/>
            <a:ext cx="1541268" cy="1098992"/>
            <a:chOff x="1463832" y="2244126"/>
            <a:chExt cx="2041144" cy="1706244"/>
          </a:xfrm>
        </p:grpSpPr>
        <p:sp>
          <p:nvSpPr>
            <p:cNvPr id="816" name="Google Shape;816;p34"/>
            <p:cNvSpPr/>
            <p:nvPr/>
          </p:nvSpPr>
          <p:spPr>
            <a:xfrm>
              <a:off x="1551405" y="2310845"/>
              <a:ext cx="1953571" cy="1639525"/>
            </a:xfrm>
            <a:custGeom>
              <a:avLst/>
              <a:gdLst/>
              <a:ahLst/>
              <a:cxnLst/>
              <a:rect l="l" t="t" r="r" b="b"/>
              <a:pathLst>
                <a:path w="1953571" h="1639525" extrusionOk="0">
                  <a:moveTo>
                    <a:pt x="1442415" y="170243"/>
                  </a:moveTo>
                  <a:cubicBezTo>
                    <a:pt x="1437335" y="170338"/>
                    <a:pt x="1432153" y="170649"/>
                    <a:pt x="1426762" y="171380"/>
                  </a:cubicBezTo>
                  <a:cubicBezTo>
                    <a:pt x="1380286" y="177666"/>
                    <a:pt x="1333804" y="183946"/>
                    <a:pt x="1287322" y="190226"/>
                  </a:cubicBezTo>
                  <a:cubicBezTo>
                    <a:pt x="1248295" y="134473"/>
                    <a:pt x="1205490" y="74123"/>
                    <a:pt x="1149711" y="44608"/>
                  </a:cubicBezTo>
                  <a:cubicBezTo>
                    <a:pt x="1065409" y="0"/>
                    <a:pt x="952684" y="33623"/>
                    <a:pt x="863053" y="45745"/>
                  </a:cubicBezTo>
                  <a:cubicBezTo>
                    <a:pt x="773804" y="57810"/>
                    <a:pt x="655383" y="55340"/>
                    <a:pt x="586384" y="120764"/>
                  </a:cubicBezTo>
                  <a:cubicBezTo>
                    <a:pt x="555796" y="149771"/>
                    <a:pt x="534390" y="190258"/>
                    <a:pt x="516743" y="233013"/>
                  </a:cubicBezTo>
                  <a:cubicBezTo>
                    <a:pt x="479463" y="228803"/>
                    <a:pt x="440829" y="236651"/>
                    <a:pt x="404025" y="241623"/>
                  </a:cubicBezTo>
                  <a:cubicBezTo>
                    <a:pt x="315671" y="253568"/>
                    <a:pt x="244646" y="290144"/>
                    <a:pt x="219341" y="361403"/>
                  </a:cubicBezTo>
                  <a:cubicBezTo>
                    <a:pt x="69773" y="442721"/>
                    <a:pt x="0" y="609415"/>
                    <a:pt x="22237" y="780770"/>
                  </a:cubicBezTo>
                  <a:cubicBezTo>
                    <a:pt x="39801" y="916127"/>
                    <a:pt x="58813" y="1051312"/>
                    <a:pt x="77101" y="1186573"/>
                  </a:cubicBezTo>
                  <a:cubicBezTo>
                    <a:pt x="98075" y="1341685"/>
                    <a:pt x="132232" y="1486268"/>
                    <a:pt x="279145" y="1573161"/>
                  </a:cubicBezTo>
                  <a:cubicBezTo>
                    <a:pt x="391350" y="1639525"/>
                    <a:pt x="505860" y="1628438"/>
                    <a:pt x="627259" y="1612023"/>
                  </a:cubicBezTo>
                  <a:cubicBezTo>
                    <a:pt x="905179" y="1574450"/>
                    <a:pt x="1183106" y="1536877"/>
                    <a:pt x="1461033" y="1499298"/>
                  </a:cubicBezTo>
                  <a:cubicBezTo>
                    <a:pt x="1563573" y="1485436"/>
                    <a:pt x="1667535" y="1479429"/>
                    <a:pt x="1757946" y="1423327"/>
                  </a:cubicBezTo>
                  <a:cubicBezTo>
                    <a:pt x="1914696" y="1326070"/>
                    <a:pt x="1953571" y="1157693"/>
                    <a:pt x="1930431" y="986529"/>
                  </a:cubicBezTo>
                  <a:cubicBezTo>
                    <a:pt x="1910238" y="837177"/>
                    <a:pt x="1890039" y="687825"/>
                    <a:pt x="1869852" y="538473"/>
                  </a:cubicBezTo>
                  <a:cubicBezTo>
                    <a:pt x="1839721" y="315639"/>
                    <a:pt x="1670583" y="156051"/>
                    <a:pt x="1442415" y="1702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1463832" y="2244126"/>
              <a:ext cx="1953571" cy="1639531"/>
            </a:xfrm>
            <a:custGeom>
              <a:avLst/>
              <a:gdLst/>
              <a:ahLst/>
              <a:cxnLst/>
              <a:rect l="l" t="t" r="r" b="b"/>
              <a:pathLst>
                <a:path w="1953571" h="1639531" extrusionOk="0">
                  <a:moveTo>
                    <a:pt x="1442415" y="170249"/>
                  </a:moveTo>
                  <a:cubicBezTo>
                    <a:pt x="1437335" y="170345"/>
                    <a:pt x="1432153" y="170656"/>
                    <a:pt x="1426762" y="171386"/>
                  </a:cubicBezTo>
                  <a:cubicBezTo>
                    <a:pt x="1380286" y="177666"/>
                    <a:pt x="1333804" y="183953"/>
                    <a:pt x="1287322" y="190233"/>
                  </a:cubicBezTo>
                  <a:cubicBezTo>
                    <a:pt x="1248295" y="134480"/>
                    <a:pt x="1205490" y="74129"/>
                    <a:pt x="1149711" y="44615"/>
                  </a:cubicBezTo>
                  <a:cubicBezTo>
                    <a:pt x="1065409" y="0"/>
                    <a:pt x="952684" y="33629"/>
                    <a:pt x="863053" y="45751"/>
                  </a:cubicBezTo>
                  <a:cubicBezTo>
                    <a:pt x="773804" y="57816"/>
                    <a:pt x="655383" y="55346"/>
                    <a:pt x="586384" y="120770"/>
                  </a:cubicBezTo>
                  <a:cubicBezTo>
                    <a:pt x="555796" y="149771"/>
                    <a:pt x="534390" y="190258"/>
                    <a:pt x="516743" y="233019"/>
                  </a:cubicBezTo>
                  <a:cubicBezTo>
                    <a:pt x="479463" y="228809"/>
                    <a:pt x="440829" y="236651"/>
                    <a:pt x="404025" y="241630"/>
                  </a:cubicBezTo>
                  <a:cubicBezTo>
                    <a:pt x="315671" y="253574"/>
                    <a:pt x="244646" y="290150"/>
                    <a:pt x="219341" y="361410"/>
                  </a:cubicBezTo>
                  <a:cubicBezTo>
                    <a:pt x="69773" y="442728"/>
                    <a:pt x="0" y="609422"/>
                    <a:pt x="22237" y="780776"/>
                  </a:cubicBezTo>
                  <a:cubicBezTo>
                    <a:pt x="39801" y="916127"/>
                    <a:pt x="58813" y="1051312"/>
                    <a:pt x="77101" y="1186580"/>
                  </a:cubicBezTo>
                  <a:cubicBezTo>
                    <a:pt x="98075" y="1341691"/>
                    <a:pt x="132232" y="1486274"/>
                    <a:pt x="279145" y="1573168"/>
                  </a:cubicBezTo>
                  <a:cubicBezTo>
                    <a:pt x="391350" y="1639531"/>
                    <a:pt x="505860" y="1628444"/>
                    <a:pt x="627259" y="1612030"/>
                  </a:cubicBezTo>
                  <a:cubicBezTo>
                    <a:pt x="905179" y="1574457"/>
                    <a:pt x="1183106" y="1536877"/>
                    <a:pt x="1461033" y="1499304"/>
                  </a:cubicBezTo>
                  <a:cubicBezTo>
                    <a:pt x="1563573" y="1485436"/>
                    <a:pt x="1667535" y="1479435"/>
                    <a:pt x="1757946" y="1423333"/>
                  </a:cubicBezTo>
                  <a:cubicBezTo>
                    <a:pt x="1914696" y="1326076"/>
                    <a:pt x="1953571" y="1157700"/>
                    <a:pt x="1930431" y="986536"/>
                  </a:cubicBezTo>
                  <a:cubicBezTo>
                    <a:pt x="1910238" y="837177"/>
                    <a:pt x="1890039" y="687832"/>
                    <a:pt x="1869852" y="538473"/>
                  </a:cubicBezTo>
                  <a:cubicBezTo>
                    <a:pt x="1839722" y="315645"/>
                    <a:pt x="1670583" y="156057"/>
                    <a:pt x="1442415" y="170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1806834" y="2610843"/>
              <a:ext cx="187617" cy="116281"/>
            </a:xfrm>
            <a:custGeom>
              <a:avLst/>
              <a:gdLst/>
              <a:ahLst/>
              <a:cxnLst/>
              <a:rect l="l" t="t" r="r" b="b"/>
              <a:pathLst>
                <a:path w="187617" h="116281" extrusionOk="0">
                  <a:moveTo>
                    <a:pt x="187617" y="92532"/>
                  </a:moveTo>
                  <a:lnTo>
                    <a:pt x="11944" y="116281"/>
                  </a:lnTo>
                  <a:lnTo>
                    <a:pt x="806" y="33928"/>
                  </a:lnTo>
                  <a:cubicBezTo>
                    <a:pt x="0" y="27946"/>
                    <a:pt x="4190" y="22440"/>
                    <a:pt x="10179" y="21634"/>
                  </a:cubicBezTo>
                  <a:lnTo>
                    <a:pt x="164185" y="812"/>
                  </a:lnTo>
                  <a:cubicBezTo>
                    <a:pt x="170167" y="0"/>
                    <a:pt x="175672" y="4197"/>
                    <a:pt x="176479" y="101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1784548" y="2588574"/>
              <a:ext cx="234442" cy="163099"/>
            </a:xfrm>
            <a:custGeom>
              <a:avLst/>
              <a:gdLst/>
              <a:ahLst/>
              <a:cxnLst/>
              <a:rect l="l" t="t" r="r" b="b"/>
              <a:pathLst>
                <a:path w="234442" h="163099" extrusionOk="0">
                  <a:moveTo>
                    <a:pt x="234442" y="133502"/>
                  </a:moveTo>
                  <a:lnTo>
                    <a:pt x="15519" y="163099"/>
                  </a:lnTo>
                  <a:lnTo>
                    <a:pt x="3587" y="74847"/>
                  </a:lnTo>
                  <a:cubicBezTo>
                    <a:pt x="0" y="48285"/>
                    <a:pt x="18694" y="23748"/>
                    <a:pt x="45262" y="20161"/>
                  </a:cubicBezTo>
                  <a:lnTo>
                    <a:pt x="167811" y="3587"/>
                  </a:lnTo>
                  <a:cubicBezTo>
                    <a:pt x="194373" y="0"/>
                    <a:pt x="218922" y="18688"/>
                    <a:pt x="222510" y="45250"/>
                  </a:cubicBezTo>
                  <a:close/>
                  <a:moveTo>
                    <a:pt x="52920" y="114007"/>
                  </a:moveTo>
                  <a:lnTo>
                    <a:pt x="185350" y="96107"/>
                  </a:lnTo>
                  <a:lnTo>
                    <a:pt x="179260" y="51098"/>
                  </a:lnTo>
                  <a:cubicBezTo>
                    <a:pt x="178898" y="48374"/>
                    <a:pt x="176390" y="46462"/>
                    <a:pt x="173659" y="46831"/>
                  </a:cubicBezTo>
                  <a:lnTo>
                    <a:pt x="51111" y="63398"/>
                  </a:lnTo>
                  <a:cubicBezTo>
                    <a:pt x="48374" y="63766"/>
                    <a:pt x="46462" y="66274"/>
                    <a:pt x="46837" y="689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051447" y="2401484"/>
              <a:ext cx="644772" cy="279253"/>
            </a:xfrm>
            <a:custGeom>
              <a:avLst/>
              <a:gdLst/>
              <a:ahLst/>
              <a:cxnLst/>
              <a:rect l="l" t="t" r="r" b="b"/>
              <a:pathLst>
                <a:path w="644772" h="279253" extrusionOk="0">
                  <a:moveTo>
                    <a:pt x="644772" y="192074"/>
                  </a:moveTo>
                  <a:lnTo>
                    <a:pt x="0" y="279253"/>
                  </a:lnTo>
                  <a:lnTo>
                    <a:pt x="81324" y="80346"/>
                  </a:lnTo>
                  <a:cubicBezTo>
                    <a:pt x="88245" y="63411"/>
                    <a:pt x="103689" y="51460"/>
                    <a:pt x="121824" y="49009"/>
                  </a:cubicBezTo>
                  <a:lnTo>
                    <a:pt x="466185" y="2451"/>
                  </a:lnTo>
                  <a:cubicBezTo>
                    <a:pt x="484314" y="0"/>
                    <a:pt x="502373" y="7416"/>
                    <a:pt x="513549" y="21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016970" y="2378823"/>
              <a:ext cx="719575" cy="328587"/>
            </a:xfrm>
            <a:custGeom>
              <a:avLst/>
              <a:gdLst/>
              <a:ahLst/>
              <a:cxnLst/>
              <a:rect l="l" t="t" r="r" b="b"/>
              <a:pathLst>
                <a:path w="719575" h="328587" extrusionOk="0">
                  <a:moveTo>
                    <a:pt x="719575" y="231305"/>
                  </a:moveTo>
                  <a:lnTo>
                    <a:pt x="0" y="328587"/>
                  </a:lnTo>
                  <a:lnTo>
                    <a:pt x="95605" y="94748"/>
                  </a:lnTo>
                  <a:cubicBezTo>
                    <a:pt x="105448" y="70662"/>
                    <a:pt x="127584" y="53530"/>
                    <a:pt x="153377" y="50044"/>
                  </a:cubicBezTo>
                  <a:lnTo>
                    <a:pt x="497725" y="3486"/>
                  </a:lnTo>
                  <a:cubicBezTo>
                    <a:pt x="523532" y="0"/>
                    <a:pt x="549427" y="10642"/>
                    <a:pt x="565315" y="31261"/>
                  </a:cubicBezTo>
                  <a:close/>
                  <a:moveTo>
                    <a:pt x="68948" y="275234"/>
                  </a:moveTo>
                  <a:lnTo>
                    <a:pt x="638924" y="198170"/>
                  </a:lnTo>
                  <a:lnTo>
                    <a:pt x="530745" y="57892"/>
                  </a:lnTo>
                  <a:cubicBezTo>
                    <a:pt x="524363" y="49606"/>
                    <a:pt x="513949" y="45326"/>
                    <a:pt x="503574" y="46736"/>
                  </a:cubicBezTo>
                  <a:lnTo>
                    <a:pt x="159226" y="93287"/>
                  </a:lnTo>
                  <a:cubicBezTo>
                    <a:pt x="148863" y="94684"/>
                    <a:pt x="139960" y="101574"/>
                    <a:pt x="135997" y="111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1599142" y="2533817"/>
              <a:ext cx="1684832" cy="1217803"/>
            </a:xfrm>
            <a:custGeom>
              <a:avLst/>
              <a:gdLst/>
              <a:ahLst/>
              <a:cxnLst/>
              <a:rect l="l" t="t" r="r" b="b"/>
              <a:pathLst>
                <a:path w="1684832" h="1217803" extrusionOk="0">
                  <a:moveTo>
                    <a:pt x="1467015" y="1050664"/>
                  </a:moveTo>
                  <a:lnTo>
                    <a:pt x="358781" y="1200499"/>
                  </a:lnTo>
                  <a:cubicBezTo>
                    <a:pt x="230733" y="1217803"/>
                    <a:pt x="112896" y="1128045"/>
                    <a:pt x="95586" y="999998"/>
                  </a:cubicBezTo>
                  <a:lnTo>
                    <a:pt x="15862" y="410286"/>
                  </a:lnTo>
                  <a:cubicBezTo>
                    <a:pt x="0" y="292982"/>
                    <a:pt x="82238" y="185026"/>
                    <a:pt x="199542" y="169170"/>
                  </a:cubicBezTo>
                  <a:lnTo>
                    <a:pt x="1317237" y="18059"/>
                  </a:lnTo>
                  <a:cubicBezTo>
                    <a:pt x="1450797" y="0"/>
                    <a:pt x="1573714" y="93630"/>
                    <a:pt x="1591767" y="227196"/>
                  </a:cubicBezTo>
                  <a:lnTo>
                    <a:pt x="1667516" y="787469"/>
                  </a:lnTo>
                  <a:cubicBezTo>
                    <a:pt x="1684832" y="915517"/>
                    <a:pt x="1595062" y="1033348"/>
                    <a:pt x="1467015" y="10506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1578148" y="2511044"/>
              <a:ext cx="1727993" cy="1262748"/>
            </a:xfrm>
            <a:custGeom>
              <a:avLst/>
              <a:gdLst/>
              <a:ahLst/>
              <a:cxnLst/>
              <a:rect l="l" t="t" r="r" b="b"/>
              <a:pathLst>
                <a:path w="1727993" h="1262748" extrusionOk="0">
                  <a:moveTo>
                    <a:pt x="1473727" y="1097387"/>
                  </a:moveTo>
                  <a:lnTo>
                    <a:pt x="399903" y="1242567"/>
                  </a:lnTo>
                  <a:cubicBezTo>
                    <a:pt x="250647" y="1262748"/>
                    <a:pt x="112807" y="1157738"/>
                    <a:pt x="92627" y="1008481"/>
                  </a:cubicBezTo>
                  <a:lnTo>
                    <a:pt x="20180" y="472636"/>
                  </a:lnTo>
                  <a:cubicBezTo>
                    <a:pt x="0" y="323380"/>
                    <a:pt x="105003" y="185540"/>
                    <a:pt x="254260" y="165360"/>
                  </a:cubicBezTo>
                  <a:lnTo>
                    <a:pt x="1328096" y="20180"/>
                  </a:lnTo>
                  <a:cubicBezTo>
                    <a:pt x="1477346" y="0"/>
                    <a:pt x="1615185" y="105016"/>
                    <a:pt x="1635366" y="254260"/>
                  </a:cubicBezTo>
                  <a:lnTo>
                    <a:pt x="1707813" y="790111"/>
                  </a:lnTo>
                  <a:cubicBezTo>
                    <a:pt x="1727993" y="939361"/>
                    <a:pt x="1622983" y="1077207"/>
                    <a:pt x="1473727" y="1097387"/>
                  </a:cubicBezTo>
                  <a:close/>
                  <a:moveTo>
                    <a:pt x="260108" y="208610"/>
                  </a:moveTo>
                  <a:cubicBezTo>
                    <a:pt x="134702" y="225564"/>
                    <a:pt x="46462" y="341382"/>
                    <a:pt x="63417" y="466788"/>
                  </a:cubicBezTo>
                  <a:lnTo>
                    <a:pt x="135870" y="1002639"/>
                  </a:lnTo>
                  <a:cubicBezTo>
                    <a:pt x="152819" y="1128045"/>
                    <a:pt x="268643" y="1216272"/>
                    <a:pt x="394055" y="1199324"/>
                  </a:cubicBezTo>
                  <a:lnTo>
                    <a:pt x="1467885" y="1054138"/>
                  </a:lnTo>
                  <a:cubicBezTo>
                    <a:pt x="1593291" y="1037183"/>
                    <a:pt x="1681524" y="921365"/>
                    <a:pt x="1664569" y="795953"/>
                  </a:cubicBezTo>
                  <a:lnTo>
                    <a:pt x="1592129" y="260108"/>
                  </a:lnTo>
                  <a:cubicBezTo>
                    <a:pt x="1575168" y="134702"/>
                    <a:pt x="1459344" y="46469"/>
                    <a:pt x="1333938" y="63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016784" y="2717053"/>
              <a:ext cx="850722" cy="850728"/>
            </a:xfrm>
            <a:custGeom>
              <a:avLst/>
              <a:gdLst/>
              <a:ahLst/>
              <a:cxnLst/>
              <a:rect l="l" t="t" r="r" b="b"/>
              <a:pathLst>
                <a:path w="850722" h="850728" extrusionOk="0">
                  <a:moveTo>
                    <a:pt x="821169" y="371849"/>
                  </a:moveTo>
                  <a:cubicBezTo>
                    <a:pt x="850722" y="590454"/>
                    <a:pt x="697477" y="791616"/>
                    <a:pt x="478872" y="821175"/>
                  </a:cubicBezTo>
                  <a:cubicBezTo>
                    <a:pt x="260273" y="850728"/>
                    <a:pt x="59105" y="697477"/>
                    <a:pt x="29552" y="478872"/>
                  </a:cubicBezTo>
                  <a:cubicBezTo>
                    <a:pt x="0" y="260280"/>
                    <a:pt x="153244" y="59112"/>
                    <a:pt x="371843" y="29559"/>
                  </a:cubicBezTo>
                  <a:cubicBezTo>
                    <a:pt x="590448" y="0"/>
                    <a:pt x="791616" y="153250"/>
                    <a:pt x="821169" y="3718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1993588" y="2693869"/>
              <a:ext cx="897108" cy="897096"/>
            </a:xfrm>
            <a:custGeom>
              <a:avLst/>
              <a:gdLst/>
              <a:ahLst/>
              <a:cxnLst/>
              <a:rect l="l" t="t" r="r" b="b"/>
              <a:pathLst>
                <a:path w="897108" h="897096" extrusionOk="0">
                  <a:moveTo>
                    <a:pt x="504996" y="865974"/>
                  </a:moveTo>
                  <a:cubicBezTo>
                    <a:pt x="274815" y="897096"/>
                    <a:pt x="62242" y="735158"/>
                    <a:pt x="31121" y="504977"/>
                  </a:cubicBezTo>
                  <a:cubicBezTo>
                    <a:pt x="0" y="274808"/>
                    <a:pt x="161944" y="62236"/>
                    <a:pt x="392125" y="31115"/>
                  </a:cubicBezTo>
                  <a:cubicBezTo>
                    <a:pt x="622287" y="0"/>
                    <a:pt x="834872" y="161937"/>
                    <a:pt x="865987" y="392106"/>
                  </a:cubicBezTo>
                  <a:cubicBezTo>
                    <a:pt x="897108" y="622280"/>
                    <a:pt x="735164" y="834859"/>
                    <a:pt x="504996" y="865974"/>
                  </a:cubicBezTo>
                  <a:close/>
                  <a:moveTo>
                    <a:pt x="397973" y="74358"/>
                  </a:moveTo>
                  <a:cubicBezTo>
                    <a:pt x="191636" y="102260"/>
                    <a:pt x="46469" y="292804"/>
                    <a:pt x="74364" y="499141"/>
                  </a:cubicBezTo>
                  <a:cubicBezTo>
                    <a:pt x="102260" y="705465"/>
                    <a:pt x="292817" y="850633"/>
                    <a:pt x="499154" y="822731"/>
                  </a:cubicBezTo>
                  <a:cubicBezTo>
                    <a:pt x="705472" y="794842"/>
                    <a:pt x="850639" y="604278"/>
                    <a:pt x="822750" y="397954"/>
                  </a:cubicBezTo>
                  <a:cubicBezTo>
                    <a:pt x="794848" y="191630"/>
                    <a:pt x="604291" y="46462"/>
                    <a:pt x="397973" y="74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171113" y="2871381"/>
              <a:ext cx="542067" cy="542074"/>
            </a:xfrm>
            <a:custGeom>
              <a:avLst/>
              <a:gdLst/>
              <a:ahLst/>
              <a:cxnLst/>
              <a:rect l="l" t="t" r="r" b="b"/>
              <a:pathLst>
                <a:path w="542067" h="542074" extrusionOk="0">
                  <a:moveTo>
                    <a:pt x="523239" y="236937"/>
                  </a:moveTo>
                  <a:cubicBezTo>
                    <a:pt x="542067" y="376231"/>
                    <a:pt x="444417" y="504405"/>
                    <a:pt x="305130" y="523239"/>
                  </a:cubicBezTo>
                  <a:cubicBezTo>
                    <a:pt x="165842" y="542074"/>
                    <a:pt x="37655" y="444423"/>
                    <a:pt x="18827" y="305130"/>
                  </a:cubicBezTo>
                  <a:cubicBezTo>
                    <a:pt x="0" y="165849"/>
                    <a:pt x="97650" y="37661"/>
                    <a:pt x="236931" y="18827"/>
                  </a:cubicBezTo>
                  <a:cubicBezTo>
                    <a:pt x="376224" y="0"/>
                    <a:pt x="504405" y="97643"/>
                    <a:pt x="523239" y="236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47904" y="2848175"/>
              <a:ext cx="588473" cy="588479"/>
            </a:xfrm>
            <a:custGeom>
              <a:avLst/>
              <a:gdLst/>
              <a:ahLst/>
              <a:cxnLst/>
              <a:rect l="l" t="t" r="r" b="b"/>
              <a:pathLst>
                <a:path w="588473" h="588479" extrusionOk="0">
                  <a:moveTo>
                    <a:pt x="331266" y="568071"/>
                  </a:moveTo>
                  <a:cubicBezTo>
                    <a:pt x="180282" y="588479"/>
                    <a:pt x="40830" y="482250"/>
                    <a:pt x="20415" y="331260"/>
                  </a:cubicBezTo>
                  <a:cubicBezTo>
                    <a:pt x="0" y="180270"/>
                    <a:pt x="106241" y="40824"/>
                    <a:pt x="257225" y="20408"/>
                  </a:cubicBezTo>
                  <a:cubicBezTo>
                    <a:pt x="408209" y="0"/>
                    <a:pt x="547649" y="106229"/>
                    <a:pt x="568058" y="257213"/>
                  </a:cubicBezTo>
                  <a:cubicBezTo>
                    <a:pt x="588473" y="408209"/>
                    <a:pt x="482257" y="547655"/>
                    <a:pt x="331266" y="568071"/>
                  </a:cubicBezTo>
                  <a:close/>
                  <a:moveTo>
                    <a:pt x="263074" y="63658"/>
                  </a:moveTo>
                  <a:cubicBezTo>
                    <a:pt x="135921" y="80848"/>
                    <a:pt x="46469" y="198272"/>
                    <a:pt x="63658" y="325418"/>
                  </a:cubicBezTo>
                  <a:cubicBezTo>
                    <a:pt x="80848" y="452558"/>
                    <a:pt x="198266" y="542016"/>
                    <a:pt x="325418" y="524827"/>
                  </a:cubicBezTo>
                  <a:cubicBezTo>
                    <a:pt x="452564" y="507638"/>
                    <a:pt x="542010" y="390213"/>
                    <a:pt x="524821" y="263061"/>
                  </a:cubicBezTo>
                  <a:cubicBezTo>
                    <a:pt x="507631" y="135928"/>
                    <a:pt x="390207" y="46469"/>
                    <a:pt x="263074" y="63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2736168" y="2622790"/>
              <a:ext cx="294773" cy="163385"/>
            </a:xfrm>
            <a:custGeom>
              <a:avLst/>
              <a:gdLst/>
              <a:ahLst/>
              <a:cxnLst/>
              <a:rect l="l" t="t" r="r" b="b"/>
              <a:pathLst>
                <a:path w="294773" h="163385" extrusionOk="0">
                  <a:moveTo>
                    <a:pt x="278853" y="128898"/>
                  </a:moveTo>
                  <a:lnTo>
                    <a:pt x="33172" y="162115"/>
                  </a:lnTo>
                  <a:cubicBezTo>
                    <a:pt x="23818" y="163385"/>
                    <a:pt x="15201" y="156819"/>
                    <a:pt x="13938" y="147466"/>
                  </a:cubicBezTo>
                  <a:lnTo>
                    <a:pt x="1263" y="53714"/>
                  </a:lnTo>
                  <a:cubicBezTo>
                    <a:pt x="0" y="44361"/>
                    <a:pt x="6559" y="35744"/>
                    <a:pt x="15919" y="34480"/>
                  </a:cubicBezTo>
                  <a:lnTo>
                    <a:pt x="261600" y="1263"/>
                  </a:lnTo>
                  <a:cubicBezTo>
                    <a:pt x="270954" y="0"/>
                    <a:pt x="279565" y="6553"/>
                    <a:pt x="280835" y="15913"/>
                  </a:cubicBezTo>
                  <a:lnTo>
                    <a:pt x="293509" y="109670"/>
                  </a:lnTo>
                  <a:cubicBezTo>
                    <a:pt x="294773" y="119024"/>
                    <a:pt x="288213" y="127635"/>
                    <a:pt x="278853" y="1288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714430" y="2601052"/>
              <a:ext cx="338245" cy="206857"/>
            </a:xfrm>
            <a:custGeom>
              <a:avLst/>
              <a:gdLst/>
              <a:ahLst/>
              <a:cxnLst/>
              <a:rect l="l" t="t" r="r" b="b"/>
              <a:pathLst>
                <a:path w="338245" h="206857" extrusionOk="0">
                  <a:moveTo>
                    <a:pt x="278911" y="175583"/>
                  </a:moveTo>
                  <a:lnTo>
                    <a:pt x="82435" y="202145"/>
                  </a:lnTo>
                  <a:cubicBezTo>
                    <a:pt x="47605" y="206857"/>
                    <a:pt x="15443" y="182352"/>
                    <a:pt x="10731" y="147529"/>
                  </a:cubicBezTo>
                  <a:lnTo>
                    <a:pt x="4711" y="102971"/>
                  </a:lnTo>
                  <a:cubicBezTo>
                    <a:pt x="0" y="68148"/>
                    <a:pt x="24504" y="35979"/>
                    <a:pt x="59328" y="31267"/>
                  </a:cubicBezTo>
                  <a:lnTo>
                    <a:pt x="255809" y="4705"/>
                  </a:lnTo>
                  <a:cubicBezTo>
                    <a:pt x="290639" y="0"/>
                    <a:pt x="322802" y="24504"/>
                    <a:pt x="327513" y="59328"/>
                  </a:cubicBezTo>
                  <a:lnTo>
                    <a:pt x="333540" y="103886"/>
                  </a:lnTo>
                  <a:cubicBezTo>
                    <a:pt x="338245" y="138709"/>
                    <a:pt x="313740" y="170872"/>
                    <a:pt x="278911" y="175583"/>
                  </a:cubicBezTo>
                  <a:close/>
                  <a:moveTo>
                    <a:pt x="65176" y="74517"/>
                  </a:moveTo>
                  <a:cubicBezTo>
                    <a:pt x="54197" y="75996"/>
                    <a:pt x="46469" y="86144"/>
                    <a:pt x="47948" y="97129"/>
                  </a:cubicBezTo>
                  <a:lnTo>
                    <a:pt x="53975" y="141681"/>
                  </a:lnTo>
                  <a:cubicBezTo>
                    <a:pt x="55460" y="152666"/>
                    <a:pt x="65601" y="160381"/>
                    <a:pt x="76587" y="158902"/>
                  </a:cubicBezTo>
                  <a:lnTo>
                    <a:pt x="273062" y="132334"/>
                  </a:lnTo>
                  <a:cubicBezTo>
                    <a:pt x="284048" y="130854"/>
                    <a:pt x="291782" y="120713"/>
                    <a:pt x="290290" y="109734"/>
                  </a:cubicBezTo>
                  <a:lnTo>
                    <a:pt x="284270" y="65176"/>
                  </a:lnTo>
                  <a:cubicBezTo>
                    <a:pt x="282784" y="54197"/>
                    <a:pt x="272637" y="46462"/>
                    <a:pt x="261658" y="479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215904" y="2467963"/>
              <a:ext cx="285775" cy="115849"/>
            </a:xfrm>
            <a:custGeom>
              <a:avLst/>
              <a:gdLst/>
              <a:ahLst/>
              <a:cxnLst/>
              <a:rect l="l" t="t" r="r" b="b"/>
              <a:pathLst>
                <a:path w="285775" h="115849" extrusionOk="0">
                  <a:moveTo>
                    <a:pt x="246748" y="86175"/>
                  </a:moveTo>
                  <a:lnTo>
                    <a:pt x="50260" y="112744"/>
                  </a:lnTo>
                  <a:cubicBezTo>
                    <a:pt x="27311" y="115849"/>
                    <a:pt x="6203" y="99764"/>
                    <a:pt x="3105" y="76815"/>
                  </a:cubicBezTo>
                  <a:cubicBezTo>
                    <a:pt x="0" y="53879"/>
                    <a:pt x="16084" y="32772"/>
                    <a:pt x="39027" y="29667"/>
                  </a:cubicBezTo>
                  <a:lnTo>
                    <a:pt x="235508" y="3098"/>
                  </a:lnTo>
                  <a:cubicBezTo>
                    <a:pt x="258457" y="0"/>
                    <a:pt x="279565" y="16084"/>
                    <a:pt x="282670" y="39020"/>
                  </a:cubicBezTo>
                  <a:cubicBezTo>
                    <a:pt x="285775" y="61963"/>
                    <a:pt x="269684" y="83077"/>
                    <a:pt x="246748" y="861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192670" y="2444739"/>
              <a:ext cx="332238" cy="162293"/>
            </a:xfrm>
            <a:custGeom>
              <a:avLst/>
              <a:gdLst/>
              <a:ahLst/>
              <a:cxnLst/>
              <a:rect l="l" t="t" r="r" b="b"/>
              <a:pathLst>
                <a:path w="332238" h="162293" extrusionOk="0">
                  <a:moveTo>
                    <a:pt x="272903" y="131019"/>
                  </a:moveTo>
                  <a:lnTo>
                    <a:pt x="76415" y="157587"/>
                  </a:lnTo>
                  <a:cubicBezTo>
                    <a:pt x="41586" y="162293"/>
                    <a:pt x="9423" y="137795"/>
                    <a:pt x="4711" y="102965"/>
                  </a:cubicBezTo>
                  <a:cubicBezTo>
                    <a:pt x="0" y="68148"/>
                    <a:pt x="24511" y="35979"/>
                    <a:pt x="59334" y="31267"/>
                  </a:cubicBezTo>
                  <a:lnTo>
                    <a:pt x="255822" y="4705"/>
                  </a:lnTo>
                  <a:cubicBezTo>
                    <a:pt x="290652" y="0"/>
                    <a:pt x="322821" y="24498"/>
                    <a:pt x="327526" y="59321"/>
                  </a:cubicBezTo>
                  <a:cubicBezTo>
                    <a:pt x="332238" y="94151"/>
                    <a:pt x="307727" y="126307"/>
                    <a:pt x="272903" y="131019"/>
                  </a:cubicBezTo>
                  <a:close/>
                  <a:moveTo>
                    <a:pt x="65176" y="74510"/>
                  </a:moveTo>
                  <a:cubicBezTo>
                    <a:pt x="54197" y="75996"/>
                    <a:pt x="46469" y="86144"/>
                    <a:pt x="47955" y="97129"/>
                  </a:cubicBezTo>
                  <a:cubicBezTo>
                    <a:pt x="49434" y="108102"/>
                    <a:pt x="59582" y="115830"/>
                    <a:pt x="70567" y="114338"/>
                  </a:cubicBezTo>
                  <a:lnTo>
                    <a:pt x="267055" y="87776"/>
                  </a:lnTo>
                  <a:cubicBezTo>
                    <a:pt x="278034" y="86290"/>
                    <a:pt x="285769" y="76155"/>
                    <a:pt x="284283" y="65170"/>
                  </a:cubicBezTo>
                  <a:cubicBezTo>
                    <a:pt x="282797" y="54197"/>
                    <a:pt x="272656" y="46462"/>
                    <a:pt x="261670" y="479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1916893" y="2745247"/>
              <a:ext cx="158438" cy="158432"/>
            </a:xfrm>
            <a:custGeom>
              <a:avLst/>
              <a:gdLst/>
              <a:ahLst/>
              <a:cxnLst/>
              <a:rect l="l" t="t" r="r" b="b"/>
              <a:pathLst>
                <a:path w="158438" h="158432" extrusionOk="0">
                  <a:moveTo>
                    <a:pt x="152933" y="69246"/>
                  </a:moveTo>
                  <a:cubicBezTo>
                    <a:pt x="158438" y="109956"/>
                    <a:pt x="129895" y="147427"/>
                    <a:pt x="89185" y="152933"/>
                  </a:cubicBezTo>
                  <a:cubicBezTo>
                    <a:pt x="48475" y="158432"/>
                    <a:pt x="11004" y="129895"/>
                    <a:pt x="5505" y="89185"/>
                  </a:cubicBezTo>
                  <a:cubicBezTo>
                    <a:pt x="0" y="48469"/>
                    <a:pt x="28543" y="11004"/>
                    <a:pt x="69253" y="5499"/>
                  </a:cubicBezTo>
                  <a:cubicBezTo>
                    <a:pt x="109962" y="0"/>
                    <a:pt x="147434" y="28536"/>
                    <a:pt x="152933" y="692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1893679" y="2722015"/>
              <a:ext cx="204876" cy="204895"/>
            </a:xfrm>
            <a:custGeom>
              <a:avLst/>
              <a:gdLst/>
              <a:ahLst/>
              <a:cxnLst/>
              <a:rect l="l" t="t" r="r" b="b"/>
              <a:pathLst>
                <a:path w="204876" h="204895" extrusionOk="0">
                  <a:moveTo>
                    <a:pt x="115322" y="197789"/>
                  </a:moveTo>
                  <a:cubicBezTo>
                    <a:pt x="62757" y="204895"/>
                    <a:pt x="14211" y="167906"/>
                    <a:pt x="7105" y="115335"/>
                  </a:cubicBezTo>
                  <a:cubicBezTo>
                    <a:pt x="0" y="62763"/>
                    <a:pt x="36982" y="14223"/>
                    <a:pt x="89541" y="7112"/>
                  </a:cubicBezTo>
                  <a:cubicBezTo>
                    <a:pt x="142112" y="0"/>
                    <a:pt x="190665" y="36988"/>
                    <a:pt x="197770" y="89560"/>
                  </a:cubicBezTo>
                  <a:cubicBezTo>
                    <a:pt x="204876" y="142125"/>
                    <a:pt x="167894" y="190684"/>
                    <a:pt x="115322" y="197789"/>
                  </a:cubicBezTo>
                  <a:close/>
                  <a:moveTo>
                    <a:pt x="95383" y="50355"/>
                  </a:moveTo>
                  <a:cubicBezTo>
                    <a:pt x="66675" y="54235"/>
                    <a:pt x="46462" y="80765"/>
                    <a:pt x="50342" y="109493"/>
                  </a:cubicBezTo>
                  <a:cubicBezTo>
                    <a:pt x="54235" y="138214"/>
                    <a:pt x="80752" y="158432"/>
                    <a:pt x="109474" y="154546"/>
                  </a:cubicBezTo>
                  <a:cubicBezTo>
                    <a:pt x="138201" y="150660"/>
                    <a:pt x="158413" y="124123"/>
                    <a:pt x="154520" y="95402"/>
                  </a:cubicBezTo>
                  <a:cubicBezTo>
                    <a:pt x="150641" y="66675"/>
                    <a:pt x="124117" y="46475"/>
                    <a:pt x="95383" y="50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733355" y="3233887"/>
              <a:ext cx="84150" cy="325158"/>
            </a:xfrm>
            <a:custGeom>
              <a:avLst/>
              <a:gdLst/>
              <a:ahLst/>
              <a:cxnLst/>
              <a:rect l="l" t="t" r="r" b="b"/>
              <a:pathLst>
                <a:path w="84150" h="325158" extrusionOk="0">
                  <a:moveTo>
                    <a:pt x="63842" y="323538"/>
                  </a:moveTo>
                  <a:lnTo>
                    <a:pt x="63842" y="323538"/>
                  </a:lnTo>
                  <a:cubicBezTo>
                    <a:pt x="51898" y="325158"/>
                    <a:pt x="40913" y="316788"/>
                    <a:pt x="39300" y="304844"/>
                  </a:cubicBezTo>
                  <a:lnTo>
                    <a:pt x="1619" y="26155"/>
                  </a:lnTo>
                  <a:cubicBezTo>
                    <a:pt x="0" y="14217"/>
                    <a:pt x="8375" y="3232"/>
                    <a:pt x="20319" y="1612"/>
                  </a:cubicBezTo>
                  <a:cubicBezTo>
                    <a:pt x="32257" y="0"/>
                    <a:pt x="43249" y="8369"/>
                    <a:pt x="44862" y="20307"/>
                  </a:cubicBezTo>
                  <a:lnTo>
                    <a:pt x="82537" y="298996"/>
                  </a:lnTo>
                  <a:cubicBezTo>
                    <a:pt x="84150" y="310940"/>
                    <a:pt x="75780" y="321925"/>
                    <a:pt x="63842" y="3235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1699266" y="2981676"/>
              <a:ext cx="63842" cy="175006"/>
            </a:xfrm>
            <a:custGeom>
              <a:avLst/>
              <a:gdLst/>
              <a:ahLst/>
              <a:cxnLst/>
              <a:rect l="l" t="t" r="r" b="b"/>
              <a:pathLst>
                <a:path w="63842" h="175006" extrusionOk="0">
                  <a:moveTo>
                    <a:pt x="43529" y="173393"/>
                  </a:moveTo>
                  <a:lnTo>
                    <a:pt x="43529" y="173393"/>
                  </a:lnTo>
                  <a:cubicBezTo>
                    <a:pt x="31591" y="175006"/>
                    <a:pt x="20605" y="166643"/>
                    <a:pt x="18986" y="154698"/>
                  </a:cubicBezTo>
                  <a:lnTo>
                    <a:pt x="1606" y="26162"/>
                  </a:lnTo>
                  <a:cubicBezTo>
                    <a:pt x="0" y="14224"/>
                    <a:pt x="8362" y="3232"/>
                    <a:pt x="20307" y="1619"/>
                  </a:cubicBezTo>
                  <a:cubicBezTo>
                    <a:pt x="32251" y="0"/>
                    <a:pt x="43237" y="8375"/>
                    <a:pt x="44850" y="20320"/>
                  </a:cubicBezTo>
                  <a:lnTo>
                    <a:pt x="62230" y="148850"/>
                  </a:lnTo>
                  <a:cubicBezTo>
                    <a:pt x="63842" y="160794"/>
                    <a:pt x="55473" y="171780"/>
                    <a:pt x="43529" y="173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836" name="Google Shape;836;p34"/>
          <p:cNvGrpSpPr/>
          <p:nvPr/>
        </p:nvGrpSpPr>
        <p:grpSpPr>
          <a:xfrm>
            <a:off x="105107" y="4053962"/>
            <a:ext cx="1205602" cy="1075802"/>
            <a:chOff x="7770468" y="3922671"/>
            <a:chExt cx="2180113" cy="1945392"/>
          </a:xfrm>
        </p:grpSpPr>
        <p:sp>
          <p:nvSpPr>
            <p:cNvPr id="837" name="Google Shape;837;p34"/>
            <p:cNvSpPr/>
            <p:nvPr/>
          </p:nvSpPr>
          <p:spPr>
            <a:xfrm>
              <a:off x="7989538" y="4122719"/>
              <a:ext cx="1856257" cy="1635353"/>
            </a:xfrm>
            <a:custGeom>
              <a:avLst/>
              <a:gdLst/>
              <a:ahLst/>
              <a:cxnLst/>
              <a:rect l="l" t="t" r="r" b="b"/>
              <a:pathLst>
                <a:path w="1856257" h="1635353" extrusionOk="0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7884768" y="4017921"/>
              <a:ext cx="2065813" cy="1850142"/>
            </a:xfrm>
            <a:custGeom>
              <a:avLst/>
              <a:gdLst/>
              <a:ahLst/>
              <a:cxnLst/>
              <a:rect l="l" t="t" r="r" b="b"/>
              <a:pathLst>
                <a:path w="2065813" h="1850142" extrusionOk="0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8232722" y="4793423"/>
              <a:ext cx="1372438" cy="614635"/>
            </a:xfrm>
            <a:custGeom>
              <a:avLst/>
              <a:gdLst/>
              <a:ahLst/>
              <a:cxnLst/>
              <a:rect l="l" t="t" r="r" b="b"/>
              <a:pathLst>
                <a:path w="1372438" h="614635" extrusionOk="0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5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108989" y="507387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108988" y="507387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7875238" y="4027469"/>
              <a:ext cx="1856257" cy="1635353"/>
            </a:xfrm>
            <a:custGeom>
              <a:avLst/>
              <a:gdLst/>
              <a:ahLst/>
              <a:cxnLst/>
              <a:rect l="l" t="t" r="r" b="b"/>
              <a:pathLst>
                <a:path w="1856257" h="1635353" extrusionOk="0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7770468" y="3922671"/>
              <a:ext cx="2065813" cy="1850142"/>
            </a:xfrm>
            <a:custGeom>
              <a:avLst/>
              <a:gdLst/>
              <a:ahLst/>
              <a:cxnLst/>
              <a:rect l="l" t="t" r="r" b="b"/>
              <a:pathLst>
                <a:path w="2065813" h="1850142" extrusionOk="0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7948608" y="4266965"/>
              <a:ext cx="1709534" cy="1317593"/>
            </a:xfrm>
            <a:custGeom>
              <a:avLst/>
              <a:gdLst/>
              <a:ahLst/>
              <a:cxnLst/>
              <a:rect l="l" t="t" r="r" b="b"/>
              <a:pathLst>
                <a:path w="1709534" h="1317593" extrusionOk="0">
                  <a:moveTo>
                    <a:pt x="23977" y="1317593"/>
                  </a:moveTo>
                  <a:cubicBezTo>
                    <a:pt x="19037" y="1317593"/>
                    <a:pt x="14116" y="1316075"/>
                    <a:pt x="9994" y="1313097"/>
                  </a:cubicBezTo>
                  <a:cubicBezTo>
                    <a:pt x="3721" y="1308601"/>
                    <a:pt x="0" y="1301337"/>
                    <a:pt x="0" y="1293609"/>
                  </a:cubicBezTo>
                  <a:lnTo>
                    <a:pt x="0" y="166033"/>
                  </a:lnTo>
                  <a:cubicBezTo>
                    <a:pt x="0" y="155752"/>
                    <a:pt x="6553" y="146621"/>
                    <a:pt x="16300" y="143313"/>
                  </a:cubicBezTo>
                  <a:lnTo>
                    <a:pt x="432536" y="2438"/>
                  </a:lnTo>
                  <a:cubicBezTo>
                    <a:pt x="435013" y="1593"/>
                    <a:pt x="437616" y="1174"/>
                    <a:pt x="440213" y="1174"/>
                  </a:cubicBezTo>
                  <a:cubicBezTo>
                    <a:pt x="442461" y="1174"/>
                    <a:pt x="444734" y="1498"/>
                    <a:pt x="446913" y="2133"/>
                  </a:cubicBezTo>
                  <a:lnTo>
                    <a:pt x="854741" y="120783"/>
                  </a:lnTo>
                  <a:lnTo>
                    <a:pt x="1264253" y="958"/>
                  </a:lnTo>
                  <a:cubicBezTo>
                    <a:pt x="1266456" y="330"/>
                    <a:pt x="1268729" y="0"/>
                    <a:pt x="1271003" y="0"/>
                  </a:cubicBezTo>
                  <a:cubicBezTo>
                    <a:pt x="1273067" y="0"/>
                    <a:pt x="1275124" y="260"/>
                    <a:pt x="1277162" y="800"/>
                  </a:cubicBezTo>
                  <a:lnTo>
                    <a:pt x="1691716" y="110756"/>
                  </a:lnTo>
                  <a:cubicBezTo>
                    <a:pt x="1702206" y="113550"/>
                    <a:pt x="1709534" y="123082"/>
                    <a:pt x="1709534" y="133953"/>
                  </a:cubicBezTo>
                  <a:lnTo>
                    <a:pt x="1709534" y="1281779"/>
                  </a:lnTo>
                  <a:cubicBezTo>
                    <a:pt x="1709534" y="1289437"/>
                    <a:pt x="1705883" y="1296606"/>
                    <a:pt x="1699723" y="1301127"/>
                  </a:cubicBezTo>
                  <a:cubicBezTo>
                    <a:pt x="1695551" y="1304175"/>
                    <a:pt x="1690592" y="1305769"/>
                    <a:pt x="1685550" y="1305769"/>
                  </a:cubicBezTo>
                  <a:cubicBezTo>
                    <a:pt x="1683118" y="1305769"/>
                    <a:pt x="1680679" y="1305388"/>
                    <a:pt x="1678292" y="1304645"/>
                  </a:cubicBezTo>
                  <a:lnTo>
                    <a:pt x="1271308" y="1175524"/>
                  </a:lnTo>
                  <a:lnTo>
                    <a:pt x="862564" y="1316285"/>
                  </a:lnTo>
                  <a:cubicBezTo>
                    <a:pt x="860037" y="1317148"/>
                    <a:pt x="857408" y="1317593"/>
                    <a:pt x="854767" y="1317593"/>
                  </a:cubicBezTo>
                  <a:cubicBezTo>
                    <a:pt x="852170" y="1317593"/>
                    <a:pt x="849547" y="1317174"/>
                    <a:pt x="847058" y="1316329"/>
                  </a:cubicBezTo>
                  <a:lnTo>
                    <a:pt x="440194" y="1178052"/>
                  </a:lnTo>
                  <a:lnTo>
                    <a:pt x="31661" y="1316329"/>
                  </a:lnTo>
                  <a:cubicBezTo>
                    <a:pt x="29152" y="1317174"/>
                    <a:pt x="26555" y="1317593"/>
                    <a:pt x="23977" y="13175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7924623" y="4242984"/>
              <a:ext cx="1757502" cy="1365561"/>
            </a:xfrm>
            <a:custGeom>
              <a:avLst/>
              <a:gdLst/>
              <a:ahLst/>
              <a:cxnLst/>
              <a:rect l="l" t="t" r="r" b="b"/>
              <a:pathLst>
                <a:path w="1757502" h="1365561" extrusionOk="0">
                  <a:moveTo>
                    <a:pt x="1294987" y="0"/>
                  </a:moveTo>
                  <a:cubicBezTo>
                    <a:pt x="1290447" y="0"/>
                    <a:pt x="1285913" y="647"/>
                    <a:pt x="1281518" y="1930"/>
                  </a:cubicBezTo>
                  <a:lnTo>
                    <a:pt x="878712" y="119780"/>
                  </a:lnTo>
                  <a:lnTo>
                    <a:pt x="477602" y="3086"/>
                  </a:lnTo>
                  <a:cubicBezTo>
                    <a:pt x="473227" y="1809"/>
                    <a:pt x="468712" y="1181"/>
                    <a:pt x="464204" y="1181"/>
                  </a:cubicBezTo>
                  <a:cubicBezTo>
                    <a:pt x="459009" y="1181"/>
                    <a:pt x="453809" y="2019"/>
                    <a:pt x="448830" y="3708"/>
                  </a:cubicBezTo>
                  <a:lnTo>
                    <a:pt x="32588" y="144583"/>
                  </a:lnTo>
                  <a:cubicBezTo>
                    <a:pt x="13112" y="151174"/>
                    <a:pt x="0" y="169449"/>
                    <a:pt x="0" y="190017"/>
                  </a:cubicBezTo>
                  <a:lnTo>
                    <a:pt x="0" y="1317586"/>
                  </a:lnTo>
                  <a:cubicBezTo>
                    <a:pt x="0" y="1333049"/>
                    <a:pt x="7448" y="1347558"/>
                    <a:pt x="20008" y="1356569"/>
                  </a:cubicBezTo>
                  <a:cubicBezTo>
                    <a:pt x="28270" y="1362481"/>
                    <a:pt x="38068" y="1365554"/>
                    <a:pt x="47967" y="1365554"/>
                  </a:cubicBezTo>
                  <a:cubicBezTo>
                    <a:pt x="53136" y="1365554"/>
                    <a:pt x="58331" y="1364722"/>
                    <a:pt x="63347" y="1363021"/>
                  </a:cubicBezTo>
                  <a:lnTo>
                    <a:pt x="464172" y="1227366"/>
                  </a:lnTo>
                  <a:lnTo>
                    <a:pt x="863320" y="1363002"/>
                  </a:lnTo>
                  <a:cubicBezTo>
                    <a:pt x="868324" y="1364710"/>
                    <a:pt x="873537" y="1365561"/>
                    <a:pt x="878751" y="1365561"/>
                  </a:cubicBezTo>
                  <a:cubicBezTo>
                    <a:pt x="884027" y="1365561"/>
                    <a:pt x="889311" y="1364684"/>
                    <a:pt x="894365" y="1362944"/>
                  </a:cubicBezTo>
                  <a:lnTo>
                    <a:pt x="1295609" y="1224768"/>
                  </a:lnTo>
                  <a:lnTo>
                    <a:pt x="1695030" y="1351489"/>
                  </a:lnTo>
                  <a:cubicBezTo>
                    <a:pt x="1699780" y="1352994"/>
                    <a:pt x="1704670" y="1353737"/>
                    <a:pt x="1709534" y="1353737"/>
                  </a:cubicBezTo>
                  <a:cubicBezTo>
                    <a:pt x="1719592" y="1353737"/>
                    <a:pt x="1729543" y="1350562"/>
                    <a:pt x="1737861" y="1344479"/>
                  </a:cubicBezTo>
                  <a:cubicBezTo>
                    <a:pt x="1750206" y="1335449"/>
                    <a:pt x="1757502" y="1321066"/>
                    <a:pt x="1757502" y="1305769"/>
                  </a:cubicBezTo>
                  <a:lnTo>
                    <a:pt x="1757502" y="157930"/>
                  </a:lnTo>
                  <a:cubicBezTo>
                    <a:pt x="1757502" y="136169"/>
                    <a:pt x="1742859" y="117144"/>
                    <a:pt x="1721834" y="111563"/>
                  </a:cubicBezTo>
                  <a:lnTo>
                    <a:pt x="1307287" y="1600"/>
                  </a:lnTo>
                  <a:cubicBezTo>
                    <a:pt x="1303254" y="533"/>
                    <a:pt x="1299114" y="0"/>
                    <a:pt x="1294987" y="0"/>
                  </a:cubicBezTo>
                  <a:close/>
                  <a:moveTo>
                    <a:pt x="1294987" y="47967"/>
                  </a:moveTo>
                  <a:lnTo>
                    <a:pt x="1709534" y="157930"/>
                  </a:lnTo>
                  <a:lnTo>
                    <a:pt x="1709534" y="1305769"/>
                  </a:lnTo>
                  <a:lnTo>
                    <a:pt x="1294987" y="1174248"/>
                  </a:lnTo>
                  <a:lnTo>
                    <a:pt x="878751" y="1317586"/>
                  </a:lnTo>
                  <a:lnTo>
                    <a:pt x="464204" y="1176724"/>
                  </a:lnTo>
                  <a:lnTo>
                    <a:pt x="47967" y="1317586"/>
                  </a:lnTo>
                  <a:lnTo>
                    <a:pt x="47967" y="190017"/>
                  </a:lnTo>
                  <a:lnTo>
                    <a:pt x="464204" y="49142"/>
                  </a:lnTo>
                  <a:lnTo>
                    <a:pt x="878751" y="169748"/>
                  </a:lnTo>
                  <a:lnTo>
                    <a:pt x="1294987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7972591" y="4290950"/>
              <a:ext cx="1661566" cy="1269619"/>
            </a:xfrm>
            <a:custGeom>
              <a:avLst/>
              <a:gdLst/>
              <a:ahLst/>
              <a:cxnLst/>
              <a:rect l="l" t="t" r="r" b="b"/>
              <a:pathLst>
                <a:path w="1661566" h="1269619" extrusionOk="0">
                  <a:moveTo>
                    <a:pt x="1247019" y="0"/>
                  </a:moveTo>
                  <a:lnTo>
                    <a:pt x="830783" y="121786"/>
                  </a:lnTo>
                  <a:lnTo>
                    <a:pt x="416236" y="1181"/>
                  </a:lnTo>
                  <a:lnTo>
                    <a:pt x="0" y="142049"/>
                  </a:lnTo>
                  <a:lnTo>
                    <a:pt x="0" y="1269619"/>
                  </a:lnTo>
                  <a:lnTo>
                    <a:pt x="416236" y="1128756"/>
                  </a:lnTo>
                  <a:lnTo>
                    <a:pt x="830783" y="1269619"/>
                  </a:lnTo>
                  <a:lnTo>
                    <a:pt x="1247019" y="1126280"/>
                  </a:lnTo>
                  <a:lnTo>
                    <a:pt x="1661566" y="1257801"/>
                  </a:lnTo>
                  <a:lnTo>
                    <a:pt x="1661566" y="109962"/>
                  </a:lnTo>
                  <a:close/>
                  <a:moveTo>
                    <a:pt x="1247552" y="42068"/>
                  </a:moveTo>
                  <a:lnTo>
                    <a:pt x="1621040" y="141141"/>
                  </a:lnTo>
                  <a:lnTo>
                    <a:pt x="1621040" y="1202429"/>
                  </a:lnTo>
                  <a:lnTo>
                    <a:pt x="1259274" y="1087653"/>
                  </a:lnTo>
                  <a:cubicBezTo>
                    <a:pt x="1255287" y="1086389"/>
                    <a:pt x="1251153" y="1085754"/>
                    <a:pt x="1247019" y="1085754"/>
                  </a:cubicBezTo>
                  <a:cubicBezTo>
                    <a:pt x="1242561" y="1085754"/>
                    <a:pt x="1238097" y="1086497"/>
                    <a:pt x="1233824" y="1087964"/>
                  </a:cubicBezTo>
                  <a:lnTo>
                    <a:pt x="830694" y="1226794"/>
                  </a:lnTo>
                  <a:lnTo>
                    <a:pt x="429279" y="1090383"/>
                  </a:lnTo>
                  <a:cubicBezTo>
                    <a:pt x="425049" y="1088942"/>
                    <a:pt x="420643" y="1088224"/>
                    <a:pt x="416236" y="1088224"/>
                  </a:cubicBezTo>
                  <a:cubicBezTo>
                    <a:pt x="411848" y="1088224"/>
                    <a:pt x="407454" y="1088936"/>
                    <a:pt x="403244" y="1090371"/>
                  </a:cubicBezTo>
                  <a:lnTo>
                    <a:pt x="40525" y="1213123"/>
                  </a:lnTo>
                  <a:lnTo>
                    <a:pt x="40525" y="171113"/>
                  </a:lnTo>
                  <a:lnTo>
                    <a:pt x="417156" y="43649"/>
                  </a:lnTo>
                  <a:lnTo>
                    <a:pt x="819461" y="160699"/>
                  </a:lnTo>
                  <a:cubicBezTo>
                    <a:pt x="823163" y="161772"/>
                    <a:pt x="826973" y="162312"/>
                    <a:pt x="830783" y="162312"/>
                  </a:cubicBezTo>
                  <a:cubicBezTo>
                    <a:pt x="834618" y="162312"/>
                    <a:pt x="838447" y="161766"/>
                    <a:pt x="842162" y="160680"/>
                  </a:cubicBezTo>
                  <a:lnTo>
                    <a:pt x="1247552" y="420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8388827" y="4292128"/>
              <a:ext cx="414547" cy="1268444"/>
            </a:xfrm>
            <a:custGeom>
              <a:avLst/>
              <a:gdLst/>
              <a:ahLst/>
              <a:cxnLst/>
              <a:rect l="l" t="t" r="r" b="b"/>
              <a:pathLst>
                <a:path w="414547" h="1268444" extrusionOk="0">
                  <a:moveTo>
                    <a:pt x="0" y="0"/>
                  </a:moveTo>
                  <a:lnTo>
                    <a:pt x="0" y="1127575"/>
                  </a:lnTo>
                  <a:lnTo>
                    <a:pt x="414547" y="1268444"/>
                  </a:lnTo>
                  <a:lnTo>
                    <a:pt x="414547" y="1206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9219610" y="4292128"/>
              <a:ext cx="414547" cy="1256626"/>
            </a:xfrm>
            <a:custGeom>
              <a:avLst/>
              <a:gdLst/>
              <a:ahLst/>
              <a:cxnLst/>
              <a:rect l="l" t="t" r="r" b="b"/>
              <a:pathLst>
                <a:path w="414547" h="1256626" extrusionOk="0">
                  <a:moveTo>
                    <a:pt x="0" y="0"/>
                  </a:moveTo>
                  <a:lnTo>
                    <a:pt x="0" y="1125105"/>
                  </a:lnTo>
                  <a:lnTo>
                    <a:pt x="414547" y="1256626"/>
                  </a:lnTo>
                  <a:lnTo>
                    <a:pt x="414547" y="108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8118422" y="4698173"/>
              <a:ext cx="1372438" cy="614635"/>
            </a:xfrm>
            <a:custGeom>
              <a:avLst/>
              <a:gdLst/>
              <a:ahLst/>
              <a:cxnLst/>
              <a:rect l="l" t="t" r="r" b="b"/>
              <a:pathLst>
                <a:path w="1372438" h="614635" extrusionOk="0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4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8994689" y="497862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8994688" y="4978624"/>
              <a:ext cx="171399" cy="171405"/>
            </a:xfrm>
            <a:custGeom>
              <a:avLst/>
              <a:gdLst/>
              <a:ahLst/>
              <a:cxnLst/>
              <a:rect l="l" t="t" r="r" b="b"/>
              <a:pathLst>
                <a:path w="171399" h="171405" extrusionOk="0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8741192" y="4100824"/>
              <a:ext cx="693261" cy="898702"/>
            </a:xfrm>
            <a:custGeom>
              <a:avLst/>
              <a:gdLst/>
              <a:ahLst/>
              <a:cxnLst/>
              <a:rect l="l" t="t" r="r" b="b"/>
              <a:pathLst>
                <a:path w="693261" h="898702" extrusionOk="0">
                  <a:moveTo>
                    <a:pt x="346538" y="898702"/>
                  </a:moveTo>
                  <a:cubicBezTo>
                    <a:pt x="343446" y="898702"/>
                    <a:pt x="340328" y="898118"/>
                    <a:pt x="337356" y="896874"/>
                  </a:cubicBezTo>
                  <a:cubicBezTo>
                    <a:pt x="334479" y="895680"/>
                    <a:pt x="331920" y="893972"/>
                    <a:pt x="329761" y="891863"/>
                  </a:cubicBezTo>
                  <a:cubicBezTo>
                    <a:pt x="301986" y="869588"/>
                    <a:pt x="87407" y="688524"/>
                    <a:pt x="26860" y="395922"/>
                  </a:cubicBezTo>
                  <a:cubicBezTo>
                    <a:pt x="12674" y="327304"/>
                    <a:pt x="0" y="198323"/>
                    <a:pt x="74688" y="105505"/>
                  </a:cubicBezTo>
                  <a:cubicBezTo>
                    <a:pt x="129800" y="36976"/>
                    <a:pt x="221189" y="1473"/>
                    <a:pt x="346252" y="0"/>
                  </a:cubicBezTo>
                  <a:cubicBezTo>
                    <a:pt x="472090" y="1473"/>
                    <a:pt x="563460" y="36976"/>
                    <a:pt x="618597" y="105505"/>
                  </a:cubicBezTo>
                  <a:cubicBezTo>
                    <a:pt x="693261" y="198348"/>
                    <a:pt x="680567" y="327329"/>
                    <a:pt x="666369" y="395947"/>
                  </a:cubicBezTo>
                  <a:cubicBezTo>
                    <a:pt x="605453" y="690397"/>
                    <a:pt x="388131" y="872191"/>
                    <a:pt x="362927" y="892308"/>
                  </a:cubicBezTo>
                  <a:cubicBezTo>
                    <a:pt x="360895" y="894181"/>
                    <a:pt x="358527" y="895705"/>
                    <a:pt x="355904" y="896804"/>
                  </a:cubicBezTo>
                  <a:cubicBezTo>
                    <a:pt x="355625" y="896924"/>
                    <a:pt x="355346" y="897039"/>
                    <a:pt x="355066" y="897134"/>
                  </a:cubicBezTo>
                  <a:cubicBezTo>
                    <a:pt x="352342" y="898163"/>
                    <a:pt x="349440" y="898702"/>
                    <a:pt x="346538" y="8987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8716340" y="4076836"/>
              <a:ext cx="742950" cy="946670"/>
            </a:xfrm>
            <a:custGeom>
              <a:avLst/>
              <a:gdLst/>
              <a:ahLst/>
              <a:cxnLst/>
              <a:rect l="l" t="t" r="r" b="b"/>
              <a:pathLst>
                <a:path w="742950" h="946670" extrusionOk="0">
                  <a:moveTo>
                    <a:pt x="371576" y="0"/>
                  </a:moveTo>
                  <a:lnTo>
                    <a:pt x="371475" y="0"/>
                  </a:lnTo>
                  <a:lnTo>
                    <a:pt x="371379" y="0"/>
                  </a:lnTo>
                  <a:lnTo>
                    <a:pt x="371316" y="0"/>
                  </a:lnTo>
                  <a:cubicBezTo>
                    <a:pt x="371106" y="0"/>
                    <a:pt x="370897" y="0"/>
                    <a:pt x="370681" y="6"/>
                  </a:cubicBezTo>
                  <a:cubicBezTo>
                    <a:pt x="237896" y="1708"/>
                    <a:pt x="140563" y="40201"/>
                    <a:pt x="80848" y="114439"/>
                  </a:cubicBezTo>
                  <a:cubicBezTo>
                    <a:pt x="0" y="214928"/>
                    <a:pt x="13195" y="352012"/>
                    <a:pt x="28244" y="424776"/>
                  </a:cubicBezTo>
                  <a:cubicBezTo>
                    <a:pt x="89319" y="719956"/>
                    <a:pt x="303936" y="905478"/>
                    <a:pt x="338912" y="933938"/>
                  </a:cubicBezTo>
                  <a:cubicBezTo>
                    <a:pt x="341826" y="936625"/>
                    <a:pt x="345109" y="938974"/>
                    <a:pt x="348691" y="940898"/>
                  </a:cubicBezTo>
                  <a:cubicBezTo>
                    <a:pt x="350964" y="942117"/>
                    <a:pt x="353307" y="943140"/>
                    <a:pt x="355695" y="943965"/>
                  </a:cubicBezTo>
                  <a:cubicBezTo>
                    <a:pt x="360826" y="945768"/>
                    <a:pt x="366198" y="946670"/>
                    <a:pt x="371582" y="946670"/>
                  </a:cubicBezTo>
                  <a:cubicBezTo>
                    <a:pt x="379361" y="946670"/>
                    <a:pt x="387159" y="944784"/>
                    <a:pt x="394265" y="940974"/>
                  </a:cubicBezTo>
                  <a:cubicBezTo>
                    <a:pt x="398138" y="938891"/>
                    <a:pt x="401637" y="936332"/>
                    <a:pt x="404729" y="933380"/>
                  </a:cubicBezTo>
                  <a:cubicBezTo>
                    <a:pt x="441718" y="903141"/>
                    <a:pt x="654024" y="718096"/>
                    <a:pt x="714711" y="424776"/>
                  </a:cubicBezTo>
                  <a:cubicBezTo>
                    <a:pt x="729767" y="352012"/>
                    <a:pt x="742950" y="214928"/>
                    <a:pt x="662114" y="114439"/>
                  </a:cubicBezTo>
                  <a:cubicBezTo>
                    <a:pt x="602361" y="40170"/>
                    <a:pt x="504964" y="1676"/>
                    <a:pt x="372643" y="12"/>
                  </a:cubicBezTo>
                  <a:cubicBezTo>
                    <a:pt x="372325" y="6"/>
                    <a:pt x="372014" y="0"/>
                    <a:pt x="371709" y="0"/>
                  </a:cubicBezTo>
                  <a:close/>
                  <a:moveTo>
                    <a:pt x="371576" y="47967"/>
                  </a:moveTo>
                  <a:lnTo>
                    <a:pt x="371576" y="47974"/>
                  </a:lnTo>
                  <a:cubicBezTo>
                    <a:pt x="697858" y="51822"/>
                    <a:pt x="693019" y="292893"/>
                    <a:pt x="667746" y="415055"/>
                  </a:cubicBezTo>
                  <a:cubicBezTo>
                    <a:pt x="607161" y="707872"/>
                    <a:pt x="386080" y="888333"/>
                    <a:pt x="371576" y="898563"/>
                  </a:cubicBezTo>
                  <a:lnTo>
                    <a:pt x="371576" y="898709"/>
                  </a:lnTo>
                  <a:cubicBezTo>
                    <a:pt x="371557" y="898690"/>
                    <a:pt x="371500" y="898651"/>
                    <a:pt x="371475" y="898639"/>
                  </a:cubicBezTo>
                  <a:cubicBezTo>
                    <a:pt x="371449" y="898651"/>
                    <a:pt x="371405" y="898690"/>
                    <a:pt x="371379" y="898709"/>
                  </a:cubicBezTo>
                  <a:lnTo>
                    <a:pt x="371379" y="898563"/>
                  </a:lnTo>
                  <a:cubicBezTo>
                    <a:pt x="356876" y="888333"/>
                    <a:pt x="135794" y="707872"/>
                    <a:pt x="75215" y="415055"/>
                  </a:cubicBezTo>
                  <a:cubicBezTo>
                    <a:pt x="49942" y="292893"/>
                    <a:pt x="45104" y="51822"/>
                    <a:pt x="371379" y="47974"/>
                  </a:cubicBezTo>
                  <a:lnTo>
                    <a:pt x="371379" y="47967"/>
                  </a:lnTo>
                  <a:lnTo>
                    <a:pt x="371475" y="47967"/>
                  </a:lnTo>
                  <a:lnTo>
                    <a:pt x="371576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8859238" y="4201111"/>
              <a:ext cx="452278" cy="452304"/>
            </a:xfrm>
            <a:custGeom>
              <a:avLst/>
              <a:gdLst/>
              <a:ahLst/>
              <a:cxnLst/>
              <a:rect l="l" t="t" r="r" b="b"/>
              <a:pathLst>
                <a:path w="452278" h="452304" extrusionOk="0">
                  <a:moveTo>
                    <a:pt x="226123" y="452304"/>
                  </a:moveTo>
                  <a:cubicBezTo>
                    <a:pt x="101428" y="452304"/>
                    <a:pt x="0" y="350837"/>
                    <a:pt x="0" y="226148"/>
                  </a:cubicBezTo>
                  <a:cubicBezTo>
                    <a:pt x="0" y="101453"/>
                    <a:pt x="101428" y="0"/>
                    <a:pt x="226123" y="0"/>
                  </a:cubicBezTo>
                  <a:cubicBezTo>
                    <a:pt x="350818" y="0"/>
                    <a:pt x="452278" y="101453"/>
                    <a:pt x="452278" y="226148"/>
                  </a:cubicBezTo>
                  <a:cubicBezTo>
                    <a:pt x="452278" y="350837"/>
                    <a:pt x="350818" y="452304"/>
                    <a:pt x="226123" y="4523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8835235" y="4177127"/>
              <a:ext cx="500272" cy="500259"/>
            </a:xfrm>
            <a:custGeom>
              <a:avLst/>
              <a:gdLst/>
              <a:ahLst/>
              <a:cxnLst/>
              <a:rect l="l" t="t" r="r" b="b"/>
              <a:pathLst>
                <a:path w="500272" h="500259" extrusionOk="0">
                  <a:moveTo>
                    <a:pt x="250139" y="0"/>
                  </a:moveTo>
                  <a:cubicBezTo>
                    <a:pt x="112210" y="0"/>
                    <a:pt x="0" y="112204"/>
                    <a:pt x="0" y="250132"/>
                  </a:cubicBezTo>
                  <a:cubicBezTo>
                    <a:pt x="0" y="388048"/>
                    <a:pt x="112210" y="500259"/>
                    <a:pt x="250139" y="500259"/>
                  </a:cubicBezTo>
                  <a:cubicBezTo>
                    <a:pt x="388061" y="500259"/>
                    <a:pt x="500272" y="388048"/>
                    <a:pt x="500272" y="250132"/>
                  </a:cubicBezTo>
                  <a:cubicBezTo>
                    <a:pt x="500272" y="112204"/>
                    <a:pt x="388061" y="0"/>
                    <a:pt x="250139" y="0"/>
                  </a:cubicBezTo>
                  <a:close/>
                  <a:moveTo>
                    <a:pt x="250139" y="47967"/>
                  </a:moveTo>
                  <a:cubicBezTo>
                    <a:pt x="361791" y="47967"/>
                    <a:pt x="452304" y="138480"/>
                    <a:pt x="452304" y="250132"/>
                  </a:cubicBezTo>
                  <a:cubicBezTo>
                    <a:pt x="452304" y="361784"/>
                    <a:pt x="361791" y="452297"/>
                    <a:pt x="250139" y="452297"/>
                  </a:cubicBezTo>
                  <a:cubicBezTo>
                    <a:pt x="138487" y="452297"/>
                    <a:pt x="47974" y="361784"/>
                    <a:pt x="47974" y="250132"/>
                  </a:cubicBezTo>
                  <a:cubicBezTo>
                    <a:pt x="47974" y="138480"/>
                    <a:pt x="138487" y="47967"/>
                    <a:pt x="250139" y="479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5"/>
          <p:cNvSpPr txBox="1">
            <a:spLocks noGrp="1"/>
          </p:cNvSpPr>
          <p:nvPr>
            <p:ph type="title"/>
          </p:nvPr>
        </p:nvSpPr>
        <p:spPr>
          <a:xfrm>
            <a:off x="136075" y="136125"/>
            <a:ext cx="6259200" cy="762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Moje mjesto </a:t>
            </a:r>
            <a:endParaRPr sz="2400"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- izrada virtualnih i pravih razglednica</a:t>
            </a:r>
            <a:endParaRPr sz="2400"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1" name="Google Shape;861;p35"/>
          <p:cNvSpPr txBox="1">
            <a:spLocks noGrp="1"/>
          </p:cNvSpPr>
          <p:nvPr>
            <p:ph type="body" idx="1"/>
          </p:nvPr>
        </p:nvSpPr>
        <p:spPr>
          <a:xfrm>
            <a:off x="220225" y="1116000"/>
            <a:ext cx="5696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6AA84F"/>
                </a:solidFill>
              </a:rPr>
              <a:t>Cymera, Pixlr, Befunky</a:t>
            </a:r>
            <a:endParaRPr>
              <a:solidFill>
                <a:srgbClr val="6AA84F"/>
              </a:solidFill>
            </a:endParaRPr>
          </a:p>
        </p:txBody>
      </p:sp>
      <p:pic>
        <p:nvPicPr>
          <p:cNvPr id="862" name="Google Shape;8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275" y="1452876"/>
            <a:ext cx="2602825" cy="26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650" y="1004878"/>
            <a:ext cx="2233600" cy="38557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4" name="Google Shape;864;p35"/>
          <p:cNvGrpSpPr/>
          <p:nvPr/>
        </p:nvGrpSpPr>
        <p:grpSpPr>
          <a:xfrm rot="-1154264">
            <a:off x="7631293" y="671368"/>
            <a:ext cx="1259803" cy="940100"/>
            <a:chOff x="2143499" y="1430884"/>
            <a:chExt cx="2278214" cy="1700066"/>
          </a:xfrm>
        </p:grpSpPr>
        <p:sp>
          <p:nvSpPr>
            <p:cNvPr id="865" name="Google Shape;865;p35"/>
            <p:cNvSpPr/>
            <p:nvPr/>
          </p:nvSpPr>
          <p:spPr>
            <a:xfrm>
              <a:off x="2362572" y="1630913"/>
              <a:ext cx="1954364" cy="1395266"/>
            </a:xfrm>
            <a:custGeom>
              <a:avLst/>
              <a:gdLst/>
              <a:ahLst/>
              <a:cxnLst/>
              <a:rect l="l" t="t" r="r" b="b"/>
              <a:pathLst>
                <a:path w="1954364" h="1395266" extrusionOk="0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2257799" y="1526134"/>
              <a:ext cx="2163914" cy="1604816"/>
            </a:xfrm>
            <a:custGeom>
              <a:avLst/>
              <a:gdLst/>
              <a:ahLst/>
              <a:cxnLst/>
              <a:rect l="l" t="t" r="r" b="b"/>
              <a:pathLst>
                <a:path w="2163914" h="1604816" extrusionOk="0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3131575" y="1782032"/>
              <a:ext cx="416356" cy="189757"/>
            </a:xfrm>
            <a:custGeom>
              <a:avLst/>
              <a:gdLst/>
              <a:ahLst/>
              <a:cxnLst/>
              <a:rect l="l" t="t" r="r" b="b"/>
              <a:pathLst>
                <a:path w="416356" h="189757" extrusionOk="0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3096441" y="2205655"/>
              <a:ext cx="271310" cy="286486"/>
            </a:xfrm>
            <a:custGeom>
              <a:avLst/>
              <a:gdLst/>
              <a:ahLst/>
              <a:cxnLst/>
              <a:rect l="l" t="t" r="r" b="b"/>
              <a:pathLst>
                <a:path w="271310" h="286486" extrusionOk="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2678545" y="1990144"/>
              <a:ext cx="105867" cy="105867"/>
            </a:xfrm>
            <a:custGeom>
              <a:avLst/>
              <a:gdLst/>
              <a:ahLst/>
              <a:cxnLst/>
              <a:rect l="l" t="t" r="r" b="b"/>
              <a:pathLst>
                <a:path w="105867" h="105867" extrusionOk="0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3106304" y="2525187"/>
              <a:ext cx="113271" cy="118281"/>
            </a:xfrm>
            <a:custGeom>
              <a:avLst/>
              <a:gdLst/>
              <a:ahLst/>
              <a:cxnLst/>
              <a:rect l="l" t="t" r="r" b="b"/>
              <a:pathLst>
                <a:path w="113271" h="118281" extrusionOk="0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2248272" y="1535663"/>
              <a:ext cx="1954364" cy="1395266"/>
            </a:xfrm>
            <a:custGeom>
              <a:avLst/>
              <a:gdLst/>
              <a:ahLst/>
              <a:cxnLst/>
              <a:rect l="l" t="t" r="r" b="b"/>
              <a:pathLst>
                <a:path w="1954364" h="1395266" extrusionOk="0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2143499" y="1430884"/>
              <a:ext cx="2163914" cy="1604816"/>
            </a:xfrm>
            <a:custGeom>
              <a:avLst/>
              <a:gdLst/>
              <a:ahLst/>
              <a:cxnLst/>
              <a:rect l="l" t="t" r="r" b="b"/>
              <a:pathLst>
                <a:path w="2163914" h="1604816" extrusionOk="0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2917546" y="1601442"/>
              <a:ext cx="615829" cy="298100"/>
            </a:xfrm>
            <a:custGeom>
              <a:avLst/>
              <a:gdLst/>
              <a:ahLst/>
              <a:cxnLst/>
              <a:rect l="l" t="t" r="r" b="b"/>
              <a:pathLst>
                <a:path w="615829" h="298100" extrusionOk="0">
                  <a:moveTo>
                    <a:pt x="0" y="298100"/>
                  </a:moveTo>
                  <a:lnTo>
                    <a:pt x="57797" y="64122"/>
                  </a:lnTo>
                  <a:cubicBezTo>
                    <a:pt x="63455" y="27749"/>
                    <a:pt x="97574" y="0"/>
                    <a:pt x="138556" y="0"/>
                  </a:cubicBezTo>
                  <a:lnTo>
                    <a:pt x="477246" y="0"/>
                  </a:lnTo>
                  <a:cubicBezTo>
                    <a:pt x="518242" y="0"/>
                    <a:pt x="552373" y="27749"/>
                    <a:pt x="558393" y="65995"/>
                  </a:cubicBezTo>
                  <a:lnTo>
                    <a:pt x="615829" y="2981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2889067" y="1579150"/>
              <a:ext cx="672769" cy="342677"/>
            </a:xfrm>
            <a:custGeom>
              <a:avLst/>
              <a:gdLst/>
              <a:ahLst/>
              <a:cxnLst/>
              <a:rect l="l" t="t" r="r" b="b"/>
              <a:pathLst>
                <a:path w="672769" h="342677" extrusionOk="0">
                  <a:moveTo>
                    <a:pt x="505733" y="0"/>
                  </a:moveTo>
                  <a:lnTo>
                    <a:pt x="167043" y="0"/>
                  </a:lnTo>
                  <a:cubicBezTo>
                    <a:pt x="115785" y="0"/>
                    <a:pt x="72917" y="34626"/>
                    <a:pt x="64255" y="82645"/>
                  </a:cubicBezTo>
                  <a:lnTo>
                    <a:pt x="13658" y="287407"/>
                  </a:lnTo>
                  <a:lnTo>
                    <a:pt x="0" y="342677"/>
                  </a:lnTo>
                  <a:lnTo>
                    <a:pt x="56934" y="342677"/>
                  </a:lnTo>
                  <a:lnTo>
                    <a:pt x="615842" y="342677"/>
                  </a:lnTo>
                  <a:lnTo>
                    <a:pt x="672769" y="342677"/>
                  </a:lnTo>
                  <a:lnTo>
                    <a:pt x="659110" y="287407"/>
                  </a:lnTo>
                  <a:lnTo>
                    <a:pt x="608520" y="82645"/>
                  </a:lnTo>
                  <a:cubicBezTo>
                    <a:pt x="599852" y="34626"/>
                    <a:pt x="556983" y="0"/>
                    <a:pt x="505733" y="0"/>
                  </a:cubicBezTo>
                  <a:close/>
                  <a:moveTo>
                    <a:pt x="505733" y="44576"/>
                  </a:moveTo>
                  <a:cubicBezTo>
                    <a:pt x="535412" y="44576"/>
                    <a:pt x="560584" y="64668"/>
                    <a:pt x="564864" y="91757"/>
                  </a:cubicBezTo>
                  <a:lnTo>
                    <a:pt x="615842" y="298100"/>
                  </a:lnTo>
                  <a:lnTo>
                    <a:pt x="56934" y="298100"/>
                  </a:lnTo>
                  <a:lnTo>
                    <a:pt x="107918" y="91757"/>
                  </a:lnTo>
                  <a:cubicBezTo>
                    <a:pt x="112185" y="64668"/>
                    <a:pt x="137363" y="44576"/>
                    <a:pt x="167043" y="44576"/>
                  </a:cubicBezTo>
                  <a:lnTo>
                    <a:pt x="505733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3017275" y="1686782"/>
              <a:ext cx="416356" cy="189757"/>
            </a:xfrm>
            <a:custGeom>
              <a:avLst/>
              <a:gdLst/>
              <a:ahLst/>
              <a:cxnLst/>
              <a:rect l="l" t="t" r="r" b="b"/>
              <a:pathLst>
                <a:path w="416356" h="189757" extrusionOk="0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2371085" y="1873701"/>
              <a:ext cx="1708734" cy="924363"/>
            </a:xfrm>
            <a:custGeom>
              <a:avLst/>
              <a:gdLst/>
              <a:ahLst/>
              <a:cxnLst/>
              <a:rect l="l" t="t" r="r" b="b"/>
              <a:pathLst>
                <a:path w="1708734" h="924363" extrusionOk="0">
                  <a:moveTo>
                    <a:pt x="1685690" y="924363"/>
                  </a:moveTo>
                  <a:lnTo>
                    <a:pt x="23044" y="924363"/>
                  </a:lnTo>
                  <a:cubicBezTo>
                    <a:pt x="10369" y="924363"/>
                    <a:pt x="0" y="913993"/>
                    <a:pt x="0" y="901318"/>
                  </a:cubicBezTo>
                  <a:lnTo>
                    <a:pt x="0" y="23050"/>
                  </a:lnTo>
                  <a:cubicBezTo>
                    <a:pt x="0" y="10369"/>
                    <a:pt x="10369" y="0"/>
                    <a:pt x="23044" y="0"/>
                  </a:cubicBezTo>
                  <a:lnTo>
                    <a:pt x="1685690" y="0"/>
                  </a:lnTo>
                  <a:cubicBezTo>
                    <a:pt x="1698364" y="0"/>
                    <a:pt x="1708734" y="10369"/>
                    <a:pt x="1708734" y="23050"/>
                  </a:cubicBezTo>
                  <a:lnTo>
                    <a:pt x="1708734" y="901318"/>
                  </a:lnTo>
                  <a:cubicBezTo>
                    <a:pt x="1708734" y="913993"/>
                    <a:pt x="1698364" y="924363"/>
                    <a:pt x="1685690" y="9243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2348796" y="1851418"/>
              <a:ext cx="1753311" cy="968933"/>
            </a:xfrm>
            <a:custGeom>
              <a:avLst/>
              <a:gdLst/>
              <a:ahLst/>
              <a:cxnLst/>
              <a:rect l="l" t="t" r="r" b="b"/>
              <a:pathLst>
                <a:path w="1753311" h="968933" extrusionOk="0">
                  <a:moveTo>
                    <a:pt x="1665852" y="968933"/>
                  </a:moveTo>
                  <a:lnTo>
                    <a:pt x="87445" y="968933"/>
                  </a:lnTo>
                  <a:cubicBezTo>
                    <a:pt x="39211" y="968933"/>
                    <a:pt x="0" y="929703"/>
                    <a:pt x="0" y="881481"/>
                  </a:cubicBezTo>
                  <a:lnTo>
                    <a:pt x="0" y="87439"/>
                  </a:lnTo>
                  <a:cubicBezTo>
                    <a:pt x="0" y="39223"/>
                    <a:pt x="39211" y="0"/>
                    <a:pt x="87445" y="0"/>
                  </a:cubicBezTo>
                  <a:lnTo>
                    <a:pt x="1665852" y="0"/>
                  </a:lnTo>
                  <a:cubicBezTo>
                    <a:pt x="1714087" y="0"/>
                    <a:pt x="1753311" y="39223"/>
                    <a:pt x="1753311" y="87439"/>
                  </a:cubicBezTo>
                  <a:lnTo>
                    <a:pt x="1753311" y="881481"/>
                  </a:lnTo>
                  <a:cubicBezTo>
                    <a:pt x="1753311" y="929703"/>
                    <a:pt x="1714087" y="968933"/>
                    <a:pt x="1665852" y="968933"/>
                  </a:cubicBezTo>
                  <a:close/>
                  <a:moveTo>
                    <a:pt x="87445" y="44576"/>
                  </a:moveTo>
                  <a:cubicBezTo>
                    <a:pt x="63811" y="44576"/>
                    <a:pt x="44570" y="63804"/>
                    <a:pt x="44570" y="87439"/>
                  </a:cubicBezTo>
                  <a:lnTo>
                    <a:pt x="44570" y="881481"/>
                  </a:lnTo>
                  <a:cubicBezTo>
                    <a:pt x="44570" y="905128"/>
                    <a:pt x="63811" y="924356"/>
                    <a:pt x="87445" y="924356"/>
                  </a:cubicBezTo>
                  <a:lnTo>
                    <a:pt x="1665852" y="924356"/>
                  </a:lnTo>
                  <a:cubicBezTo>
                    <a:pt x="1689493" y="924356"/>
                    <a:pt x="1708734" y="905128"/>
                    <a:pt x="1708734" y="881481"/>
                  </a:cubicBezTo>
                  <a:lnTo>
                    <a:pt x="1708734" y="87439"/>
                  </a:lnTo>
                  <a:cubicBezTo>
                    <a:pt x="1708734" y="63804"/>
                    <a:pt x="1689493" y="44576"/>
                    <a:pt x="166585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2397086" y="2229719"/>
              <a:ext cx="1654800" cy="1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2314054" y="1766740"/>
              <a:ext cx="1822805" cy="326440"/>
            </a:xfrm>
            <a:custGeom>
              <a:avLst/>
              <a:gdLst/>
              <a:ahLst/>
              <a:cxnLst/>
              <a:rect l="l" t="t" r="r" b="b"/>
              <a:pathLst>
                <a:path w="1822805" h="326440" extrusionOk="0">
                  <a:moveTo>
                    <a:pt x="116947" y="326440"/>
                  </a:moveTo>
                  <a:cubicBezTo>
                    <a:pt x="45904" y="326440"/>
                    <a:pt x="0" y="271786"/>
                    <a:pt x="0" y="187191"/>
                  </a:cubicBezTo>
                  <a:lnTo>
                    <a:pt x="0" y="139249"/>
                  </a:lnTo>
                  <a:cubicBezTo>
                    <a:pt x="0" y="54654"/>
                    <a:pt x="45904" y="0"/>
                    <a:pt x="116947" y="0"/>
                  </a:cubicBezTo>
                  <a:lnTo>
                    <a:pt x="1705844" y="0"/>
                  </a:lnTo>
                  <a:cubicBezTo>
                    <a:pt x="1776901" y="0"/>
                    <a:pt x="1822805" y="54654"/>
                    <a:pt x="1822805" y="139249"/>
                  </a:cubicBezTo>
                  <a:lnTo>
                    <a:pt x="1822805" y="187191"/>
                  </a:lnTo>
                  <a:cubicBezTo>
                    <a:pt x="1822805" y="271786"/>
                    <a:pt x="1776901" y="326440"/>
                    <a:pt x="1705844" y="3264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2291763" y="1744451"/>
              <a:ext cx="1867382" cy="371024"/>
            </a:xfrm>
            <a:custGeom>
              <a:avLst/>
              <a:gdLst/>
              <a:ahLst/>
              <a:cxnLst/>
              <a:rect l="l" t="t" r="r" b="b"/>
              <a:pathLst>
                <a:path w="1867382" h="371024" extrusionOk="0">
                  <a:moveTo>
                    <a:pt x="1728139" y="0"/>
                  </a:moveTo>
                  <a:lnTo>
                    <a:pt x="139236" y="0"/>
                  </a:lnTo>
                  <a:cubicBezTo>
                    <a:pt x="55956" y="0"/>
                    <a:pt x="0" y="64916"/>
                    <a:pt x="0" y="161531"/>
                  </a:cubicBezTo>
                  <a:lnTo>
                    <a:pt x="0" y="209486"/>
                  </a:lnTo>
                  <a:cubicBezTo>
                    <a:pt x="0" y="306108"/>
                    <a:pt x="55956" y="371024"/>
                    <a:pt x="139236" y="371024"/>
                  </a:cubicBezTo>
                  <a:lnTo>
                    <a:pt x="1728139" y="371024"/>
                  </a:lnTo>
                  <a:cubicBezTo>
                    <a:pt x="1811426" y="371024"/>
                    <a:pt x="1867382" y="306108"/>
                    <a:pt x="1867382" y="209486"/>
                  </a:cubicBezTo>
                  <a:lnTo>
                    <a:pt x="1867382" y="161531"/>
                  </a:lnTo>
                  <a:cubicBezTo>
                    <a:pt x="1867382" y="64916"/>
                    <a:pt x="1811426" y="0"/>
                    <a:pt x="1728139" y="0"/>
                  </a:cubicBezTo>
                  <a:close/>
                  <a:moveTo>
                    <a:pt x="1728139" y="44576"/>
                  </a:moveTo>
                  <a:cubicBezTo>
                    <a:pt x="1792465" y="44576"/>
                    <a:pt x="1822805" y="97205"/>
                    <a:pt x="1822805" y="161531"/>
                  </a:cubicBezTo>
                  <a:lnTo>
                    <a:pt x="1822805" y="209486"/>
                  </a:lnTo>
                  <a:cubicBezTo>
                    <a:pt x="1822805" y="273818"/>
                    <a:pt x="1792465" y="326447"/>
                    <a:pt x="1728139" y="326447"/>
                  </a:cubicBezTo>
                  <a:lnTo>
                    <a:pt x="139236" y="326447"/>
                  </a:lnTo>
                  <a:cubicBezTo>
                    <a:pt x="74910" y="326447"/>
                    <a:pt x="44570" y="273818"/>
                    <a:pt x="44570" y="209486"/>
                  </a:cubicBezTo>
                  <a:lnTo>
                    <a:pt x="44570" y="161531"/>
                  </a:lnTo>
                  <a:cubicBezTo>
                    <a:pt x="44570" y="97205"/>
                    <a:pt x="74910" y="44576"/>
                    <a:pt x="139236" y="44576"/>
                  </a:cubicBezTo>
                  <a:lnTo>
                    <a:pt x="1728139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2319954" y="2617391"/>
              <a:ext cx="1811000" cy="247764"/>
            </a:xfrm>
            <a:custGeom>
              <a:avLst/>
              <a:gdLst/>
              <a:ahLst/>
              <a:cxnLst/>
              <a:rect l="l" t="t" r="r" b="b"/>
              <a:pathLst>
                <a:path w="1811000" h="247764" extrusionOk="0">
                  <a:moveTo>
                    <a:pt x="97212" y="247764"/>
                  </a:moveTo>
                  <a:cubicBezTo>
                    <a:pt x="43605" y="247764"/>
                    <a:pt x="0" y="204146"/>
                    <a:pt x="0" y="150539"/>
                  </a:cubicBezTo>
                  <a:lnTo>
                    <a:pt x="0" y="97224"/>
                  </a:lnTo>
                  <a:cubicBezTo>
                    <a:pt x="0" y="43618"/>
                    <a:pt x="43605" y="0"/>
                    <a:pt x="97212" y="0"/>
                  </a:cubicBezTo>
                  <a:lnTo>
                    <a:pt x="1713788" y="0"/>
                  </a:lnTo>
                  <a:cubicBezTo>
                    <a:pt x="1767395" y="0"/>
                    <a:pt x="1811000" y="43618"/>
                    <a:pt x="1811000" y="97224"/>
                  </a:cubicBezTo>
                  <a:lnTo>
                    <a:pt x="1811000" y="150539"/>
                  </a:lnTo>
                  <a:cubicBezTo>
                    <a:pt x="1811000" y="204146"/>
                    <a:pt x="1767395" y="247764"/>
                    <a:pt x="1713788" y="2477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2297661" y="2595106"/>
              <a:ext cx="1855584" cy="292334"/>
            </a:xfrm>
            <a:custGeom>
              <a:avLst/>
              <a:gdLst/>
              <a:ahLst/>
              <a:cxnLst/>
              <a:rect l="l" t="t" r="r" b="b"/>
              <a:pathLst>
                <a:path w="1855584" h="292334" extrusionOk="0">
                  <a:moveTo>
                    <a:pt x="1736077" y="0"/>
                  </a:moveTo>
                  <a:lnTo>
                    <a:pt x="119507" y="0"/>
                  </a:lnTo>
                  <a:cubicBezTo>
                    <a:pt x="53613" y="0"/>
                    <a:pt x="0" y="53606"/>
                    <a:pt x="0" y="119507"/>
                  </a:cubicBezTo>
                  <a:lnTo>
                    <a:pt x="0" y="172827"/>
                  </a:lnTo>
                  <a:cubicBezTo>
                    <a:pt x="0" y="238721"/>
                    <a:pt x="53613" y="292334"/>
                    <a:pt x="119507" y="292334"/>
                  </a:cubicBezTo>
                  <a:lnTo>
                    <a:pt x="1736077" y="292334"/>
                  </a:lnTo>
                  <a:cubicBezTo>
                    <a:pt x="1801977" y="292334"/>
                    <a:pt x="1855584" y="238721"/>
                    <a:pt x="1855584" y="172827"/>
                  </a:cubicBezTo>
                  <a:lnTo>
                    <a:pt x="1855584" y="119507"/>
                  </a:lnTo>
                  <a:cubicBezTo>
                    <a:pt x="1855584" y="53606"/>
                    <a:pt x="1801977" y="0"/>
                    <a:pt x="1736077" y="0"/>
                  </a:cubicBezTo>
                  <a:close/>
                  <a:moveTo>
                    <a:pt x="1736077" y="44576"/>
                  </a:moveTo>
                  <a:cubicBezTo>
                    <a:pt x="1777288" y="44576"/>
                    <a:pt x="1811013" y="78295"/>
                    <a:pt x="1811013" y="119507"/>
                  </a:cubicBezTo>
                  <a:lnTo>
                    <a:pt x="1811013" y="172827"/>
                  </a:lnTo>
                  <a:cubicBezTo>
                    <a:pt x="1811013" y="214039"/>
                    <a:pt x="1777288" y="247757"/>
                    <a:pt x="1736077" y="247757"/>
                  </a:cubicBezTo>
                  <a:lnTo>
                    <a:pt x="119507" y="247757"/>
                  </a:lnTo>
                  <a:cubicBezTo>
                    <a:pt x="78295" y="247757"/>
                    <a:pt x="44577" y="214039"/>
                    <a:pt x="44577" y="172827"/>
                  </a:cubicBezTo>
                  <a:lnTo>
                    <a:pt x="44577" y="119507"/>
                  </a:lnTo>
                  <a:cubicBezTo>
                    <a:pt x="44577" y="78295"/>
                    <a:pt x="78295" y="44576"/>
                    <a:pt x="119507" y="44576"/>
                  </a:cubicBezTo>
                  <a:lnTo>
                    <a:pt x="1736077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2806708" y="1947364"/>
              <a:ext cx="837488" cy="837488"/>
            </a:xfrm>
            <a:custGeom>
              <a:avLst/>
              <a:gdLst/>
              <a:ahLst/>
              <a:cxnLst/>
              <a:rect l="l" t="t" r="r" b="b"/>
              <a:pathLst>
                <a:path w="837488" h="837488" extrusionOk="0">
                  <a:moveTo>
                    <a:pt x="418744" y="837488"/>
                  </a:moveTo>
                  <a:cubicBezTo>
                    <a:pt x="187845" y="837488"/>
                    <a:pt x="0" y="649643"/>
                    <a:pt x="0" y="418744"/>
                  </a:cubicBezTo>
                  <a:cubicBezTo>
                    <a:pt x="0" y="187845"/>
                    <a:pt x="187845" y="0"/>
                    <a:pt x="418744" y="0"/>
                  </a:cubicBezTo>
                  <a:cubicBezTo>
                    <a:pt x="649636" y="0"/>
                    <a:pt x="837488" y="187845"/>
                    <a:pt x="837488" y="418744"/>
                  </a:cubicBezTo>
                  <a:cubicBezTo>
                    <a:pt x="837488" y="649643"/>
                    <a:pt x="649636" y="837488"/>
                    <a:pt x="418744" y="837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784419" y="1925076"/>
              <a:ext cx="882065" cy="882065"/>
            </a:xfrm>
            <a:custGeom>
              <a:avLst/>
              <a:gdLst/>
              <a:ahLst/>
              <a:cxnLst/>
              <a:rect l="l" t="t" r="r" b="b"/>
              <a:pathLst>
                <a:path w="882065" h="882065" extrusionOk="0">
                  <a:moveTo>
                    <a:pt x="441032" y="0"/>
                  </a:moveTo>
                  <a:cubicBezTo>
                    <a:pt x="197846" y="0"/>
                    <a:pt x="0" y="197846"/>
                    <a:pt x="0" y="441032"/>
                  </a:cubicBezTo>
                  <a:cubicBezTo>
                    <a:pt x="0" y="684218"/>
                    <a:pt x="197846" y="882065"/>
                    <a:pt x="441032" y="882065"/>
                  </a:cubicBezTo>
                  <a:cubicBezTo>
                    <a:pt x="684218" y="882065"/>
                    <a:pt x="882065" y="684218"/>
                    <a:pt x="882065" y="441032"/>
                  </a:cubicBezTo>
                  <a:cubicBezTo>
                    <a:pt x="882065" y="197846"/>
                    <a:pt x="684218" y="0"/>
                    <a:pt x="441032" y="0"/>
                  </a:cubicBezTo>
                  <a:close/>
                  <a:moveTo>
                    <a:pt x="441032" y="44576"/>
                  </a:moveTo>
                  <a:cubicBezTo>
                    <a:pt x="659987" y="44576"/>
                    <a:pt x="837495" y="222078"/>
                    <a:pt x="837495" y="441032"/>
                  </a:cubicBezTo>
                  <a:cubicBezTo>
                    <a:pt x="837495" y="659993"/>
                    <a:pt x="659987" y="837488"/>
                    <a:pt x="441032" y="837488"/>
                  </a:cubicBezTo>
                  <a:cubicBezTo>
                    <a:pt x="222078" y="837488"/>
                    <a:pt x="44577" y="659993"/>
                    <a:pt x="44577" y="441032"/>
                  </a:cubicBezTo>
                  <a:cubicBezTo>
                    <a:pt x="44577" y="222078"/>
                    <a:pt x="222078" y="44576"/>
                    <a:pt x="44103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2912253" y="2052914"/>
              <a:ext cx="626395" cy="626395"/>
            </a:xfrm>
            <a:custGeom>
              <a:avLst/>
              <a:gdLst/>
              <a:ahLst/>
              <a:cxnLst/>
              <a:rect l="l" t="t" r="r" b="b"/>
              <a:pathLst>
                <a:path w="626395" h="626395" extrusionOk="0">
                  <a:moveTo>
                    <a:pt x="626395" y="313194"/>
                  </a:moveTo>
                  <a:cubicBezTo>
                    <a:pt x="626395" y="486168"/>
                    <a:pt x="486175" y="626395"/>
                    <a:pt x="313201" y="626395"/>
                  </a:cubicBezTo>
                  <a:cubicBezTo>
                    <a:pt x="140227" y="626395"/>
                    <a:pt x="0" y="486168"/>
                    <a:pt x="0" y="313194"/>
                  </a:cubicBezTo>
                  <a:cubicBezTo>
                    <a:pt x="0" y="140220"/>
                    <a:pt x="140227" y="0"/>
                    <a:pt x="313201" y="0"/>
                  </a:cubicBezTo>
                  <a:cubicBezTo>
                    <a:pt x="486175" y="0"/>
                    <a:pt x="626395" y="140220"/>
                    <a:pt x="626395" y="313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982141" y="2110405"/>
              <a:ext cx="271310" cy="286486"/>
            </a:xfrm>
            <a:custGeom>
              <a:avLst/>
              <a:gdLst/>
              <a:ahLst/>
              <a:cxnLst/>
              <a:rect l="l" t="t" r="r" b="b"/>
              <a:pathLst>
                <a:path w="271310" h="286486" extrusionOk="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336337" y="1789028"/>
              <a:ext cx="1778234" cy="140239"/>
            </a:xfrm>
            <a:custGeom>
              <a:avLst/>
              <a:gdLst/>
              <a:ahLst/>
              <a:cxnLst/>
              <a:rect l="l" t="t" r="r" b="b"/>
              <a:pathLst>
                <a:path w="1778234" h="140239" extrusionOk="0">
                  <a:moveTo>
                    <a:pt x="1680514" y="0"/>
                  </a:moveTo>
                  <a:lnTo>
                    <a:pt x="97720" y="0"/>
                  </a:lnTo>
                  <a:cubicBezTo>
                    <a:pt x="31718" y="0"/>
                    <a:pt x="0" y="51288"/>
                    <a:pt x="0" y="113982"/>
                  </a:cubicBezTo>
                  <a:lnTo>
                    <a:pt x="0" y="140239"/>
                  </a:lnTo>
                  <a:lnTo>
                    <a:pt x="1778234" y="140239"/>
                  </a:lnTo>
                  <a:lnTo>
                    <a:pt x="1778234" y="113982"/>
                  </a:lnTo>
                  <a:cubicBezTo>
                    <a:pt x="1778234" y="51288"/>
                    <a:pt x="1746523" y="0"/>
                    <a:pt x="1680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3745503" y="1711953"/>
              <a:ext cx="215449" cy="111436"/>
            </a:xfrm>
            <a:custGeom>
              <a:avLst/>
              <a:gdLst/>
              <a:ahLst/>
              <a:cxnLst/>
              <a:rect l="l" t="t" r="r" b="b"/>
              <a:pathLst>
                <a:path w="215449" h="111436" extrusionOk="0">
                  <a:moveTo>
                    <a:pt x="184340" y="111436"/>
                  </a:moveTo>
                  <a:lnTo>
                    <a:pt x="31108" y="111436"/>
                  </a:lnTo>
                  <a:cubicBezTo>
                    <a:pt x="14001" y="111436"/>
                    <a:pt x="0" y="97434"/>
                    <a:pt x="0" y="80327"/>
                  </a:cubicBezTo>
                  <a:lnTo>
                    <a:pt x="0" y="31102"/>
                  </a:lnTo>
                  <a:cubicBezTo>
                    <a:pt x="0" y="13995"/>
                    <a:pt x="14001" y="0"/>
                    <a:pt x="31108" y="0"/>
                  </a:cubicBezTo>
                  <a:lnTo>
                    <a:pt x="184340" y="0"/>
                  </a:lnTo>
                  <a:cubicBezTo>
                    <a:pt x="201447" y="0"/>
                    <a:pt x="215449" y="13995"/>
                    <a:pt x="215449" y="31102"/>
                  </a:cubicBezTo>
                  <a:lnTo>
                    <a:pt x="215449" y="80327"/>
                  </a:lnTo>
                  <a:cubicBezTo>
                    <a:pt x="215449" y="97434"/>
                    <a:pt x="201447" y="111436"/>
                    <a:pt x="184340" y="1114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2564245" y="1894894"/>
              <a:ext cx="105867" cy="105867"/>
            </a:xfrm>
            <a:custGeom>
              <a:avLst/>
              <a:gdLst/>
              <a:ahLst/>
              <a:cxnLst/>
              <a:rect l="l" t="t" r="r" b="b"/>
              <a:pathLst>
                <a:path w="105867" h="105867" extrusionOk="0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2992004" y="2429937"/>
              <a:ext cx="113271" cy="118281"/>
            </a:xfrm>
            <a:custGeom>
              <a:avLst/>
              <a:gdLst/>
              <a:ahLst/>
              <a:cxnLst/>
              <a:rect l="l" t="t" r="r" b="b"/>
              <a:pathLst>
                <a:path w="113271" h="118281" extrusionOk="0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891" name="Google Shape;891;p35"/>
          <p:cNvGrpSpPr/>
          <p:nvPr/>
        </p:nvGrpSpPr>
        <p:grpSpPr>
          <a:xfrm rot="1313790">
            <a:off x="116488" y="4151353"/>
            <a:ext cx="1073303" cy="832344"/>
            <a:chOff x="1463832" y="2244126"/>
            <a:chExt cx="2041144" cy="1706244"/>
          </a:xfrm>
        </p:grpSpPr>
        <p:sp>
          <p:nvSpPr>
            <p:cNvPr id="892" name="Google Shape;892;p35"/>
            <p:cNvSpPr/>
            <p:nvPr/>
          </p:nvSpPr>
          <p:spPr>
            <a:xfrm>
              <a:off x="1551405" y="2310845"/>
              <a:ext cx="1953571" cy="1639525"/>
            </a:xfrm>
            <a:custGeom>
              <a:avLst/>
              <a:gdLst/>
              <a:ahLst/>
              <a:cxnLst/>
              <a:rect l="l" t="t" r="r" b="b"/>
              <a:pathLst>
                <a:path w="1953571" h="1639525" extrusionOk="0">
                  <a:moveTo>
                    <a:pt x="1442415" y="170243"/>
                  </a:moveTo>
                  <a:cubicBezTo>
                    <a:pt x="1437335" y="170338"/>
                    <a:pt x="1432153" y="170649"/>
                    <a:pt x="1426762" y="171380"/>
                  </a:cubicBezTo>
                  <a:cubicBezTo>
                    <a:pt x="1380286" y="177666"/>
                    <a:pt x="1333804" y="183946"/>
                    <a:pt x="1287322" y="190226"/>
                  </a:cubicBezTo>
                  <a:cubicBezTo>
                    <a:pt x="1248295" y="134473"/>
                    <a:pt x="1205490" y="74123"/>
                    <a:pt x="1149711" y="44608"/>
                  </a:cubicBezTo>
                  <a:cubicBezTo>
                    <a:pt x="1065409" y="0"/>
                    <a:pt x="952684" y="33623"/>
                    <a:pt x="863053" y="45745"/>
                  </a:cubicBezTo>
                  <a:cubicBezTo>
                    <a:pt x="773804" y="57810"/>
                    <a:pt x="655383" y="55340"/>
                    <a:pt x="586384" y="120764"/>
                  </a:cubicBezTo>
                  <a:cubicBezTo>
                    <a:pt x="555796" y="149771"/>
                    <a:pt x="534390" y="190258"/>
                    <a:pt x="516743" y="233013"/>
                  </a:cubicBezTo>
                  <a:cubicBezTo>
                    <a:pt x="479463" y="228803"/>
                    <a:pt x="440829" y="236651"/>
                    <a:pt x="404025" y="241623"/>
                  </a:cubicBezTo>
                  <a:cubicBezTo>
                    <a:pt x="315671" y="253568"/>
                    <a:pt x="244646" y="290144"/>
                    <a:pt x="219341" y="361403"/>
                  </a:cubicBezTo>
                  <a:cubicBezTo>
                    <a:pt x="69773" y="442721"/>
                    <a:pt x="0" y="609415"/>
                    <a:pt x="22237" y="780770"/>
                  </a:cubicBezTo>
                  <a:cubicBezTo>
                    <a:pt x="39801" y="916127"/>
                    <a:pt x="58813" y="1051312"/>
                    <a:pt x="77101" y="1186573"/>
                  </a:cubicBezTo>
                  <a:cubicBezTo>
                    <a:pt x="98075" y="1341685"/>
                    <a:pt x="132232" y="1486268"/>
                    <a:pt x="279145" y="1573161"/>
                  </a:cubicBezTo>
                  <a:cubicBezTo>
                    <a:pt x="391350" y="1639525"/>
                    <a:pt x="505860" y="1628438"/>
                    <a:pt x="627259" y="1612023"/>
                  </a:cubicBezTo>
                  <a:cubicBezTo>
                    <a:pt x="905179" y="1574450"/>
                    <a:pt x="1183106" y="1536877"/>
                    <a:pt x="1461033" y="1499298"/>
                  </a:cubicBezTo>
                  <a:cubicBezTo>
                    <a:pt x="1563573" y="1485436"/>
                    <a:pt x="1667535" y="1479429"/>
                    <a:pt x="1757946" y="1423327"/>
                  </a:cubicBezTo>
                  <a:cubicBezTo>
                    <a:pt x="1914696" y="1326070"/>
                    <a:pt x="1953571" y="1157693"/>
                    <a:pt x="1930431" y="986529"/>
                  </a:cubicBezTo>
                  <a:cubicBezTo>
                    <a:pt x="1910238" y="837177"/>
                    <a:pt x="1890039" y="687825"/>
                    <a:pt x="1869852" y="538473"/>
                  </a:cubicBezTo>
                  <a:cubicBezTo>
                    <a:pt x="1839721" y="315639"/>
                    <a:pt x="1670583" y="156051"/>
                    <a:pt x="1442415" y="1702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1463832" y="2244126"/>
              <a:ext cx="1953571" cy="1639531"/>
            </a:xfrm>
            <a:custGeom>
              <a:avLst/>
              <a:gdLst/>
              <a:ahLst/>
              <a:cxnLst/>
              <a:rect l="l" t="t" r="r" b="b"/>
              <a:pathLst>
                <a:path w="1953571" h="1639531" extrusionOk="0">
                  <a:moveTo>
                    <a:pt x="1442415" y="170249"/>
                  </a:moveTo>
                  <a:cubicBezTo>
                    <a:pt x="1437335" y="170345"/>
                    <a:pt x="1432153" y="170656"/>
                    <a:pt x="1426762" y="171386"/>
                  </a:cubicBezTo>
                  <a:cubicBezTo>
                    <a:pt x="1380286" y="177666"/>
                    <a:pt x="1333804" y="183953"/>
                    <a:pt x="1287322" y="190233"/>
                  </a:cubicBezTo>
                  <a:cubicBezTo>
                    <a:pt x="1248295" y="134480"/>
                    <a:pt x="1205490" y="74129"/>
                    <a:pt x="1149711" y="44615"/>
                  </a:cubicBezTo>
                  <a:cubicBezTo>
                    <a:pt x="1065409" y="0"/>
                    <a:pt x="952684" y="33629"/>
                    <a:pt x="863053" y="45751"/>
                  </a:cubicBezTo>
                  <a:cubicBezTo>
                    <a:pt x="773804" y="57816"/>
                    <a:pt x="655383" y="55346"/>
                    <a:pt x="586384" y="120770"/>
                  </a:cubicBezTo>
                  <a:cubicBezTo>
                    <a:pt x="555796" y="149771"/>
                    <a:pt x="534390" y="190258"/>
                    <a:pt x="516743" y="233019"/>
                  </a:cubicBezTo>
                  <a:cubicBezTo>
                    <a:pt x="479463" y="228809"/>
                    <a:pt x="440829" y="236651"/>
                    <a:pt x="404025" y="241630"/>
                  </a:cubicBezTo>
                  <a:cubicBezTo>
                    <a:pt x="315671" y="253574"/>
                    <a:pt x="244646" y="290150"/>
                    <a:pt x="219341" y="361410"/>
                  </a:cubicBezTo>
                  <a:cubicBezTo>
                    <a:pt x="69773" y="442728"/>
                    <a:pt x="0" y="609422"/>
                    <a:pt x="22237" y="780776"/>
                  </a:cubicBezTo>
                  <a:cubicBezTo>
                    <a:pt x="39801" y="916127"/>
                    <a:pt x="58813" y="1051312"/>
                    <a:pt x="77101" y="1186580"/>
                  </a:cubicBezTo>
                  <a:cubicBezTo>
                    <a:pt x="98075" y="1341691"/>
                    <a:pt x="132232" y="1486274"/>
                    <a:pt x="279145" y="1573168"/>
                  </a:cubicBezTo>
                  <a:cubicBezTo>
                    <a:pt x="391350" y="1639531"/>
                    <a:pt x="505860" y="1628444"/>
                    <a:pt x="627259" y="1612030"/>
                  </a:cubicBezTo>
                  <a:cubicBezTo>
                    <a:pt x="905179" y="1574457"/>
                    <a:pt x="1183106" y="1536877"/>
                    <a:pt x="1461033" y="1499304"/>
                  </a:cubicBezTo>
                  <a:cubicBezTo>
                    <a:pt x="1563573" y="1485436"/>
                    <a:pt x="1667535" y="1479435"/>
                    <a:pt x="1757946" y="1423333"/>
                  </a:cubicBezTo>
                  <a:cubicBezTo>
                    <a:pt x="1914696" y="1326076"/>
                    <a:pt x="1953571" y="1157700"/>
                    <a:pt x="1930431" y="986536"/>
                  </a:cubicBezTo>
                  <a:cubicBezTo>
                    <a:pt x="1910238" y="837177"/>
                    <a:pt x="1890039" y="687832"/>
                    <a:pt x="1869852" y="538473"/>
                  </a:cubicBezTo>
                  <a:cubicBezTo>
                    <a:pt x="1839722" y="315645"/>
                    <a:pt x="1670583" y="156057"/>
                    <a:pt x="1442415" y="170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1806834" y="2610843"/>
              <a:ext cx="187617" cy="116281"/>
            </a:xfrm>
            <a:custGeom>
              <a:avLst/>
              <a:gdLst/>
              <a:ahLst/>
              <a:cxnLst/>
              <a:rect l="l" t="t" r="r" b="b"/>
              <a:pathLst>
                <a:path w="187617" h="116281" extrusionOk="0">
                  <a:moveTo>
                    <a:pt x="187617" y="92532"/>
                  </a:moveTo>
                  <a:lnTo>
                    <a:pt x="11944" y="116281"/>
                  </a:lnTo>
                  <a:lnTo>
                    <a:pt x="806" y="33928"/>
                  </a:lnTo>
                  <a:cubicBezTo>
                    <a:pt x="0" y="27946"/>
                    <a:pt x="4190" y="22440"/>
                    <a:pt x="10179" y="21634"/>
                  </a:cubicBezTo>
                  <a:lnTo>
                    <a:pt x="164185" y="812"/>
                  </a:lnTo>
                  <a:cubicBezTo>
                    <a:pt x="170167" y="0"/>
                    <a:pt x="175672" y="4197"/>
                    <a:pt x="176479" y="101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1784548" y="2588574"/>
              <a:ext cx="234442" cy="163099"/>
            </a:xfrm>
            <a:custGeom>
              <a:avLst/>
              <a:gdLst/>
              <a:ahLst/>
              <a:cxnLst/>
              <a:rect l="l" t="t" r="r" b="b"/>
              <a:pathLst>
                <a:path w="234442" h="163099" extrusionOk="0">
                  <a:moveTo>
                    <a:pt x="234442" y="133502"/>
                  </a:moveTo>
                  <a:lnTo>
                    <a:pt x="15519" y="163099"/>
                  </a:lnTo>
                  <a:lnTo>
                    <a:pt x="3587" y="74847"/>
                  </a:lnTo>
                  <a:cubicBezTo>
                    <a:pt x="0" y="48285"/>
                    <a:pt x="18694" y="23748"/>
                    <a:pt x="45262" y="20161"/>
                  </a:cubicBezTo>
                  <a:lnTo>
                    <a:pt x="167811" y="3587"/>
                  </a:lnTo>
                  <a:cubicBezTo>
                    <a:pt x="194373" y="0"/>
                    <a:pt x="218922" y="18688"/>
                    <a:pt x="222510" y="45250"/>
                  </a:cubicBezTo>
                  <a:close/>
                  <a:moveTo>
                    <a:pt x="52920" y="114007"/>
                  </a:moveTo>
                  <a:lnTo>
                    <a:pt x="185350" y="96107"/>
                  </a:lnTo>
                  <a:lnTo>
                    <a:pt x="179260" y="51098"/>
                  </a:lnTo>
                  <a:cubicBezTo>
                    <a:pt x="178898" y="48374"/>
                    <a:pt x="176390" y="46462"/>
                    <a:pt x="173659" y="46831"/>
                  </a:cubicBezTo>
                  <a:lnTo>
                    <a:pt x="51111" y="63398"/>
                  </a:lnTo>
                  <a:cubicBezTo>
                    <a:pt x="48374" y="63766"/>
                    <a:pt x="46462" y="66274"/>
                    <a:pt x="46837" y="689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2051447" y="2401484"/>
              <a:ext cx="644772" cy="279253"/>
            </a:xfrm>
            <a:custGeom>
              <a:avLst/>
              <a:gdLst/>
              <a:ahLst/>
              <a:cxnLst/>
              <a:rect l="l" t="t" r="r" b="b"/>
              <a:pathLst>
                <a:path w="644772" h="279253" extrusionOk="0">
                  <a:moveTo>
                    <a:pt x="644772" y="192074"/>
                  </a:moveTo>
                  <a:lnTo>
                    <a:pt x="0" y="279253"/>
                  </a:lnTo>
                  <a:lnTo>
                    <a:pt x="81324" y="80346"/>
                  </a:lnTo>
                  <a:cubicBezTo>
                    <a:pt x="88245" y="63411"/>
                    <a:pt x="103689" y="51460"/>
                    <a:pt x="121824" y="49009"/>
                  </a:cubicBezTo>
                  <a:lnTo>
                    <a:pt x="466185" y="2451"/>
                  </a:lnTo>
                  <a:cubicBezTo>
                    <a:pt x="484314" y="0"/>
                    <a:pt x="502373" y="7416"/>
                    <a:pt x="513549" y="21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2016970" y="2378823"/>
              <a:ext cx="719575" cy="328587"/>
            </a:xfrm>
            <a:custGeom>
              <a:avLst/>
              <a:gdLst/>
              <a:ahLst/>
              <a:cxnLst/>
              <a:rect l="l" t="t" r="r" b="b"/>
              <a:pathLst>
                <a:path w="719575" h="328587" extrusionOk="0">
                  <a:moveTo>
                    <a:pt x="719575" y="231305"/>
                  </a:moveTo>
                  <a:lnTo>
                    <a:pt x="0" y="328587"/>
                  </a:lnTo>
                  <a:lnTo>
                    <a:pt x="95605" y="94748"/>
                  </a:lnTo>
                  <a:cubicBezTo>
                    <a:pt x="105448" y="70662"/>
                    <a:pt x="127584" y="53530"/>
                    <a:pt x="153377" y="50044"/>
                  </a:cubicBezTo>
                  <a:lnTo>
                    <a:pt x="497725" y="3486"/>
                  </a:lnTo>
                  <a:cubicBezTo>
                    <a:pt x="523532" y="0"/>
                    <a:pt x="549427" y="10642"/>
                    <a:pt x="565315" y="31261"/>
                  </a:cubicBezTo>
                  <a:close/>
                  <a:moveTo>
                    <a:pt x="68948" y="275234"/>
                  </a:moveTo>
                  <a:lnTo>
                    <a:pt x="638924" y="198170"/>
                  </a:lnTo>
                  <a:lnTo>
                    <a:pt x="530745" y="57892"/>
                  </a:lnTo>
                  <a:cubicBezTo>
                    <a:pt x="524363" y="49606"/>
                    <a:pt x="513949" y="45326"/>
                    <a:pt x="503574" y="46736"/>
                  </a:cubicBezTo>
                  <a:lnTo>
                    <a:pt x="159226" y="93287"/>
                  </a:lnTo>
                  <a:cubicBezTo>
                    <a:pt x="148863" y="94684"/>
                    <a:pt x="139960" y="101574"/>
                    <a:pt x="135997" y="111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1599142" y="2533817"/>
              <a:ext cx="1684832" cy="1217803"/>
            </a:xfrm>
            <a:custGeom>
              <a:avLst/>
              <a:gdLst/>
              <a:ahLst/>
              <a:cxnLst/>
              <a:rect l="l" t="t" r="r" b="b"/>
              <a:pathLst>
                <a:path w="1684832" h="1217803" extrusionOk="0">
                  <a:moveTo>
                    <a:pt x="1467015" y="1050664"/>
                  </a:moveTo>
                  <a:lnTo>
                    <a:pt x="358781" y="1200499"/>
                  </a:lnTo>
                  <a:cubicBezTo>
                    <a:pt x="230733" y="1217803"/>
                    <a:pt x="112896" y="1128045"/>
                    <a:pt x="95586" y="999998"/>
                  </a:cubicBezTo>
                  <a:lnTo>
                    <a:pt x="15862" y="410286"/>
                  </a:lnTo>
                  <a:cubicBezTo>
                    <a:pt x="0" y="292982"/>
                    <a:pt x="82238" y="185026"/>
                    <a:pt x="199542" y="169170"/>
                  </a:cubicBezTo>
                  <a:lnTo>
                    <a:pt x="1317237" y="18059"/>
                  </a:lnTo>
                  <a:cubicBezTo>
                    <a:pt x="1450797" y="0"/>
                    <a:pt x="1573714" y="93630"/>
                    <a:pt x="1591767" y="227196"/>
                  </a:cubicBezTo>
                  <a:lnTo>
                    <a:pt x="1667516" y="787469"/>
                  </a:lnTo>
                  <a:cubicBezTo>
                    <a:pt x="1684832" y="915517"/>
                    <a:pt x="1595062" y="1033348"/>
                    <a:pt x="1467015" y="10506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1578148" y="2511044"/>
              <a:ext cx="1727993" cy="1262748"/>
            </a:xfrm>
            <a:custGeom>
              <a:avLst/>
              <a:gdLst/>
              <a:ahLst/>
              <a:cxnLst/>
              <a:rect l="l" t="t" r="r" b="b"/>
              <a:pathLst>
                <a:path w="1727993" h="1262748" extrusionOk="0">
                  <a:moveTo>
                    <a:pt x="1473727" y="1097387"/>
                  </a:moveTo>
                  <a:lnTo>
                    <a:pt x="399903" y="1242567"/>
                  </a:lnTo>
                  <a:cubicBezTo>
                    <a:pt x="250647" y="1262748"/>
                    <a:pt x="112807" y="1157738"/>
                    <a:pt x="92627" y="1008481"/>
                  </a:cubicBezTo>
                  <a:lnTo>
                    <a:pt x="20180" y="472636"/>
                  </a:lnTo>
                  <a:cubicBezTo>
                    <a:pt x="0" y="323380"/>
                    <a:pt x="105003" y="185540"/>
                    <a:pt x="254260" y="165360"/>
                  </a:cubicBezTo>
                  <a:lnTo>
                    <a:pt x="1328096" y="20180"/>
                  </a:lnTo>
                  <a:cubicBezTo>
                    <a:pt x="1477346" y="0"/>
                    <a:pt x="1615185" y="105016"/>
                    <a:pt x="1635366" y="254260"/>
                  </a:cubicBezTo>
                  <a:lnTo>
                    <a:pt x="1707813" y="790111"/>
                  </a:lnTo>
                  <a:cubicBezTo>
                    <a:pt x="1727993" y="939361"/>
                    <a:pt x="1622983" y="1077207"/>
                    <a:pt x="1473727" y="1097387"/>
                  </a:cubicBezTo>
                  <a:close/>
                  <a:moveTo>
                    <a:pt x="260108" y="208610"/>
                  </a:moveTo>
                  <a:cubicBezTo>
                    <a:pt x="134702" y="225564"/>
                    <a:pt x="46462" y="341382"/>
                    <a:pt x="63417" y="466788"/>
                  </a:cubicBezTo>
                  <a:lnTo>
                    <a:pt x="135870" y="1002639"/>
                  </a:lnTo>
                  <a:cubicBezTo>
                    <a:pt x="152819" y="1128045"/>
                    <a:pt x="268643" y="1216272"/>
                    <a:pt x="394055" y="1199324"/>
                  </a:cubicBezTo>
                  <a:lnTo>
                    <a:pt x="1467885" y="1054138"/>
                  </a:lnTo>
                  <a:cubicBezTo>
                    <a:pt x="1593291" y="1037183"/>
                    <a:pt x="1681524" y="921365"/>
                    <a:pt x="1664569" y="795953"/>
                  </a:cubicBezTo>
                  <a:lnTo>
                    <a:pt x="1592129" y="260108"/>
                  </a:lnTo>
                  <a:cubicBezTo>
                    <a:pt x="1575168" y="134702"/>
                    <a:pt x="1459344" y="46469"/>
                    <a:pt x="1333938" y="63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2016784" y="2717053"/>
              <a:ext cx="850722" cy="850728"/>
            </a:xfrm>
            <a:custGeom>
              <a:avLst/>
              <a:gdLst/>
              <a:ahLst/>
              <a:cxnLst/>
              <a:rect l="l" t="t" r="r" b="b"/>
              <a:pathLst>
                <a:path w="850722" h="850728" extrusionOk="0">
                  <a:moveTo>
                    <a:pt x="821169" y="371849"/>
                  </a:moveTo>
                  <a:cubicBezTo>
                    <a:pt x="850722" y="590454"/>
                    <a:pt x="697477" y="791616"/>
                    <a:pt x="478872" y="821175"/>
                  </a:cubicBezTo>
                  <a:cubicBezTo>
                    <a:pt x="260273" y="850728"/>
                    <a:pt x="59105" y="697477"/>
                    <a:pt x="29552" y="478872"/>
                  </a:cubicBezTo>
                  <a:cubicBezTo>
                    <a:pt x="0" y="260280"/>
                    <a:pt x="153244" y="59112"/>
                    <a:pt x="371843" y="29559"/>
                  </a:cubicBezTo>
                  <a:cubicBezTo>
                    <a:pt x="590448" y="0"/>
                    <a:pt x="791616" y="153250"/>
                    <a:pt x="821169" y="3718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1993588" y="2693869"/>
              <a:ext cx="897108" cy="897096"/>
            </a:xfrm>
            <a:custGeom>
              <a:avLst/>
              <a:gdLst/>
              <a:ahLst/>
              <a:cxnLst/>
              <a:rect l="l" t="t" r="r" b="b"/>
              <a:pathLst>
                <a:path w="897108" h="897096" extrusionOk="0">
                  <a:moveTo>
                    <a:pt x="504996" y="865974"/>
                  </a:moveTo>
                  <a:cubicBezTo>
                    <a:pt x="274815" y="897096"/>
                    <a:pt x="62242" y="735158"/>
                    <a:pt x="31121" y="504977"/>
                  </a:cubicBezTo>
                  <a:cubicBezTo>
                    <a:pt x="0" y="274808"/>
                    <a:pt x="161944" y="62236"/>
                    <a:pt x="392125" y="31115"/>
                  </a:cubicBezTo>
                  <a:cubicBezTo>
                    <a:pt x="622287" y="0"/>
                    <a:pt x="834872" y="161937"/>
                    <a:pt x="865987" y="392106"/>
                  </a:cubicBezTo>
                  <a:cubicBezTo>
                    <a:pt x="897108" y="622280"/>
                    <a:pt x="735164" y="834859"/>
                    <a:pt x="504996" y="865974"/>
                  </a:cubicBezTo>
                  <a:close/>
                  <a:moveTo>
                    <a:pt x="397973" y="74358"/>
                  </a:moveTo>
                  <a:cubicBezTo>
                    <a:pt x="191636" y="102260"/>
                    <a:pt x="46469" y="292804"/>
                    <a:pt x="74364" y="499141"/>
                  </a:cubicBezTo>
                  <a:cubicBezTo>
                    <a:pt x="102260" y="705465"/>
                    <a:pt x="292817" y="850633"/>
                    <a:pt x="499154" y="822731"/>
                  </a:cubicBezTo>
                  <a:cubicBezTo>
                    <a:pt x="705472" y="794842"/>
                    <a:pt x="850639" y="604278"/>
                    <a:pt x="822750" y="397954"/>
                  </a:cubicBezTo>
                  <a:cubicBezTo>
                    <a:pt x="794848" y="191630"/>
                    <a:pt x="604291" y="46462"/>
                    <a:pt x="397973" y="74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2171113" y="2871381"/>
              <a:ext cx="542067" cy="542074"/>
            </a:xfrm>
            <a:custGeom>
              <a:avLst/>
              <a:gdLst/>
              <a:ahLst/>
              <a:cxnLst/>
              <a:rect l="l" t="t" r="r" b="b"/>
              <a:pathLst>
                <a:path w="542067" h="542074" extrusionOk="0">
                  <a:moveTo>
                    <a:pt x="523239" y="236937"/>
                  </a:moveTo>
                  <a:cubicBezTo>
                    <a:pt x="542067" y="376231"/>
                    <a:pt x="444417" y="504405"/>
                    <a:pt x="305130" y="523239"/>
                  </a:cubicBezTo>
                  <a:cubicBezTo>
                    <a:pt x="165842" y="542074"/>
                    <a:pt x="37655" y="444423"/>
                    <a:pt x="18827" y="305130"/>
                  </a:cubicBezTo>
                  <a:cubicBezTo>
                    <a:pt x="0" y="165849"/>
                    <a:pt x="97650" y="37661"/>
                    <a:pt x="236931" y="18827"/>
                  </a:cubicBezTo>
                  <a:cubicBezTo>
                    <a:pt x="376224" y="0"/>
                    <a:pt x="504405" y="97643"/>
                    <a:pt x="523239" y="236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2147904" y="2848175"/>
              <a:ext cx="588473" cy="588479"/>
            </a:xfrm>
            <a:custGeom>
              <a:avLst/>
              <a:gdLst/>
              <a:ahLst/>
              <a:cxnLst/>
              <a:rect l="l" t="t" r="r" b="b"/>
              <a:pathLst>
                <a:path w="588473" h="588479" extrusionOk="0">
                  <a:moveTo>
                    <a:pt x="331266" y="568071"/>
                  </a:moveTo>
                  <a:cubicBezTo>
                    <a:pt x="180282" y="588479"/>
                    <a:pt x="40830" y="482250"/>
                    <a:pt x="20415" y="331260"/>
                  </a:cubicBezTo>
                  <a:cubicBezTo>
                    <a:pt x="0" y="180270"/>
                    <a:pt x="106241" y="40824"/>
                    <a:pt x="257225" y="20408"/>
                  </a:cubicBezTo>
                  <a:cubicBezTo>
                    <a:pt x="408209" y="0"/>
                    <a:pt x="547649" y="106229"/>
                    <a:pt x="568058" y="257213"/>
                  </a:cubicBezTo>
                  <a:cubicBezTo>
                    <a:pt x="588473" y="408209"/>
                    <a:pt x="482257" y="547655"/>
                    <a:pt x="331266" y="568071"/>
                  </a:cubicBezTo>
                  <a:close/>
                  <a:moveTo>
                    <a:pt x="263074" y="63658"/>
                  </a:moveTo>
                  <a:cubicBezTo>
                    <a:pt x="135921" y="80848"/>
                    <a:pt x="46469" y="198272"/>
                    <a:pt x="63658" y="325418"/>
                  </a:cubicBezTo>
                  <a:cubicBezTo>
                    <a:pt x="80848" y="452558"/>
                    <a:pt x="198266" y="542016"/>
                    <a:pt x="325418" y="524827"/>
                  </a:cubicBezTo>
                  <a:cubicBezTo>
                    <a:pt x="452564" y="507638"/>
                    <a:pt x="542010" y="390213"/>
                    <a:pt x="524821" y="263061"/>
                  </a:cubicBezTo>
                  <a:cubicBezTo>
                    <a:pt x="507631" y="135928"/>
                    <a:pt x="390207" y="46469"/>
                    <a:pt x="263074" y="63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2736168" y="2622790"/>
              <a:ext cx="294773" cy="163385"/>
            </a:xfrm>
            <a:custGeom>
              <a:avLst/>
              <a:gdLst/>
              <a:ahLst/>
              <a:cxnLst/>
              <a:rect l="l" t="t" r="r" b="b"/>
              <a:pathLst>
                <a:path w="294773" h="163385" extrusionOk="0">
                  <a:moveTo>
                    <a:pt x="278853" y="128898"/>
                  </a:moveTo>
                  <a:lnTo>
                    <a:pt x="33172" y="162115"/>
                  </a:lnTo>
                  <a:cubicBezTo>
                    <a:pt x="23818" y="163385"/>
                    <a:pt x="15201" y="156819"/>
                    <a:pt x="13938" y="147466"/>
                  </a:cubicBezTo>
                  <a:lnTo>
                    <a:pt x="1263" y="53714"/>
                  </a:lnTo>
                  <a:cubicBezTo>
                    <a:pt x="0" y="44361"/>
                    <a:pt x="6559" y="35744"/>
                    <a:pt x="15919" y="34480"/>
                  </a:cubicBezTo>
                  <a:lnTo>
                    <a:pt x="261600" y="1263"/>
                  </a:lnTo>
                  <a:cubicBezTo>
                    <a:pt x="270954" y="0"/>
                    <a:pt x="279565" y="6553"/>
                    <a:pt x="280835" y="15913"/>
                  </a:cubicBezTo>
                  <a:lnTo>
                    <a:pt x="293509" y="109670"/>
                  </a:lnTo>
                  <a:cubicBezTo>
                    <a:pt x="294773" y="119024"/>
                    <a:pt x="288213" y="127635"/>
                    <a:pt x="278853" y="1288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2714430" y="2601052"/>
              <a:ext cx="338245" cy="206857"/>
            </a:xfrm>
            <a:custGeom>
              <a:avLst/>
              <a:gdLst/>
              <a:ahLst/>
              <a:cxnLst/>
              <a:rect l="l" t="t" r="r" b="b"/>
              <a:pathLst>
                <a:path w="338245" h="206857" extrusionOk="0">
                  <a:moveTo>
                    <a:pt x="278911" y="175583"/>
                  </a:moveTo>
                  <a:lnTo>
                    <a:pt x="82435" y="202145"/>
                  </a:lnTo>
                  <a:cubicBezTo>
                    <a:pt x="47605" y="206857"/>
                    <a:pt x="15443" y="182352"/>
                    <a:pt x="10731" y="147529"/>
                  </a:cubicBezTo>
                  <a:lnTo>
                    <a:pt x="4711" y="102971"/>
                  </a:lnTo>
                  <a:cubicBezTo>
                    <a:pt x="0" y="68148"/>
                    <a:pt x="24504" y="35979"/>
                    <a:pt x="59328" y="31267"/>
                  </a:cubicBezTo>
                  <a:lnTo>
                    <a:pt x="255809" y="4705"/>
                  </a:lnTo>
                  <a:cubicBezTo>
                    <a:pt x="290639" y="0"/>
                    <a:pt x="322802" y="24504"/>
                    <a:pt x="327513" y="59328"/>
                  </a:cubicBezTo>
                  <a:lnTo>
                    <a:pt x="333540" y="103886"/>
                  </a:lnTo>
                  <a:cubicBezTo>
                    <a:pt x="338245" y="138709"/>
                    <a:pt x="313740" y="170872"/>
                    <a:pt x="278911" y="175583"/>
                  </a:cubicBezTo>
                  <a:close/>
                  <a:moveTo>
                    <a:pt x="65176" y="74517"/>
                  </a:moveTo>
                  <a:cubicBezTo>
                    <a:pt x="54197" y="75996"/>
                    <a:pt x="46469" y="86144"/>
                    <a:pt x="47948" y="97129"/>
                  </a:cubicBezTo>
                  <a:lnTo>
                    <a:pt x="53975" y="141681"/>
                  </a:lnTo>
                  <a:cubicBezTo>
                    <a:pt x="55460" y="152666"/>
                    <a:pt x="65601" y="160381"/>
                    <a:pt x="76587" y="158902"/>
                  </a:cubicBezTo>
                  <a:lnTo>
                    <a:pt x="273062" y="132334"/>
                  </a:lnTo>
                  <a:cubicBezTo>
                    <a:pt x="284048" y="130854"/>
                    <a:pt x="291782" y="120713"/>
                    <a:pt x="290290" y="109734"/>
                  </a:cubicBezTo>
                  <a:lnTo>
                    <a:pt x="284270" y="65176"/>
                  </a:lnTo>
                  <a:cubicBezTo>
                    <a:pt x="282784" y="54197"/>
                    <a:pt x="272637" y="46462"/>
                    <a:pt x="261658" y="479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2215904" y="2467963"/>
              <a:ext cx="285775" cy="115849"/>
            </a:xfrm>
            <a:custGeom>
              <a:avLst/>
              <a:gdLst/>
              <a:ahLst/>
              <a:cxnLst/>
              <a:rect l="l" t="t" r="r" b="b"/>
              <a:pathLst>
                <a:path w="285775" h="115849" extrusionOk="0">
                  <a:moveTo>
                    <a:pt x="246748" y="86175"/>
                  </a:moveTo>
                  <a:lnTo>
                    <a:pt x="50260" y="112744"/>
                  </a:lnTo>
                  <a:cubicBezTo>
                    <a:pt x="27311" y="115849"/>
                    <a:pt x="6203" y="99764"/>
                    <a:pt x="3105" y="76815"/>
                  </a:cubicBezTo>
                  <a:cubicBezTo>
                    <a:pt x="0" y="53879"/>
                    <a:pt x="16084" y="32772"/>
                    <a:pt x="39027" y="29667"/>
                  </a:cubicBezTo>
                  <a:lnTo>
                    <a:pt x="235508" y="3098"/>
                  </a:lnTo>
                  <a:cubicBezTo>
                    <a:pt x="258457" y="0"/>
                    <a:pt x="279565" y="16084"/>
                    <a:pt x="282670" y="39020"/>
                  </a:cubicBezTo>
                  <a:cubicBezTo>
                    <a:pt x="285775" y="61963"/>
                    <a:pt x="269684" y="83077"/>
                    <a:pt x="246748" y="861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2192670" y="2444739"/>
              <a:ext cx="332238" cy="162293"/>
            </a:xfrm>
            <a:custGeom>
              <a:avLst/>
              <a:gdLst/>
              <a:ahLst/>
              <a:cxnLst/>
              <a:rect l="l" t="t" r="r" b="b"/>
              <a:pathLst>
                <a:path w="332238" h="162293" extrusionOk="0">
                  <a:moveTo>
                    <a:pt x="272903" y="131019"/>
                  </a:moveTo>
                  <a:lnTo>
                    <a:pt x="76415" y="157587"/>
                  </a:lnTo>
                  <a:cubicBezTo>
                    <a:pt x="41586" y="162293"/>
                    <a:pt x="9423" y="137795"/>
                    <a:pt x="4711" y="102965"/>
                  </a:cubicBezTo>
                  <a:cubicBezTo>
                    <a:pt x="0" y="68148"/>
                    <a:pt x="24511" y="35979"/>
                    <a:pt x="59334" y="31267"/>
                  </a:cubicBezTo>
                  <a:lnTo>
                    <a:pt x="255822" y="4705"/>
                  </a:lnTo>
                  <a:cubicBezTo>
                    <a:pt x="290652" y="0"/>
                    <a:pt x="322821" y="24498"/>
                    <a:pt x="327526" y="59321"/>
                  </a:cubicBezTo>
                  <a:cubicBezTo>
                    <a:pt x="332238" y="94151"/>
                    <a:pt x="307727" y="126307"/>
                    <a:pt x="272903" y="131019"/>
                  </a:cubicBezTo>
                  <a:close/>
                  <a:moveTo>
                    <a:pt x="65176" y="74510"/>
                  </a:moveTo>
                  <a:cubicBezTo>
                    <a:pt x="54197" y="75996"/>
                    <a:pt x="46469" y="86144"/>
                    <a:pt x="47955" y="97129"/>
                  </a:cubicBezTo>
                  <a:cubicBezTo>
                    <a:pt x="49434" y="108102"/>
                    <a:pt x="59582" y="115830"/>
                    <a:pt x="70567" y="114338"/>
                  </a:cubicBezTo>
                  <a:lnTo>
                    <a:pt x="267055" y="87776"/>
                  </a:lnTo>
                  <a:cubicBezTo>
                    <a:pt x="278034" y="86290"/>
                    <a:pt x="285769" y="76155"/>
                    <a:pt x="284283" y="65170"/>
                  </a:cubicBezTo>
                  <a:cubicBezTo>
                    <a:pt x="282797" y="54197"/>
                    <a:pt x="272656" y="46462"/>
                    <a:pt x="261670" y="479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1916893" y="2745247"/>
              <a:ext cx="158438" cy="158432"/>
            </a:xfrm>
            <a:custGeom>
              <a:avLst/>
              <a:gdLst/>
              <a:ahLst/>
              <a:cxnLst/>
              <a:rect l="l" t="t" r="r" b="b"/>
              <a:pathLst>
                <a:path w="158438" h="158432" extrusionOk="0">
                  <a:moveTo>
                    <a:pt x="152933" y="69246"/>
                  </a:moveTo>
                  <a:cubicBezTo>
                    <a:pt x="158438" y="109956"/>
                    <a:pt x="129895" y="147427"/>
                    <a:pt x="89185" y="152933"/>
                  </a:cubicBezTo>
                  <a:cubicBezTo>
                    <a:pt x="48475" y="158432"/>
                    <a:pt x="11004" y="129895"/>
                    <a:pt x="5505" y="89185"/>
                  </a:cubicBezTo>
                  <a:cubicBezTo>
                    <a:pt x="0" y="48469"/>
                    <a:pt x="28543" y="11004"/>
                    <a:pt x="69253" y="5499"/>
                  </a:cubicBezTo>
                  <a:cubicBezTo>
                    <a:pt x="109962" y="0"/>
                    <a:pt x="147434" y="28536"/>
                    <a:pt x="152933" y="692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1893679" y="2722015"/>
              <a:ext cx="204876" cy="204895"/>
            </a:xfrm>
            <a:custGeom>
              <a:avLst/>
              <a:gdLst/>
              <a:ahLst/>
              <a:cxnLst/>
              <a:rect l="l" t="t" r="r" b="b"/>
              <a:pathLst>
                <a:path w="204876" h="204895" extrusionOk="0">
                  <a:moveTo>
                    <a:pt x="115322" y="197789"/>
                  </a:moveTo>
                  <a:cubicBezTo>
                    <a:pt x="62757" y="204895"/>
                    <a:pt x="14211" y="167906"/>
                    <a:pt x="7105" y="115335"/>
                  </a:cubicBezTo>
                  <a:cubicBezTo>
                    <a:pt x="0" y="62763"/>
                    <a:pt x="36982" y="14223"/>
                    <a:pt x="89541" y="7112"/>
                  </a:cubicBezTo>
                  <a:cubicBezTo>
                    <a:pt x="142112" y="0"/>
                    <a:pt x="190665" y="36988"/>
                    <a:pt x="197770" y="89560"/>
                  </a:cubicBezTo>
                  <a:cubicBezTo>
                    <a:pt x="204876" y="142125"/>
                    <a:pt x="167894" y="190684"/>
                    <a:pt x="115322" y="197789"/>
                  </a:cubicBezTo>
                  <a:close/>
                  <a:moveTo>
                    <a:pt x="95383" y="50355"/>
                  </a:moveTo>
                  <a:cubicBezTo>
                    <a:pt x="66675" y="54235"/>
                    <a:pt x="46462" y="80765"/>
                    <a:pt x="50342" y="109493"/>
                  </a:cubicBezTo>
                  <a:cubicBezTo>
                    <a:pt x="54235" y="138214"/>
                    <a:pt x="80752" y="158432"/>
                    <a:pt x="109474" y="154546"/>
                  </a:cubicBezTo>
                  <a:cubicBezTo>
                    <a:pt x="138201" y="150660"/>
                    <a:pt x="158413" y="124123"/>
                    <a:pt x="154520" y="95402"/>
                  </a:cubicBezTo>
                  <a:cubicBezTo>
                    <a:pt x="150641" y="66675"/>
                    <a:pt x="124117" y="46475"/>
                    <a:pt x="95383" y="50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1733355" y="3233887"/>
              <a:ext cx="84150" cy="325158"/>
            </a:xfrm>
            <a:custGeom>
              <a:avLst/>
              <a:gdLst/>
              <a:ahLst/>
              <a:cxnLst/>
              <a:rect l="l" t="t" r="r" b="b"/>
              <a:pathLst>
                <a:path w="84150" h="325158" extrusionOk="0">
                  <a:moveTo>
                    <a:pt x="63842" y="323538"/>
                  </a:moveTo>
                  <a:lnTo>
                    <a:pt x="63842" y="323538"/>
                  </a:lnTo>
                  <a:cubicBezTo>
                    <a:pt x="51898" y="325158"/>
                    <a:pt x="40913" y="316788"/>
                    <a:pt x="39300" y="304844"/>
                  </a:cubicBezTo>
                  <a:lnTo>
                    <a:pt x="1619" y="26155"/>
                  </a:lnTo>
                  <a:cubicBezTo>
                    <a:pt x="0" y="14217"/>
                    <a:pt x="8375" y="3232"/>
                    <a:pt x="20319" y="1612"/>
                  </a:cubicBezTo>
                  <a:cubicBezTo>
                    <a:pt x="32257" y="0"/>
                    <a:pt x="43249" y="8369"/>
                    <a:pt x="44862" y="20307"/>
                  </a:cubicBezTo>
                  <a:lnTo>
                    <a:pt x="82537" y="298996"/>
                  </a:lnTo>
                  <a:cubicBezTo>
                    <a:pt x="84150" y="310940"/>
                    <a:pt x="75780" y="321925"/>
                    <a:pt x="63842" y="3235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1699266" y="2981676"/>
              <a:ext cx="63842" cy="175006"/>
            </a:xfrm>
            <a:custGeom>
              <a:avLst/>
              <a:gdLst/>
              <a:ahLst/>
              <a:cxnLst/>
              <a:rect l="l" t="t" r="r" b="b"/>
              <a:pathLst>
                <a:path w="63842" h="175006" extrusionOk="0">
                  <a:moveTo>
                    <a:pt x="43529" y="173393"/>
                  </a:moveTo>
                  <a:lnTo>
                    <a:pt x="43529" y="173393"/>
                  </a:lnTo>
                  <a:cubicBezTo>
                    <a:pt x="31591" y="175006"/>
                    <a:pt x="20605" y="166643"/>
                    <a:pt x="18986" y="154698"/>
                  </a:cubicBezTo>
                  <a:lnTo>
                    <a:pt x="1606" y="26162"/>
                  </a:lnTo>
                  <a:cubicBezTo>
                    <a:pt x="0" y="14224"/>
                    <a:pt x="8362" y="3232"/>
                    <a:pt x="20307" y="1619"/>
                  </a:cubicBezTo>
                  <a:cubicBezTo>
                    <a:pt x="32251" y="0"/>
                    <a:pt x="43237" y="8375"/>
                    <a:pt x="44850" y="20320"/>
                  </a:cubicBezTo>
                  <a:lnTo>
                    <a:pt x="62230" y="148850"/>
                  </a:lnTo>
                  <a:cubicBezTo>
                    <a:pt x="63842" y="160794"/>
                    <a:pt x="55473" y="171780"/>
                    <a:pt x="43529" y="173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367925" y="108850"/>
            <a:ext cx="4737000" cy="515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Slanje razglednica</a:t>
            </a:r>
            <a:endParaRPr sz="2500"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7" name="Google Shape;917;p36"/>
          <p:cNvSpPr txBox="1">
            <a:spLocks noGrp="1"/>
          </p:cNvSpPr>
          <p:nvPr>
            <p:ph type="body" idx="1"/>
          </p:nvPr>
        </p:nvSpPr>
        <p:spPr>
          <a:xfrm>
            <a:off x="3918850" y="4359175"/>
            <a:ext cx="5043900" cy="674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-podsjetnik na pomalo zaboravljene vrijednosti 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svi volimo dobiti poštu ❣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220213" y="3972500"/>
            <a:ext cx="1147700" cy="988821"/>
            <a:chOff x="4700820" y="3851539"/>
            <a:chExt cx="2017402" cy="1851032"/>
          </a:xfrm>
        </p:grpSpPr>
        <p:sp>
          <p:nvSpPr>
            <p:cNvPr id="919" name="Google Shape;919;p36"/>
            <p:cNvSpPr/>
            <p:nvPr/>
          </p:nvSpPr>
          <p:spPr>
            <a:xfrm>
              <a:off x="4774589" y="3925302"/>
              <a:ext cx="1943633" cy="1777269"/>
            </a:xfrm>
            <a:custGeom>
              <a:avLst/>
              <a:gdLst/>
              <a:ahLst/>
              <a:cxnLst/>
              <a:rect l="l" t="t" r="r" b="b"/>
              <a:pathLst>
                <a:path w="1943633" h="1777269" extrusionOk="0">
                  <a:moveTo>
                    <a:pt x="1933422" y="1479664"/>
                  </a:moveTo>
                  <a:cubicBezTo>
                    <a:pt x="1933962" y="1460817"/>
                    <a:pt x="1928748" y="1440643"/>
                    <a:pt x="1915585" y="1420158"/>
                  </a:cubicBezTo>
                  <a:cubicBezTo>
                    <a:pt x="1912289" y="1412792"/>
                    <a:pt x="1907952" y="1406258"/>
                    <a:pt x="1902910" y="1400422"/>
                  </a:cubicBezTo>
                  <a:cubicBezTo>
                    <a:pt x="1810778" y="1256982"/>
                    <a:pt x="1718640" y="1113542"/>
                    <a:pt x="1626495" y="970095"/>
                  </a:cubicBezTo>
                  <a:cubicBezTo>
                    <a:pt x="1575219" y="890263"/>
                    <a:pt x="1523466" y="802195"/>
                    <a:pt x="1417377" y="813231"/>
                  </a:cubicBezTo>
                  <a:cubicBezTo>
                    <a:pt x="1480699" y="682999"/>
                    <a:pt x="1521066" y="548455"/>
                    <a:pt x="1472323" y="393255"/>
                  </a:cubicBezTo>
                  <a:cubicBezTo>
                    <a:pt x="1413160" y="204901"/>
                    <a:pt x="1249895" y="61715"/>
                    <a:pt x="1054138" y="32746"/>
                  </a:cubicBezTo>
                  <a:cubicBezTo>
                    <a:pt x="832904" y="0"/>
                    <a:pt x="607790" y="113163"/>
                    <a:pt x="509714" y="316477"/>
                  </a:cubicBezTo>
                  <a:cubicBezTo>
                    <a:pt x="460254" y="419023"/>
                    <a:pt x="444969" y="533241"/>
                    <a:pt x="466102" y="645236"/>
                  </a:cubicBezTo>
                  <a:cubicBezTo>
                    <a:pt x="481222" y="725290"/>
                    <a:pt x="519074" y="798512"/>
                    <a:pt x="559841" y="869759"/>
                  </a:cubicBezTo>
                  <a:cubicBezTo>
                    <a:pt x="518782" y="883742"/>
                    <a:pt x="477723" y="897731"/>
                    <a:pt x="436657" y="911720"/>
                  </a:cubicBezTo>
                  <a:cubicBezTo>
                    <a:pt x="304577" y="862006"/>
                    <a:pt x="98729" y="765168"/>
                    <a:pt x="29521" y="940485"/>
                  </a:cubicBezTo>
                  <a:cubicBezTo>
                    <a:pt x="0" y="1015257"/>
                    <a:pt x="32277" y="1075728"/>
                    <a:pt x="71202" y="1136332"/>
                  </a:cubicBezTo>
                  <a:cubicBezTo>
                    <a:pt x="112528" y="1200664"/>
                    <a:pt x="153854" y="1265002"/>
                    <a:pt x="195179" y="1329334"/>
                  </a:cubicBezTo>
                  <a:lnTo>
                    <a:pt x="324624" y="1530851"/>
                  </a:lnTo>
                  <a:cubicBezTo>
                    <a:pt x="359486" y="1585118"/>
                    <a:pt x="389420" y="1631264"/>
                    <a:pt x="453745" y="1656187"/>
                  </a:cubicBezTo>
                  <a:cubicBezTo>
                    <a:pt x="556647" y="1696040"/>
                    <a:pt x="669861" y="1742674"/>
                    <a:pt x="777773" y="1765217"/>
                  </a:cubicBezTo>
                  <a:cubicBezTo>
                    <a:pt x="835501" y="1777269"/>
                    <a:pt x="801420" y="1769122"/>
                    <a:pt x="787317" y="1767033"/>
                  </a:cubicBezTo>
                  <a:cubicBezTo>
                    <a:pt x="810793" y="1770507"/>
                    <a:pt x="831329" y="1771370"/>
                    <a:pt x="854417" y="1765649"/>
                  </a:cubicBezTo>
                  <a:cubicBezTo>
                    <a:pt x="860272" y="1764207"/>
                    <a:pt x="865816" y="1761477"/>
                    <a:pt x="871607" y="1759794"/>
                  </a:cubicBezTo>
                  <a:cubicBezTo>
                    <a:pt x="907288" y="1749444"/>
                    <a:pt x="942371" y="1735689"/>
                    <a:pt x="977538" y="1723720"/>
                  </a:cubicBezTo>
                  <a:lnTo>
                    <a:pt x="1152296" y="1664188"/>
                  </a:lnTo>
                  <a:cubicBezTo>
                    <a:pt x="1216221" y="1685956"/>
                    <a:pt x="1280140" y="1707730"/>
                    <a:pt x="1344060" y="1729505"/>
                  </a:cubicBezTo>
                  <a:cubicBezTo>
                    <a:pt x="1373765" y="1739620"/>
                    <a:pt x="1408010" y="1757629"/>
                    <a:pt x="1439227" y="1761915"/>
                  </a:cubicBezTo>
                  <a:cubicBezTo>
                    <a:pt x="1456315" y="1764264"/>
                    <a:pt x="1414881" y="1752174"/>
                    <a:pt x="1417656" y="1752422"/>
                  </a:cubicBezTo>
                  <a:cubicBezTo>
                    <a:pt x="1421911" y="1752809"/>
                    <a:pt x="1452149" y="1761401"/>
                    <a:pt x="1469618" y="1766004"/>
                  </a:cubicBezTo>
                  <a:cubicBezTo>
                    <a:pt x="1477645" y="1765344"/>
                    <a:pt x="1520355" y="1767636"/>
                    <a:pt x="1532623" y="1764576"/>
                  </a:cubicBezTo>
                  <a:cubicBezTo>
                    <a:pt x="1610887" y="1745062"/>
                    <a:pt x="1687988" y="1711655"/>
                    <a:pt x="1764334" y="1685645"/>
                  </a:cubicBezTo>
                  <a:cubicBezTo>
                    <a:pt x="1796484" y="1674704"/>
                    <a:pt x="1832724" y="1665566"/>
                    <a:pt x="1861781" y="1647609"/>
                  </a:cubicBezTo>
                  <a:cubicBezTo>
                    <a:pt x="1924310" y="1608956"/>
                    <a:pt x="1943633" y="1544015"/>
                    <a:pt x="1933422" y="14796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4700820" y="3851539"/>
              <a:ext cx="1943633" cy="1777269"/>
            </a:xfrm>
            <a:custGeom>
              <a:avLst/>
              <a:gdLst/>
              <a:ahLst/>
              <a:cxnLst/>
              <a:rect l="l" t="t" r="r" b="b"/>
              <a:pathLst>
                <a:path w="1943633" h="1777269" extrusionOk="0">
                  <a:moveTo>
                    <a:pt x="1933422" y="1479664"/>
                  </a:moveTo>
                  <a:cubicBezTo>
                    <a:pt x="1933962" y="1460817"/>
                    <a:pt x="1928755" y="1440637"/>
                    <a:pt x="1915591" y="1420158"/>
                  </a:cubicBezTo>
                  <a:cubicBezTo>
                    <a:pt x="1912296" y="1412792"/>
                    <a:pt x="1907959" y="1406258"/>
                    <a:pt x="1902917" y="1400422"/>
                  </a:cubicBezTo>
                  <a:cubicBezTo>
                    <a:pt x="1810785" y="1256982"/>
                    <a:pt x="1718640" y="1113535"/>
                    <a:pt x="1626501" y="970089"/>
                  </a:cubicBezTo>
                  <a:cubicBezTo>
                    <a:pt x="1575225" y="890263"/>
                    <a:pt x="1523472" y="802195"/>
                    <a:pt x="1417383" y="813231"/>
                  </a:cubicBezTo>
                  <a:cubicBezTo>
                    <a:pt x="1480705" y="682993"/>
                    <a:pt x="1521066" y="548449"/>
                    <a:pt x="1472330" y="393255"/>
                  </a:cubicBezTo>
                  <a:cubicBezTo>
                    <a:pt x="1413160" y="204901"/>
                    <a:pt x="1249902" y="61709"/>
                    <a:pt x="1054144" y="32746"/>
                  </a:cubicBezTo>
                  <a:cubicBezTo>
                    <a:pt x="832910" y="0"/>
                    <a:pt x="607790" y="113163"/>
                    <a:pt x="509720" y="316477"/>
                  </a:cubicBezTo>
                  <a:cubicBezTo>
                    <a:pt x="460260" y="419023"/>
                    <a:pt x="444969" y="533241"/>
                    <a:pt x="466109" y="645236"/>
                  </a:cubicBezTo>
                  <a:cubicBezTo>
                    <a:pt x="481222" y="725290"/>
                    <a:pt x="519074" y="798506"/>
                    <a:pt x="559841" y="869753"/>
                  </a:cubicBezTo>
                  <a:cubicBezTo>
                    <a:pt x="518788" y="883742"/>
                    <a:pt x="477723" y="897724"/>
                    <a:pt x="436664" y="911720"/>
                  </a:cubicBezTo>
                  <a:cubicBezTo>
                    <a:pt x="304584" y="861999"/>
                    <a:pt x="98729" y="765162"/>
                    <a:pt x="29527" y="940485"/>
                  </a:cubicBezTo>
                  <a:cubicBezTo>
                    <a:pt x="0" y="1015257"/>
                    <a:pt x="32277" y="1075721"/>
                    <a:pt x="71208" y="1136332"/>
                  </a:cubicBezTo>
                  <a:cubicBezTo>
                    <a:pt x="112534" y="1200664"/>
                    <a:pt x="153860" y="1264996"/>
                    <a:pt x="195186" y="1329334"/>
                  </a:cubicBezTo>
                  <a:cubicBezTo>
                    <a:pt x="238334" y="1396504"/>
                    <a:pt x="281482" y="1463675"/>
                    <a:pt x="324624" y="1530851"/>
                  </a:cubicBezTo>
                  <a:cubicBezTo>
                    <a:pt x="359486" y="1585118"/>
                    <a:pt x="389426" y="1631264"/>
                    <a:pt x="453751" y="1656181"/>
                  </a:cubicBezTo>
                  <a:cubicBezTo>
                    <a:pt x="556647" y="1696034"/>
                    <a:pt x="669867" y="1742668"/>
                    <a:pt x="777773" y="1765211"/>
                  </a:cubicBezTo>
                  <a:cubicBezTo>
                    <a:pt x="835507" y="1777269"/>
                    <a:pt x="801427" y="1769116"/>
                    <a:pt x="787317" y="1767027"/>
                  </a:cubicBezTo>
                  <a:cubicBezTo>
                    <a:pt x="810799" y="1770506"/>
                    <a:pt x="831335" y="1771370"/>
                    <a:pt x="854424" y="1765649"/>
                  </a:cubicBezTo>
                  <a:cubicBezTo>
                    <a:pt x="860272" y="1764201"/>
                    <a:pt x="865822" y="1761477"/>
                    <a:pt x="871613" y="1759794"/>
                  </a:cubicBezTo>
                  <a:cubicBezTo>
                    <a:pt x="907288" y="1749437"/>
                    <a:pt x="942378" y="1735689"/>
                    <a:pt x="977538" y="1723713"/>
                  </a:cubicBezTo>
                  <a:cubicBezTo>
                    <a:pt x="1035792" y="1703876"/>
                    <a:pt x="1094047" y="1684032"/>
                    <a:pt x="1152302" y="1664188"/>
                  </a:cubicBezTo>
                  <a:cubicBezTo>
                    <a:pt x="1216228" y="1685956"/>
                    <a:pt x="1280140" y="1707730"/>
                    <a:pt x="1344060" y="1729505"/>
                  </a:cubicBezTo>
                  <a:cubicBezTo>
                    <a:pt x="1373771" y="1739620"/>
                    <a:pt x="1408017" y="1757629"/>
                    <a:pt x="1439227" y="1761915"/>
                  </a:cubicBezTo>
                  <a:cubicBezTo>
                    <a:pt x="1456321" y="1764258"/>
                    <a:pt x="1414887" y="1752168"/>
                    <a:pt x="1417656" y="1752422"/>
                  </a:cubicBezTo>
                  <a:cubicBezTo>
                    <a:pt x="1421917" y="1752809"/>
                    <a:pt x="1452149" y="1761394"/>
                    <a:pt x="1469618" y="1766004"/>
                  </a:cubicBezTo>
                  <a:cubicBezTo>
                    <a:pt x="1477651" y="1765338"/>
                    <a:pt x="1520361" y="1767636"/>
                    <a:pt x="1532623" y="1764576"/>
                  </a:cubicBezTo>
                  <a:cubicBezTo>
                    <a:pt x="1610893" y="1745056"/>
                    <a:pt x="1687988" y="1711655"/>
                    <a:pt x="1764341" y="1685645"/>
                  </a:cubicBezTo>
                  <a:cubicBezTo>
                    <a:pt x="1796491" y="1674698"/>
                    <a:pt x="1832730" y="1665566"/>
                    <a:pt x="1861781" y="1647609"/>
                  </a:cubicBezTo>
                  <a:cubicBezTo>
                    <a:pt x="1924316" y="1608956"/>
                    <a:pt x="1943633" y="1544015"/>
                    <a:pt x="1933422" y="14796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4836160" y="4809263"/>
              <a:ext cx="676154" cy="680910"/>
            </a:xfrm>
            <a:custGeom>
              <a:avLst/>
              <a:gdLst/>
              <a:ahLst/>
              <a:cxnLst/>
              <a:rect l="l" t="t" r="r" b="b"/>
              <a:pathLst>
                <a:path w="676154" h="680910" extrusionOk="0">
                  <a:moveTo>
                    <a:pt x="670845" y="679945"/>
                  </a:moveTo>
                  <a:lnTo>
                    <a:pt x="353733" y="571925"/>
                  </a:lnTo>
                  <a:cubicBezTo>
                    <a:pt x="346075" y="569321"/>
                    <a:pt x="339534" y="564197"/>
                    <a:pt x="335172" y="557403"/>
                  </a:cubicBezTo>
                  <a:lnTo>
                    <a:pt x="18307" y="64103"/>
                  </a:lnTo>
                  <a:cubicBezTo>
                    <a:pt x="0" y="35604"/>
                    <a:pt x="27876" y="0"/>
                    <a:pt x="59931" y="10922"/>
                  </a:cubicBezTo>
                  <a:lnTo>
                    <a:pt x="300443" y="92843"/>
                  </a:lnTo>
                  <a:lnTo>
                    <a:pt x="674535" y="675233"/>
                  </a:lnTo>
                  <a:cubicBezTo>
                    <a:pt x="676154" y="677760"/>
                    <a:pt x="673684" y="680910"/>
                    <a:pt x="670845" y="6799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4823910" y="4792760"/>
              <a:ext cx="709663" cy="717296"/>
            </a:xfrm>
            <a:custGeom>
              <a:avLst/>
              <a:gdLst/>
              <a:ahLst/>
              <a:cxnLst/>
              <a:rect l="l" t="t" r="r" b="b"/>
              <a:pathLst>
                <a:path w="709663" h="717296" extrusionOk="0">
                  <a:moveTo>
                    <a:pt x="684098" y="717296"/>
                  </a:moveTo>
                  <a:cubicBezTo>
                    <a:pt x="681551" y="717296"/>
                    <a:pt x="678973" y="716889"/>
                    <a:pt x="676465" y="716032"/>
                  </a:cubicBezTo>
                  <a:lnTo>
                    <a:pt x="676440" y="716026"/>
                  </a:lnTo>
                  <a:lnTo>
                    <a:pt x="359321" y="608006"/>
                  </a:lnTo>
                  <a:cubicBezTo>
                    <a:pt x="347281" y="603897"/>
                    <a:pt x="336892" y="595763"/>
                    <a:pt x="330028" y="585082"/>
                  </a:cubicBezTo>
                  <a:lnTo>
                    <a:pt x="13163" y="91782"/>
                  </a:lnTo>
                  <a:cubicBezTo>
                    <a:pt x="0" y="71291"/>
                    <a:pt x="1200" y="45662"/>
                    <a:pt x="16217" y="26479"/>
                  </a:cubicBezTo>
                  <a:cubicBezTo>
                    <a:pt x="31210" y="7321"/>
                    <a:pt x="55848" y="0"/>
                    <a:pt x="78847" y="7854"/>
                  </a:cubicBezTo>
                  <a:lnTo>
                    <a:pt x="326193" y="92106"/>
                  </a:lnTo>
                  <a:lnTo>
                    <a:pt x="330079" y="98171"/>
                  </a:lnTo>
                  <a:lnTo>
                    <a:pt x="704183" y="680561"/>
                  </a:lnTo>
                  <a:cubicBezTo>
                    <a:pt x="709663" y="689133"/>
                    <a:pt x="709123" y="700201"/>
                    <a:pt x="702887" y="708158"/>
                  </a:cubicBezTo>
                  <a:cubicBezTo>
                    <a:pt x="698290" y="714032"/>
                    <a:pt x="691299" y="717296"/>
                    <a:pt x="684098" y="717296"/>
                  </a:cubicBezTo>
                  <a:close/>
                  <a:moveTo>
                    <a:pt x="60337" y="46088"/>
                  </a:moveTo>
                  <a:cubicBezTo>
                    <a:pt x="53975" y="46088"/>
                    <a:pt x="50018" y="50387"/>
                    <a:pt x="48767" y="51974"/>
                  </a:cubicBezTo>
                  <a:cubicBezTo>
                    <a:pt x="47218" y="53949"/>
                    <a:pt x="42570" y="61061"/>
                    <a:pt x="47961" y="69437"/>
                  </a:cubicBezTo>
                  <a:lnTo>
                    <a:pt x="364807" y="562730"/>
                  </a:lnTo>
                  <a:cubicBezTo>
                    <a:pt x="366655" y="565588"/>
                    <a:pt x="369442" y="567766"/>
                    <a:pt x="372662" y="568871"/>
                  </a:cubicBezTo>
                  <a:lnTo>
                    <a:pt x="642289" y="660711"/>
                  </a:lnTo>
                  <a:lnTo>
                    <a:pt x="299192" y="126593"/>
                  </a:lnTo>
                  <a:lnTo>
                    <a:pt x="65519" y="46996"/>
                  </a:lnTo>
                  <a:cubicBezTo>
                    <a:pt x="63652" y="46354"/>
                    <a:pt x="61918" y="46088"/>
                    <a:pt x="60337" y="46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5478359" y="4789664"/>
              <a:ext cx="708590" cy="700265"/>
            </a:xfrm>
            <a:custGeom>
              <a:avLst/>
              <a:gdLst/>
              <a:ahLst/>
              <a:cxnLst/>
              <a:rect l="l" t="t" r="r" b="b"/>
              <a:pathLst>
                <a:path w="708590" h="700265" extrusionOk="0">
                  <a:moveTo>
                    <a:pt x="702614" y="699173"/>
                  </a:moveTo>
                  <a:lnTo>
                    <a:pt x="374764" y="587501"/>
                  </a:lnTo>
                  <a:lnTo>
                    <a:pt x="2089" y="7302"/>
                  </a:lnTo>
                  <a:cubicBezTo>
                    <a:pt x="0" y="4051"/>
                    <a:pt x="3181" y="0"/>
                    <a:pt x="6832" y="1238"/>
                  </a:cubicBezTo>
                  <a:lnTo>
                    <a:pt x="333298" y="112445"/>
                  </a:lnTo>
                  <a:lnTo>
                    <a:pt x="706761" y="693864"/>
                  </a:lnTo>
                  <a:cubicBezTo>
                    <a:pt x="708590" y="696709"/>
                    <a:pt x="705808" y="700265"/>
                    <a:pt x="702614" y="699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5696499" y="4997110"/>
              <a:ext cx="344570" cy="262147"/>
            </a:xfrm>
            <a:custGeom>
              <a:avLst/>
              <a:gdLst/>
              <a:ahLst/>
              <a:cxnLst/>
              <a:rect l="l" t="t" r="r" b="b"/>
              <a:pathLst>
                <a:path w="344570" h="262147" extrusionOk="0">
                  <a:moveTo>
                    <a:pt x="344570" y="262147"/>
                  </a:moveTo>
                  <a:lnTo>
                    <a:pt x="216731" y="63125"/>
                  </a:lnTo>
                  <a:cubicBezTo>
                    <a:pt x="189953" y="40951"/>
                    <a:pt x="170351" y="22809"/>
                    <a:pt x="163810" y="16630"/>
                  </a:cubicBezTo>
                  <a:cubicBezTo>
                    <a:pt x="135388" y="2235"/>
                    <a:pt x="100996" y="0"/>
                    <a:pt x="81064" y="11455"/>
                  </a:cubicBezTo>
                  <a:cubicBezTo>
                    <a:pt x="70161" y="17729"/>
                    <a:pt x="64643" y="27533"/>
                    <a:pt x="64173" y="41421"/>
                  </a:cubicBezTo>
                  <a:cubicBezTo>
                    <a:pt x="62007" y="105219"/>
                    <a:pt x="15932" y="129647"/>
                    <a:pt x="0" y="136213"/>
                  </a:cubicBezTo>
                  <a:lnTo>
                    <a:pt x="77088" y="256228"/>
                  </a:lnTo>
                  <a:cubicBezTo>
                    <a:pt x="85509" y="226212"/>
                    <a:pt x="107251" y="189458"/>
                    <a:pt x="153035" y="181387"/>
                  </a:cubicBezTo>
                  <a:cubicBezTo>
                    <a:pt x="200698" y="173018"/>
                    <a:pt x="289972" y="225774"/>
                    <a:pt x="344570" y="2621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5457373" y="4767922"/>
              <a:ext cx="750709" cy="741781"/>
            </a:xfrm>
            <a:custGeom>
              <a:avLst/>
              <a:gdLst/>
              <a:ahLst/>
              <a:cxnLst/>
              <a:rect l="l" t="t" r="r" b="b"/>
              <a:pathLst>
                <a:path w="750709" h="741781" extrusionOk="0">
                  <a:moveTo>
                    <a:pt x="724738" y="741781"/>
                  </a:moveTo>
                  <a:cubicBezTo>
                    <a:pt x="722134" y="741781"/>
                    <a:pt x="719512" y="741362"/>
                    <a:pt x="716953" y="740498"/>
                  </a:cubicBezTo>
                  <a:lnTo>
                    <a:pt x="716940" y="740492"/>
                  </a:lnTo>
                  <a:lnTo>
                    <a:pt x="382250" y="626490"/>
                  </a:lnTo>
                  <a:lnTo>
                    <a:pt x="378364" y="620420"/>
                  </a:lnTo>
                  <a:lnTo>
                    <a:pt x="5676" y="40214"/>
                  </a:lnTo>
                  <a:cubicBezTo>
                    <a:pt x="0" y="31381"/>
                    <a:pt x="527" y="19869"/>
                    <a:pt x="6997" y="11595"/>
                  </a:cubicBezTo>
                  <a:cubicBezTo>
                    <a:pt x="13462" y="3301"/>
                    <a:pt x="24479" y="0"/>
                    <a:pt x="34480" y="3409"/>
                  </a:cubicBezTo>
                  <a:lnTo>
                    <a:pt x="367785" y="116941"/>
                  </a:lnTo>
                  <a:lnTo>
                    <a:pt x="371671" y="123012"/>
                  </a:lnTo>
                  <a:lnTo>
                    <a:pt x="745140" y="704437"/>
                  </a:lnTo>
                  <a:cubicBezTo>
                    <a:pt x="750709" y="713066"/>
                    <a:pt x="750201" y="724338"/>
                    <a:pt x="743858" y="732453"/>
                  </a:cubicBezTo>
                  <a:cubicBezTo>
                    <a:pt x="739178" y="738447"/>
                    <a:pt x="732059" y="741781"/>
                    <a:pt x="724738" y="741781"/>
                  </a:cubicBezTo>
                  <a:close/>
                  <a:moveTo>
                    <a:pt x="409257" y="592004"/>
                  </a:moveTo>
                  <a:lnTo>
                    <a:pt x="683869" y="685539"/>
                  </a:lnTo>
                  <a:lnTo>
                    <a:pt x="340785" y="151428"/>
                  </a:lnTo>
                  <a:lnTo>
                    <a:pt x="66173" y="57880"/>
                  </a:lnTo>
                  <a:close/>
                  <a:moveTo>
                    <a:pt x="730224" y="701338"/>
                  </a:moveTo>
                  <a:lnTo>
                    <a:pt x="730256" y="701344"/>
                  </a:lnTo>
                  <a:cubicBezTo>
                    <a:pt x="730256" y="701344"/>
                    <a:pt x="730237" y="701338"/>
                    <a:pt x="730224" y="701338"/>
                  </a:cubicBezTo>
                  <a:close/>
                  <a:moveTo>
                    <a:pt x="710342" y="726770"/>
                  </a:moveTo>
                  <a:cubicBezTo>
                    <a:pt x="710361" y="726782"/>
                    <a:pt x="710361" y="726795"/>
                    <a:pt x="710374" y="7268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5136605" y="4787556"/>
              <a:ext cx="716521" cy="704081"/>
            </a:xfrm>
            <a:custGeom>
              <a:avLst/>
              <a:gdLst/>
              <a:ahLst/>
              <a:cxnLst/>
              <a:rect l="l" t="t" r="r" b="b"/>
              <a:pathLst>
                <a:path w="716521" h="704081" extrusionOk="0">
                  <a:moveTo>
                    <a:pt x="382536" y="703376"/>
                  </a:moveTo>
                  <a:lnTo>
                    <a:pt x="716521" y="589610"/>
                  </a:lnTo>
                  <a:lnTo>
                    <a:pt x="339255" y="2266"/>
                  </a:lnTo>
                  <a:cubicBezTo>
                    <a:pt x="338232" y="685"/>
                    <a:pt x="336283" y="0"/>
                    <a:pt x="334511" y="609"/>
                  </a:cubicBezTo>
                  <a:lnTo>
                    <a:pt x="0" y="114547"/>
                  </a:lnTo>
                  <a:lnTo>
                    <a:pt x="376974" y="701433"/>
                  </a:lnTo>
                  <a:cubicBezTo>
                    <a:pt x="378167" y="703281"/>
                    <a:pt x="380460" y="704081"/>
                    <a:pt x="382536" y="703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5367755" y="4994278"/>
              <a:ext cx="405834" cy="283616"/>
            </a:xfrm>
            <a:custGeom>
              <a:avLst/>
              <a:gdLst/>
              <a:ahLst/>
              <a:cxnLst/>
              <a:rect l="l" t="t" r="r" b="b"/>
              <a:pathLst>
                <a:path w="405834" h="283616" extrusionOk="0">
                  <a:moveTo>
                    <a:pt x="328745" y="139045"/>
                  </a:moveTo>
                  <a:cubicBezTo>
                    <a:pt x="325818" y="140252"/>
                    <a:pt x="323792" y="140931"/>
                    <a:pt x="323361" y="141058"/>
                  </a:cubicBezTo>
                  <a:lnTo>
                    <a:pt x="314578" y="143744"/>
                  </a:lnTo>
                  <a:lnTo>
                    <a:pt x="306698" y="139014"/>
                  </a:lnTo>
                  <a:cubicBezTo>
                    <a:pt x="300685" y="135407"/>
                    <a:pt x="291877" y="131495"/>
                    <a:pt x="281692" y="126961"/>
                  </a:cubicBezTo>
                  <a:cubicBezTo>
                    <a:pt x="249091" y="112452"/>
                    <a:pt x="199828" y="90525"/>
                    <a:pt x="147491" y="38182"/>
                  </a:cubicBezTo>
                  <a:cubicBezTo>
                    <a:pt x="109289" y="0"/>
                    <a:pt x="46247" y="4254"/>
                    <a:pt x="15424" y="22015"/>
                  </a:cubicBezTo>
                  <a:cubicBezTo>
                    <a:pt x="5892" y="27508"/>
                    <a:pt x="0" y="34175"/>
                    <a:pt x="1085" y="38258"/>
                  </a:cubicBezTo>
                  <a:cubicBezTo>
                    <a:pt x="4476" y="51022"/>
                    <a:pt x="3721" y="64522"/>
                    <a:pt x="660" y="77876"/>
                  </a:cubicBezTo>
                  <a:cubicBezTo>
                    <a:pt x="33032" y="90239"/>
                    <a:pt x="96189" y="120434"/>
                    <a:pt x="129838" y="177425"/>
                  </a:cubicBezTo>
                  <a:cubicBezTo>
                    <a:pt x="163055" y="233737"/>
                    <a:pt x="319589" y="283616"/>
                    <a:pt x="403707" y="267582"/>
                  </a:cubicBezTo>
                  <a:cubicBezTo>
                    <a:pt x="404285" y="264839"/>
                    <a:pt x="405015" y="261962"/>
                    <a:pt x="405834" y="2590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5104927" y="4764890"/>
              <a:ext cx="779875" cy="746982"/>
            </a:xfrm>
            <a:custGeom>
              <a:avLst/>
              <a:gdLst/>
              <a:ahLst/>
              <a:cxnLst/>
              <a:rect l="l" t="t" r="r" b="b"/>
              <a:pathLst>
                <a:path w="779875" h="746982" extrusionOk="0">
                  <a:moveTo>
                    <a:pt x="412629" y="746982"/>
                  </a:moveTo>
                  <a:cubicBezTo>
                    <a:pt x="404145" y="746982"/>
                    <a:pt x="396024" y="742727"/>
                    <a:pt x="391236" y="735247"/>
                  </a:cubicBezTo>
                  <a:lnTo>
                    <a:pt x="0" y="126168"/>
                  </a:lnTo>
                  <a:lnTo>
                    <a:pt x="359524" y="3702"/>
                  </a:lnTo>
                  <a:cubicBezTo>
                    <a:pt x="370344" y="0"/>
                    <a:pt x="382206" y="4178"/>
                    <a:pt x="388353" y="13804"/>
                  </a:cubicBezTo>
                  <a:lnTo>
                    <a:pt x="779875" y="623335"/>
                  </a:lnTo>
                  <a:lnTo>
                    <a:pt x="420897" y="745597"/>
                  </a:lnTo>
                  <a:cubicBezTo>
                    <a:pt x="418172" y="746537"/>
                    <a:pt x="415385" y="746982"/>
                    <a:pt x="412629" y="746982"/>
                  </a:cubicBezTo>
                  <a:close/>
                  <a:moveTo>
                    <a:pt x="63347" y="148266"/>
                  </a:moveTo>
                  <a:lnTo>
                    <a:pt x="419328" y="702462"/>
                  </a:lnTo>
                  <a:lnTo>
                    <a:pt x="716527" y="601230"/>
                  </a:lnTo>
                  <a:lnTo>
                    <a:pt x="360546" y="47040"/>
                  </a:lnTo>
                  <a:close/>
                  <a:moveTo>
                    <a:pt x="353536" y="36106"/>
                  </a:moveTo>
                  <a:cubicBezTo>
                    <a:pt x="353548" y="36131"/>
                    <a:pt x="353561" y="36156"/>
                    <a:pt x="353574" y="36188"/>
                  </a:cubicBezTo>
                  <a:close/>
                  <a:moveTo>
                    <a:pt x="407562" y="706456"/>
                  </a:moveTo>
                  <a:cubicBezTo>
                    <a:pt x="407536" y="706469"/>
                    <a:pt x="407511" y="706481"/>
                    <a:pt x="407479" y="706488"/>
                  </a:cubicBezTo>
                  <a:close/>
                  <a:moveTo>
                    <a:pt x="426015" y="712889"/>
                  </a:moveTo>
                  <a:lnTo>
                    <a:pt x="426046" y="712927"/>
                  </a:lnTo>
                  <a:cubicBezTo>
                    <a:pt x="426046" y="712914"/>
                    <a:pt x="426027" y="712901"/>
                    <a:pt x="426015" y="7128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5811656" y="4790855"/>
              <a:ext cx="704380" cy="700620"/>
            </a:xfrm>
            <a:custGeom>
              <a:avLst/>
              <a:gdLst/>
              <a:ahLst/>
              <a:cxnLst/>
              <a:rect l="l" t="t" r="r" b="b"/>
              <a:pathLst>
                <a:path w="704380" h="700620" extrusionOk="0">
                  <a:moveTo>
                    <a:pt x="383698" y="699681"/>
                  </a:moveTo>
                  <a:lnTo>
                    <a:pt x="673265" y="601052"/>
                  </a:lnTo>
                  <a:cubicBezTo>
                    <a:pt x="695255" y="593553"/>
                    <a:pt x="704380" y="567410"/>
                    <a:pt x="691819" y="547865"/>
                  </a:cubicBezTo>
                  <a:lnTo>
                    <a:pt x="352653" y="19831"/>
                  </a:lnTo>
                  <a:cubicBezTo>
                    <a:pt x="343769" y="6000"/>
                    <a:pt x="326593" y="0"/>
                    <a:pt x="311029" y="5302"/>
                  </a:cubicBezTo>
                  <a:lnTo>
                    <a:pt x="0" y="111251"/>
                  </a:lnTo>
                  <a:lnTo>
                    <a:pt x="376313" y="697102"/>
                  </a:lnTo>
                  <a:cubicBezTo>
                    <a:pt x="377888" y="699554"/>
                    <a:pt x="380936" y="700620"/>
                    <a:pt x="383698" y="699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5913231" y="5060235"/>
              <a:ext cx="209721" cy="222942"/>
            </a:xfrm>
            <a:custGeom>
              <a:avLst/>
              <a:gdLst/>
              <a:ahLst/>
              <a:cxnLst/>
              <a:rect l="l" t="t" r="r" b="b"/>
              <a:pathLst>
                <a:path w="209721" h="222942" extrusionOk="0">
                  <a:moveTo>
                    <a:pt x="127838" y="199021"/>
                  </a:moveTo>
                  <a:cubicBezTo>
                    <a:pt x="142189" y="208584"/>
                    <a:pt x="154273" y="217068"/>
                    <a:pt x="162420" y="222942"/>
                  </a:cubicBezTo>
                  <a:cubicBezTo>
                    <a:pt x="168344" y="220586"/>
                    <a:pt x="180682" y="213398"/>
                    <a:pt x="193986" y="191376"/>
                  </a:cubicBezTo>
                  <a:cubicBezTo>
                    <a:pt x="209721" y="165366"/>
                    <a:pt x="194690" y="130124"/>
                    <a:pt x="187407" y="115995"/>
                  </a:cubicBezTo>
                  <a:cubicBezTo>
                    <a:pt x="123183" y="95497"/>
                    <a:pt x="49256" y="4081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5779979" y="4768206"/>
              <a:ext cx="752455" cy="743350"/>
            </a:xfrm>
            <a:custGeom>
              <a:avLst/>
              <a:gdLst/>
              <a:ahLst/>
              <a:cxnLst/>
              <a:rect l="l" t="t" r="r" b="b"/>
              <a:pathLst>
                <a:path w="752455" h="743350" extrusionOk="0">
                  <a:moveTo>
                    <a:pt x="413327" y="743350"/>
                  </a:moveTo>
                  <a:cubicBezTo>
                    <a:pt x="404336" y="743350"/>
                    <a:pt x="395725" y="738854"/>
                    <a:pt x="390620" y="730973"/>
                  </a:cubicBezTo>
                  <a:lnTo>
                    <a:pt x="0" y="122853"/>
                  </a:lnTo>
                  <a:lnTo>
                    <a:pt x="336035" y="8381"/>
                  </a:lnTo>
                  <a:cubicBezTo>
                    <a:pt x="360686" y="0"/>
                    <a:pt x="387686" y="9429"/>
                    <a:pt x="401726" y="31311"/>
                  </a:cubicBezTo>
                  <a:lnTo>
                    <a:pt x="740892" y="559339"/>
                  </a:lnTo>
                  <a:cubicBezTo>
                    <a:pt x="750341" y="574039"/>
                    <a:pt x="752455" y="591940"/>
                    <a:pt x="746696" y="608437"/>
                  </a:cubicBezTo>
                  <a:cubicBezTo>
                    <a:pt x="740949" y="624941"/>
                    <a:pt x="728141" y="637635"/>
                    <a:pt x="711606" y="643267"/>
                  </a:cubicBezTo>
                  <a:lnTo>
                    <a:pt x="422008" y="741914"/>
                  </a:lnTo>
                  <a:cubicBezTo>
                    <a:pt x="419150" y="742880"/>
                    <a:pt x="416217" y="743350"/>
                    <a:pt x="413327" y="743350"/>
                  </a:cubicBezTo>
                  <a:close/>
                  <a:moveTo>
                    <a:pt x="63347" y="144951"/>
                  </a:moveTo>
                  <a:lnTo>
                    <a:pt x="419322" y="699147"/>
                  </a:lnTo>
                  <a:lnTo>
                    <a:pt x="698277" y="604126"/>
                  </a:lnTo>
                  <a:cubicBezTo>
                    <a:pt x="704335" y="602062"/>
                    <a:pt x="706761" y="597407"/>
                    <a:pt x="707663" y="594810"/>
                  </a:cubicBezTo>
                  <a:cubicBezTo>
                    <a:pt x="708558" y="592226"/>
                    <a:pt x="709574" y="587063"/>
                    <a:pt x="706113" y="581679"/>
                  </a:cubicBezTo>
                  <a:lnTo>
                    <a:pt x="366947" y="53651"/>
                  </a:lnTo>
                  <a:cubicBezTo>
                    <a:pt x="363188" y="47802"/>
                    <a:pt x="355942" y="45269"/>
                    <a:pt x="349364" y="475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4882067" y="4875907"/>
              <a:ext cx="1463795" cy="574230"/>
            </a:xfrm>
            <a:custGeom>
              <a:avLst/>
              <a:gdLst/>
              <a:ahLst/>
              <a:cxnLst/>
              <a:rect l="l" t="t" r="r" b="b"/>
              <a:pathLst>
                <a:path w="1463795" h="574230" extrusionOk="0">
                  <a:moveTo>
                    <a:pt x="1463795" y="206565"/>
                  </a:moveTo>
                  <a:lnTo>
                    <a:pt x="1432515" y="179527"/>
                  </a:lnTo>
                  <a:cubicBezTo>
                    <a:pt x="1431690" y="180479"/>
                    <a:pt x="1348765" y="274205"/>
                    <a:pt x="1259097" y="266973"/>
                  </a:cubicBezTo>
                  <a:cubicBezTo>
                    <a:pt x="1181563" y="260642"/>
                    <a:pt x="1049166" y="148570"/>
                    <a:pt x="1004697" y="105930"/>
                  </a:cubicBezTo>
                  <a:lnTo>
                    <a:pt x="1002652" y="103968"/>
                  </a:lnTo>
                  <a:lnTo>
                    <a:pt x="1000156" y="102628"/>
                  </a:lnTo>
                  <a:cubicBezTo>
                    <a:pt x="958259" y="80130"/>
                    <a:pt x="907891" y="77819"/>
                    <a:pt x="874858" y="96818"/>
                  </a:cubicBezTo>
                  <a:cubicBezTo>
                    <a:pt x="851573" y="110223"/>
                    <a:pt x="838219" y="133108"/>
                    <a:pt x="837279" y="161232"/>
                  </a:cubicBezTo>
                  <a:cubicBezTo>
                    <a:pt x="836117" y="195281"/>
                    <a:pt x="815568" y="210762"/>
                    <a:pt x="804151" y="216763"/>
                  </a:cubicBezTo>
                  <a:cubicBezTo>
                    <a:pt x="798150" y="213766"/>
                    <a:pt x="791489" y="210800"/>
                    <a:pt x="784193" y="207549"/>
                  </a:cubicBezTo>
                  <a:cubicBezTo>
                    <a:pt x="752601" y="193490"/>
                    <a:pt x="709345" y="174231"/>
                    <a:pt x="662419" y="127323"/>
                  </a:cubicBezTo>
                  <a:cubicBezTo>
                    <a:pt x="612413" y="77330"/>
                    <a:pt x="529069" y="76600"/>
                    <a:pt x="480479" y="104552"/>
                  </a:cubicBezTo>
                  <a:cubicBezTo>
                    <a:pt x="453155" y="120294"/>
                    <a:pt x="440563" y="143725"/>
                    <a:pt x="446798" y="167239"/>
                  </a:cubicBezTo>
                  <a:cubicBezTo>
                    <a:pt x="453072" y="190887"/>
                    <a:pt x="428066" y="231533"/>
                    <a:pt x="407377" y="256495"/>
                  </a:cubicBezTo>
                  <a:cubicBezTo>
                    <a:pt x="388588" y="254730"/>
                    <a:pt x="346386" y="249072"/>
                    <a:pt x="316826" y="232181"/>
                  </a:cubicBezTo>
                  <a:cubicBezTo>
                    <a:pt x="297097" y="220903"/>
                    <a:pt x="275088" y="194563"/>
                    <a:pt x="249605" y="164052"/>
                  </a:cubicBezTo>
                  <a:cubicBezTo>
                    <a:pt x="224885" y="134461"/>
                    <a:pt x="196869" y="100914"/>
                    <a:pt x="162134" y="70250"/>
                  </a:cubicBezTo>
                  <a:cubicBezTo>
                    <a:pt x="82499" y="0"/>
                    <a:pt x="3314" y="32638"/>
                    <a:pt x="0" y="34061"/>
                  </a:cubicBezTo>
                  <a:lnTo>
                    <a:pt x="16236" y="72091"/>
                  </a:lnTo>
                  <a:cubicBezTo>
                    <a:pt x="16840" y="71850"/>
                    <a:pt x="74529" y="48126"/>
                    <a:pt x="134778" y="101257"/>
                  </a:cubicBezTo>
                  <a:cubicBezTo>
                    <a:pt x="167151" y="129825"/>
                    <a:pt x="194100" y="162090"/>
                    <a:pt x="217868" y="190563"/>
                  </a:cubicBezTo>
                  <a:cubicBezTo>
                    <a:pt x="245903" y="224123"/>
                    <a:pt x="270122" y="253110"/>
                    <a:pt x="296316" y="268077"/>
                  </a:cubicBezTo>
                  <a:cubicBezTo>
                    <a:pt x="343839" y="295236"/>
                    <a:pt x="412426" y="298405"/>
                    <a:pt x="415315" y="298526"/>
                  </a:cubicBezTo>
                  <a:lnTo>
                    <a:pt x="424935" y="298932"/>
                  </a:lnTo>
                  <a:lnTo>
                    <a:pt x="431444" y="291826"/>
                  </a:lnTo>
                  <a:cubicBezTo>
                    <a:pt x="435406" y="287502"/>
                    <a:pt x="456037" y="264255"/>
                    <a:pt x="471487" y="234905"/>
                  </a:cubicBezTo>
                  <a:cubicBezTo>
                    <a:pt x="498614" y="245313"/>
                    <a:pt x="552767" y="270840"/>
                    <a:pt x="579907" y="316820"/>
                  </a:cubicBezTo>
                  <a:cubicBezTo>
                    <a:pt x="590607" y="334949"/>
                    <a:pt x="608679" y="351599"/>
                    <a:pt x="631228" y="366261"/>
                  </a:cubicBezTo>
                  <a:cubicBezTo>
                    <a:pt x="625900" y="392353"/>
                    <a:pt x="607364" y="452393"/>
                    <a:pt x="548601" y="459943"/>
                  </a:cubicBezTo>
                  <a:cubicBezTo>
                    <a:pt x="498875" y="445642"/>
                    <a:pt x="402971" y="441902"/>
                    <a:pt x="368623" y="524560"/>
                  </a:cubicBezTo>
                  <a:lnTo>
                    <a:pt x="406793" y="540429"/>
                  </a:lnTo>
                  <a:cubicBezTo>
                    <a:pt x="436435" y="469125"/>
                    <a:pt x="536187" y="499338"/>
                    <a:pt x="540385" y="500653"/>
                  </a:cubicBezTo>
                  <a:lnTo>
                    <a:pt x="544315" y="501903"/>
                  </a:lnTo>
                  <a:lnTo>
                    <a:pt x="548436" y="501535"/>
                  </a:lnTo>
                  <a:cubicBezTo>
                    <a:pt x="621772" y="495122"/>
                    <a:pt x="656431" y="434416"/>
                    <a:pt x="669048" y="387159"/>
                  </a:cubicBezTo>
                  <a:cubicBezTo>
                    <a:pt x="745261" y="423005"/>
                    <a:pt x="847197" y="439769"/>
                    <a:pt x="908272" y="424122"/>
                  </a:cubicBezTo>
                  <a:cubicBezTo>
                    <a:pt x="935158" y="430733"/>
                    <a:pt x="1071689" y="468814"/>
                    <a:pt x="1136027" y="574230"/>
                  </a:cubicBezTo>
                  <a:lnTo>
                    <a:pt x="1171314" y="552691"/>
                  </a:lnTo>
                  <a:cubicBezTo>
                    <a:pt x="1105922" y="445509"/>
                    <a:pt x="980243" y="401142"/>
                    <a:pt x="931633" y="387483"/>
                  </a:cubicBezTo>
                  <a:cubicBezTo>
                    <a:pt x="936294" y="371189"/>
                    <a:pt x="947578" y="348081"/>
                    <a:pt x="974642" y="343306"/>
                  </a:cubicBezTo>
                  <a:cubicBezTo>
                    <a:pt x="1009542" y="337299"/>
                    <a:pt x="1113332" y="399497"/>
                    <a:pt x="1176096" y="445681"/>
                  </a:cubicBezTo>
                  <a:lnTo>
                    <a:pt x="1180858" y="449186"/>
                  </a:lnTo>
                  <a:lnTo>
                    <a:pt x="1186757" y="449649"/>
                  </a:lnTo>
                  <a:cubicBezTo>
                    <a:pt x="1187138" y="449668"/>
                    <a:pt x="1187805" y="449706"/>
                    <a:pt x="1188726" y="449706"/>
                  </a:cubicBezTo>
                  <a:cubicBezTo>
                    <a:pt x="1197692" y="449706"/>
                    <a:pt x="1230877" y="446157"/>
                    <a:pt x="1260532" y="397103"/>
                  </a:cubicBezTo>
                  <a:cubicBezTo>
                    <a:pt x="1278693" y="367080"/>
                    <a:pt x="1274432" y="333495"/>
                    <a:pt x="1266539" y="308629"/>
                  </a:cubicBezTo>
                  <a:cubicBezTo>
                    <a:pt x="1267447" y="308635"/>
                    <a:pt x="1268374" y="308736"/>
                    <a:pt x="1269282" y="308736"/>
                  </a:cubicBezTo>
                  <a:cubicBezTo>
                    <a:pt x="1374324" y="308736"/>
                    <a:pt x="1460042" y="210908"/>
                    <a:pt x="1463795" y="206565"/>
                  </a:cubicBezTo>
                  <a:close/>
                  <a:moveTo>
                    <a:pt x="1225149" y="375704"/>
                  </a:moveTo>
                  <a:cubicBezTo>
                    <a:pt x="1211846" y="397725"/>
                    <a:pt x="1199508" y="404920"/>
                    <a:pt x="1193584" y="407269"/>
                  </a:cubicBezTo>
                  <a:cubicBezTo>
                    <a:pt x="1154442" y="379050"/>
                    <a:pt x="1027658" y="292017"/>
                    <a:pt x="967466" y="302590"/>
                  </a:cubicBezTo>
                  <a:cubicBezTo>
                    <a:pt x="917251" y="311442"/>
                    <a:pt x="895896" y="354831"/>
                    <a:pt x="889393" y="385952"/>
                  </a:cubicBezTo>
                  <a:cubicBezTo>
                    <a:pt x="805275" y="401986"/>
                    <a:pt x="648747" y="352107"/>
                    <a:pt x="615524" y="295795"/>
                  </a:cubicBezTo>
                  <a:cubicBezTo>
                    <a:pt x="581875" y="238804"/>
                    <a:pt x="518718" y="208616"/>
                    <a:pt x="486346" y="196246"/>
                  </a:cubicBezTo>
                  <a:cubicBezTo>
                    <a:pt x="489413" y="182892"/>
                    <a:pt x="490162" y="169392"/>
                    <a:pt x="486778" y="156629"/>
                  </a:cubicBezTo>
                  <a:cubicBezTo>
                    <a:pt x="485686" y="152546"/>
                    <a:pt x="491585" y="145878"/>
                    <a:pt x="501116" y="140385"/>
                  </a:cubicBezTo>
                  <a:cubicBezTo>
                    <a:pt x="531933" y="122631"/>
                    <a:pt x="594982" y="118370"/>
                    <a:pt x="633177" y="156552"/>
                  </a:cubicBezTo>
                  <a:cubicBezTo>
                    <a:pt x="685520" y="208895"/>
                    <a:pt x="734777" y="230822"/>
                    <a:pt x="767378" y="245332"/>
                  </a:cubicBezTo>
                  <a:cubicBezTo>
                    <a:pt x="777570" y="249866"/>
                    <a:pt x="786371" y="253777"/>
                    <a:pt x="792391" y="257384"/>
                  </a:cubicBezTo>
                  <a:lnTo>
                    <a:pt x="800265" y="262115"/>
                  </a:lnTo>
                  <a:lnTo>
                    <a:pt x="809053" y="259429"/>
                  </a:lnTo>
                  <a:cubicBezTo>
                    <a:pt x="811784" y="258597"/>
                    <a:pt x="876039" y="238137"/>
                    <a:pt x="878605" y="162623"/>
                  </a:cubicBezTo>
                  <a:cubicBezTo>
                    <a:pt x="879074" y="148736"/>
                    <a:pt x="884593" y="138931"/>
                    <a:pt x="895496" y="132657"/>
                  </a:cubicBezTo>
                  <a:cubicBezTo>
                    <a:pt x="915428" y="121202"/>
                    <a:pt x="949820" y="123437"/>
                    <a:pt x="978242" y="137833"/>
                  </a:cubicBezTo>
                  <a:cubicBezTo>
                    <a:pt x="996823" y="155378"/>
                    <a:pt x="1119441" y="268681"/>
                    <a:pt x="1218571" y="300323"/>
                  </a:cubicBezTo>
                  <a:cubicBezTo>
                    <a:pt x="1225854" y="314451"/>
                    <a:pt x="1240885" y="349694"/>
                    <a:pt x="1225149" y="3757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5288200" y="3994072"/>
              <a:ext cx="780161" cy="1137704"/>
            </a:xfrm>
            <a:custGeom>
              <a:avLst/>
              <a:gdLst/>
              <a:ahLst/>
              <a:cxnLst/>
              <a:rect l="l" t="t" r="r" b="b"/>
              <a:pathLst>
                <a:path w="780161" h="1137704" extrusionOk="0">
                  <a:moveTo>
                    <a:pt x="724852" y="595972"/>
                  </a:moveTo>
                  <a:cubicBezTo>
                    <a:pt x="761104" y="532930"/>
                    <a:pt x="780161" y="458749"/>
                    <a:pt x="775608" y="379818"/>
                  </a:cubicBezTo>
                  <a:cubicBezTo>
                    <a:pt x="764457" y="186575"/>
                    <a:pt x="608730" y="28924"/>
                    <a:pt x="415632" y="15620"/>
                  </a:cubicBezTo>
                  <a:cubicBezTo>
                    <a:pt x="188829" y="0"/>
                    <a:pt x="0" y="179355"/>
                    <a:pt x="0" y="402812"/>
                  </a:cubicBezTo>
                  <a:cubicBezTo>
                    <a:pt x="0" y="472795"/>
                    <a:pt x="18522" y="538441"/>
                    <a:pt x="50926" y="595134"/>
                  </a:cubicBezTo>
                  <a:cubicBezTo>
                    <a:pt x="109334" y="697318"/>
                    <a:pt x="166903" y="799979"/>
                    <a:pt x="218173" y="905935"/>
                  </a:cubicBezTo>
                  <a:lnTo>
                    <a:pt x="290899" y="1056227"/>
                  </a:lnTo>
                  <a:cubicBezTo>
                    <a:pt x="330320" y="1137704"/>
                    <a:pt x="446373" y="1137704"/>
                    <a:pt x="485794" y="1056227"/>
                  </a:cubicBezTo>
                  <a:lnTo>
                    <a:pt x="573360" y="875258"/>
                  </a:lnTo>
                  <a:cubicBezTo>
                    <a:pt x="619512" y="779875"/>
                    <a:pt x="672033" y="687838"/>
                    <a:pt x="724852" y="5959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5267516" y="3981155"/>
              <a:ext cx="821543" cy="1150924"/>
            </a:xfrm>
            <a:custGeom>
              <a:avLst/>
              <a:gdLst/>
              <a:ahLst/>
              <a:cxnLst/>
              <a:rect l="l" t="t" r="r" b="b"/>
              <a:pathLst>
                <a:path w="821543" h="1150924" extrusionOk="0">
                  <a:moveTo>
                    <a:pt x="409028" y="1150924"/>
                  </a:moveTo>
                  <a:lnTo>
                    <a:pt x="409009" y="1150924"/>
                  </a:lnTo>
                  <a:cubicBezTo>
                    <a:pt x="359162" y="1150918"/>
                    <a:pt x="314686" y="1123035"/>
                    <a:pt x="292976" y="1078147"/>
                  </a:cubicBezTo>
                  <a:lnTo>
                    <a:pt x="220237" y="927855"/>
                  </a:lnTo>
                  <a:cubicBezTo>
                    <a:pt x="167512" y="818864"/>
                    <a:pt x="106603" y="710926"/>
                    <a:pt x="53663" y="618312"/>
                  </a:cubicBezTo>
                  <a:cubicBezTo>
                    <a:pt x="18548" y="556882"/>
                    <a:pt x="0" y="486829"/>
                    <a:pt x="0" y="415728"/>
                  </a:cubicBezTo>
                  <a:cubicBezTo>
                    <a:pt x="0" y="302837"/>
                    <a:pt x="47351" y="193897"/>
                    <a:pt x="129914" y="116827"/>
                  </a:cubicBezTo>
                  <a:cubicBezTo>
                    <a:pt x="213626" y="38677"/>
                    <a:pt x="322986" y="0"/>
                    <a:pt x="437743" y="7912"/>
                  </a:cubicBezTo>
                  <a:cubicBezTo>
                    <a:pt x="642099" y="21990"/>
                    <a:pt x="805135" y="186912"/>
                    <a:pt x="816921" y="391547"/>
                  </a:cubicBezTo>
                  <a:cubicBezTo>
                    <a:pt x="821543" y="471614"/>
                    <a:pt x="803059" y="550335"/>
                    <a:pt x="763466" y="619188"/>
                  </a:cubicBezTo>
                  <a:cubicBezTo>
                    <a:pt x="707263" y="716914"/>
                    <a:pt x="657123" y="805287"/>
                    <a:pt x="612654" y="897185"/>
                  </a:cubicBezTo>
                  <a:lnTo>
                    <a:pt x="525087" y="1078147"/>
                  </a:lnTo>
                  <a:cubicBezTo>
                    <a:pt x="503370" y="1123041"/>
                    <a:pt x="458901" y="1150924"/>
                    <a:pt x="409028" y="1150924"/>
                  </a:cubicBezTo>
                  <a:close/>
                  <a:moveTo>
                    <a:pt x="408527" y="48253"/>
                  </a:moveTo>
                  <a:cubicBezTo>
                    <a:pt x="315017" y="48253"/>
                    <a:pt x="226936" y="82816"/>
                    <a:pt x="158127" y="147053"/>
                  </a:cubicBezTo>
                  <a:cubicBezTo>
                    <a:pt x="83908" y="216331"/>
                    <a:pt x="41351" y="314261"/>
                    <a:pt x="41351" y="415728"/>
                  </a:cubicBezTo>
                  <a:cubicBezTo>
                    <a:pt x="41351" y="479647"/>
                    <a:pt x="58013" y="542601"/>
                    <a:pt x="89566" y="597788"/>
                  </a:cubicBezTo>
                  <a:cubicBezTo>
                    <a:pt x="142849" y="691006"/>
                    <a:pt x="204158" y="799680"/>
                    <a:pt x="257467" y="909840"/>
                  </a:cubicBezTo>
                  <a:lnTo>
                    <a:pt x="330206" y="1060145"/>
                  </a:lnTo>
                  <a:cubicBezTo>
                    <a:pt x="345166" y="1091095"/>
                    <a:pt x="374637" y="1109573"/>
                    <a:pt x="409028" y="1109579"/>
                  </a:cubicBezTo>
                  <a:cubicBezTo>
                    <a:pt x="443414" y="1109579"/>
                    <a:pt x="472884" y="1091095"/>
                    <a:pt x="487864" y="1060145"/>
                  </a:cubicBezTo>
                  <a:lnTo>
                    <a:pt x="575417" y="879176"/>
                  </a:lnTo>
                  <a:cubicBezTo>
                    <a:pt x="620502" y="786047"/>
                    <a:pt x="671017" y="697001"/>
                    <a:pt x="727614" y="598582"/>
                  </a:cubicBezTo>
                  <a:cubicBezTo>
                    <a:pt x="763193" y="536721"/>
                    <a:pt x="779799" y="465943"/>
                    <a:pt x="775652" y="393928"/>
                  </a:cubicBezTo>
                  <a:cubicBezTo>
                    <a:pt x="765054" y="210032"/>
                    <a:pt x="618547" y="61817"/>
                    <a:pt x="434879" y="49174"/>
                  </a:cubicBezTo>
                  <a:cubicBezTo>
                    <a:pt x="426065" y="48558"/>
                    <a:pt x="417277" y="48253"/>
                    <a:pt x="408527" y="48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5460735" y="4181283"/>
              <a:ext cx="431203" cy="431209"/>
            </a:xfrm>
            <a:custGeom>
              <a:avLst/>
              <a:gdLst/>
              <a:ahLst/>
              <a:cxnLst/>
              <a:rect l="l" t="t" r="r" b="b"/>
              <a:pathLst>
                <a:path w="431203" h="431209" extrusionOk="0">
                  <a:moveTo>
                    <a:pt x="431203" y="215601"/>
                  </a:moveTo>
                  <a:cubicBezTo>
                    <a:pt x="431203" y="334676"/>
                    <a:pt x="334676" y="431209"/>
                    <a:pt x="215601" y="431209"/>
                  </a:cubicBezTo>
                  <a:cubicBezTo>
                    <a:pt x="96526" y="431209"/>
                    <a:pt x="0" y="334676"/>
                    <a:pt x="0" y="215601"/>
                  </a:cubicBezTo>
                  <a:cubicBezTo>
                    <a:pt x="0" y="96526"/>
                    <a:pt x="96526" y="0"/>
                    <a:pt x="215601" y="0"/>
                  </a:cubicBezTo>
                  <a:cubicBezTo>
                    <a:pt x="334676" y="0"/>
                    <a:pt x="431203" y="96526"/>
                    <a:pt x="431203" y="2156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5440065" y="4160606"/>
              <a:ext cx="472541" cy="472560"/>
            </a:xfrm>
            <a:custGeom>
              <a:avLst/>
              <a:gdLst/>
              <a:ahLst/>
              <a:cxnLst/>
              <a:rect l="l" t="t" r="r" b="b"/>
              <a:pathLst>
                <a:path w="472541" h="472560" extrusionOk="0">
                  <a:moveTo>
                    <a:pt x="236264" y="472560"/>
                  </a:moveTo>
                  <a:cubicBezTo>
                    <a:pt x="105981" y="472560"/>
                    <a:pt x="0" y="366566"/>
                    <a:pt x="0" y="236277"/>
                  </a:cubicBezTo>
                  <a:cubicBezTo>
                    <a:pt x="0" y="105994"/>
                    <a:pt x="105981" y="0"/>
                    <a:pt x="236264" y="0"/>
                  </a:cubicBezTo>
                  <a:cubicBezTo>
                    <a:pt x="366547" y="0"/>
                    <a:pt x="472541" y="105994"/>
                    <a:pt x="472541" y="236277"/>
                  </a:cubicBezTo>
                  <a:cubicBezTo>
                    <a:pt x="472541" y="366566"/>
                    <a:pt x="366547" y="472560"/>
                    <a:pt x="236264" y="472560"/>
                  </a:cubicBezTo>
                  <a:close/>
                  <a:moveTo>
                    <a:pt x="236264" y="41351"/>
                  </a:moveTo>
                  <a:cubicBezTo>
                    <a:pt x="128784" y="41351"/>
                    <a:pt x="41351" y="128797"/>
                    <a:pt x="41351" y="236277"/>
                  </a:cubicBezTo>
                  <a:cubicBezTo>
                    <a:pt x="41351" y="343769"/>
                    <a:pt x="128784" y="431215"/>
                    <a:pt x="236264" y="431215"/>
                  </a:cubicBezTo>
                  <a:cubicBezTo>
                    <a:pt x="343744" y="431215"/>
                    <a:pt x="431190" y="343769"/>
                    <a:pt x="431190" y="236277"/>
                  </a:cubicBezTo>
                  <a:cubicBezTo>
                    <a:pt x="431190" y="128797"/>
                    <a:pt x="343744" y="41351"/>
                    <a:pt x="236264" y="413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5697910" y="4061912"/>
              <a:ext cx="151860" cy="82448"/>
            </a:xfrm>
            <a:custGeom>
              <a:avLst/>
              <a:gdLst/>
              <a:ahLst/>
              <a:cxnLst/>
              <a:rect l="l" t="t" r="r" b="b"/>
              <a:pathLst>
                <a:path w="151860" h="82448" extrusionOk="0">
                  <a:moveTo>
                    <a:pt x="136474" y="37725"/>
                  </a:moveTo>
                  <a:cubicBezTo>
                    <a:pt x="102146" y="19475"/>
                    <a:pt x="64700" y="7283"/>
                    <a:pt x="26212" y="1816"/>
                  </a:cubicBezTo>
                  <a:cubicBezTo>
                    <a:pt x="13411" y="0"/>
                    <a:pt x="1682" y="9359"/>
                    <a:pt x="793" y="22256"/>
                  </a:cubicBezTo>
                  <a:cubicBezTo>
                    <a:pt x="0" y="33743"/>
                    <a:pt x="8134" y="43961"/>
                    <a:pt x="19532" y="45561"/>
                  </a:cubicBezTo>
                  <a:cubicBezTo>
                    <a:pt x="53257" y="50298"/>
                    <a:pt x="86061" y="60985"/>
                    <a:pt x="116097" y="77019"/>
                  </a:cubicBezTo>
                  <a:cubicBezTo>
                    <a:pt x="126257" y="82448"/>
                    <a:pt x="138849" y="78974"/>
                    <a:pt x="144970" y="69234"/>
                  </a:cubicBezTo>
                  <a:lnTo>
                    <a:pt x="144976" y="69221"/>
                  </a:lnTo>
                  <a:cubicBezTo>
                    <a:pt x="151860" y="58261"/>
                    <a:pt x="147897" y="43795"/>
                    <a:pt x="136474" y="377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5339767" y="4063172"/>
              <a:ext cx="305714" cy="333705"/>
            </a:xfrm>
            <a:custGeom>
              <a:avLst/>
              <a:gdLst/>
              <a:ahLst/>
              <a:cxnLst/>
              <a:rect l="l" t="t" r="r" b="b"/>
              <a:pathLst>
                <a:path w="305714" h="333705" extrusionOk="0">
                  <a:moveTo>
                    <a:pt x="304539" y="21805"/>
                  </a:moveTo>
                  <a:cubicBezTo>
                    <a:pt x="303225" y="8966"/>
                    <a:pt x="291217" y="0"/>
                    <a:pt x="278498" y="2203"/>
                  </a:cubicBezTo>
                  <a:cubicBezTo>
                    <a:pt x="125983" y="28562"/>
                    <a:pt x="11664" y="155232"/>
                    <a:pt x="901" y="309791"/>
                  </a:cubicBezTo>
                  <a:cubicBezTo>
                    <a:pt x="0" y="322675"/>
                    <a:pt x="10134" y="333705"/>
                    <a:pt x="23044" y="333705"/>
                  </a:cubicBezTo>
                  <a:lnTo>
                    <a:pt x="23056" y="333705"/>
                  </a:lnTo>
                  <a:cubicBezTo>
                    <a:pt x="34582" y="333705"/>
                    <a:pt x="44240" y="324840"/>
                    <a:pt x="45021" y="313340"/>
                  </a:cubicBezTo>
                  <a:cubicBezTo>
                    <a:pt x="54203" y="178796"/>
                    <a:pt x="153727" y="68503"/>
                    <a:pt x="286505" y="45739"/>
                  </a:cubicBezTo>
                  <a:cubicBezTo>
                    <a:pt x="297865" y="43789"/>
                    <a:pt x="305714" y="33293"/>
                    <a:pt x="304539" y="218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5779586" y="4767980"/>
              <a:ext cx="62585" cy="74593"/>
            </a:xfrm>
            <a:custGeom>
              <a:avLst/>
              <a:gdLst/>
              <a:ahLst/>
              <a:cxnLst/>
              <a:rect l="l" t="t" r="r" b="b"/>
              <a:pathLst>
                <a:path w="62585" h="74593" extrusionOk="0">
                  <a:moveTo>
                    <a:pt x="47574" y="5645"/>
                  </a:moveTo>
                  <a:lnTo>
                    <a:pt x="47555" y="5632"/>
                  </a:lnTo>
                  <a:cubicBezTo>
                    <a:pt x="36658" y="0"/>
                    <a:pt x="23196" y="4279"/>
                    <a:pt x="17640" y="15220"/>
                  </a:cubicBezTo>
                  <a:cubicBezTo>
                    <a:pt x="13531" y="23317"/>
                    <a:pt x="9461" y="31438"/>
                    <a:pt x="5435" y="39579"/>
                  </a:cubicBezTo>
                  <a:cubicBezTo>
                    <a:pt x="0" y="50577"/>
                    <a:pt x="4641" y="63944"/>
                    <a:pt x="15690" y="69291"/>
                  </a:cubicBezTo>
                  <a:lnTo>
                    <a:pt x="15709" y="69297"/>
                  </a:lnTo>
                  <a:cubicBezTo>
                    <a:pt x="26650" y="74593"/>
                    <a:pt x="39750" y="70034"/>
                    <a:pt x="45135" y="59143"/>
                  </a:cubicBezTo>
                  <a:cubicBezTo>
                    <a:pt x="49085" y="51174"/>
                    <a:pt x="53066" y="43230"/>
                    <a:pt x="57086" y="35305"/>
                  </a:cubicBezTo>
                  <a:cubicBezTo>
                    <a:pt x="62585" y="24460"/>
                    <a:pt x="58375" y="11226"/>
                    <a:pt x="47574" y="5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5850535" y="4377439"/>
              <a:ext cx="162413" cy="330384"/>
            </a:xfrm>
            <a:custGeom>
              <a:avLst/>
              <a:gdLst/>
              <a:ahLst/>
              <a:cxnLst/>
              <a:rect l="l" t="t" r="r" b="b"/>
              <a:pathLst>
                <a:path w="162413" h="330384" extrusionOk="0">
                  <a:moveTo>
                    <a:pt x="138779" y="742"/>
                  </a:moveTo>
                  <a:cubicBezTo>
                    <a:pt x="127317" y="1403"/>
                    <a:pt x="118122" y="10725"/>
                    <a:pt x="118008" y="22205"/>
                  </a:cubicBezTo>
                  <a:cubicBezTo>
                    <a:pt x="117506" y="72529"/>
                    <a:pt x="104311" y="121450"/>
                    <a:pt x="79387" y="164795"/>
                  </a:cubicBezTo>
                  <a:cubicBezTo>
                    <a:pt x="56603" y="204444"/>
                    <a:pt x="30695" y="249662"/>
                    <a:pt x="5918" y="294455"/>
                  </a:cubicBezTo>
                  <a:cubicBezTo>
                    <a:pt x="0" y="305161"/>
                    <a:pt x="3962" y="318649"/>
                    <a:pt x="14700" y="324516"/>
                  </a:cubicBezTo>
                  <a:lnTo>
                    <a:pt x="14725" y="324535"/>
                  </a:lnTo>
                  <a:cubicBezTo>
                    <a:pt x="25425" y="330384"/>
                    <a:pt x="38804" y="326466"/>
                    <a:pt x="44710" y="315791"/>
                  </a:cubicBezTo>
                  <a:cubicBezTo>
                    <a:pt x="69297" y="271316"/>
                    <a:pt x="95078" y="226314"/>
                    <a:pt x="117773" y="186855"/>
                  </a:cubicBezTo>
                  <a:cubicBezTo>
                    <a:pt x="146354" y="137128"/>
                    <a:pt x="161563" y="81070"/>
                    <a:pt x="162255" y="23456"/>
                  </a:cubicBezTo>
                  <a:cubicBezTo>
                    <a:pt x="162413" y="10496"/>
                    <a:pt x="151720" y="0"/>
                    <a:pt x="138779" y="7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grpSp>
        <p:nvGrpSpPr>
          <p:cNvPr id="941" name="Google Shape;941;p36"/>
          <p:cNvGrpSpPr/>
          <p:nvPr/>
        </p:nvGrpSpPr>
        <p:grpSpPr>
          <a:xfrm>
            <a:off x="7760541" y="324481"/>
            <a:ext cx="1147735" cy="939287"/>
            <a:chOff x="1463832" y="2244126"/>
            <a:chExt cx="2041144" cy="1706244"/>
          </a:xfrm>
        </p:grpSpPr>
        <p:sp>
          <p:nvSpPr>
            <p:cNvPr id="942" name="Google Shape;942;p36"/>
            <p:cNvSpPr/>
            <p:nvPr/>
          </p:nvSpPr>
          <p:spPr>
            <a:xfrm>
              <a:off x="1551405" y="2310845"/>
              <a:ext cx="1953571" cy="1639525"/>
            </a:xfrm>
            <a:custGeom>
              <a:avLst/>
              <a:gdLst/>
              <a:ahLst/>
              <a:cxnLst/>
              <a:rect l="l" t="t" r="r" b="b"/>
              <a:pathLst>
                <a:path w="1953571" h="1639525" extrusionOk="0">
                  <a:moveTo>
                    <a:pt x="1442415" y="170243"/>
                  </a:moveTo>
                  <a:cubicBezTo>
                    <a:pt x="1437335" y="170338"/>
                    <a:pt x="1432153" y="170649"/>
                    <a:pt x="1426762" y="171380"/>
                  </a:cubicBezTo>
                  <a:cubicBezTo>
                    <a:pt x="1380286" y="177666"/>
                    <a:pt x="1333804" y="183946"/>
                    <a:pt x="1287322" y="190226"/>
                  </a:cubicBezTo>
                  <a:cubicBezTo>
                    <a:pt x="1248295" y="134473"/>
                    <a:pt x="1205490" y="74123"/>
                    <a:pt x="1149711" y="44608"/>
                  </a:cubicBezTo>
                  <a:cubicBezTo>
                    <a:pt x="1065409" y="0"/>
                    <a:pt x="952684" y="33623"/>
                    <a:pt x="863053" y="45745"/>
                  </a:cubicBezTo>
                  <a:cubicBezTo>
                    <a:pt x="773804" y="57810"/>
                    <a:pt x="655383" y="55340"/>
                    <a:pt x="586384" y="120764"/>
                  </a:cubicBezTo>
                  <a:cubicBezTo>
                    <a:pt x="555796" y="149771"/>
                    <a:pt x="534390" y="190258"/>
                    <a:pt x="516743" y="233013"/>
                  </a:cubicBezTo>
                  <a:cubicBezTo>
                    <a:pt x="479463" y="228803"/>
                    <a:pt x="440829" y="236651"/>
                    <a:pt x="404025" y="241623"/>
                  </a:cubicBezTo>
                  <a:cubicBezTo>
                    <a:pt x="315671" y="253568"/>
                    <a:pt x="244646" y="290144"/>
                    <a:pt x="219341" y="361403"/>
                  </a:cubicBezTo>
                  <a:cubicBezTo>
                    <a:pt x="69773" y="442721"/>
                    <a:pt x="0" y="609415"/>
                    <a:pt x="22237" y="780770"/>
                  </a:cubicBezTo>
                  <a:cubicBezTo>
                    <a:pt x="39801" y="916127"/>
                    <a:pt x="58813" y="1051312"/>
                    <a:pt x="77101" y="1186573"/>
                  </a:cubicBezTo>
                  <a:cubicBezTo>
                    <a:pt x="98075" y="1341685"/>
                    <a:pt x="132232" y="1486268"/>
                    <a:pt x="279145" y="1573161"/>
                  </a:cubicBezTo>
                  <a:cubicBezTo>
                    <a:pt x="391350" y="1639525"/>
                    <a:pt x="505860" y="1628438"/>
                    <a:pt x="627259" y="1612023"/>
                  </a:cubicBezTo>
                  <a:cubicBezTo>
                    <a:pt x="905179" y="1574450"/>
                    <a:pt x="1183106" y="1536877"/>
                    <a:pt x="1461033" y="1499298"/>
                  </a:cubicBezTo>
                  <a:cubicBezTo>
                    <a:pt x="1563573" y="1485436"/>
                    <a:pt x="1667535" y="1479429"/>
                    <a:pt x="1757946" y="1423327"/>
                  </a:cubicBezTo>
                  <a:cubicBezTo>
                    <a:pt x="1914696" y="1326070"/>
                    <a:pt x="1953571" y="1157693"/>
                    <a:pt x="1930431" y="986529"/>
                  </a:cubicBezTo>
                  <a:cubicBezTo>
                    <a:pt x="1910238" y="837177"/>
                    <a:pt x="1890039" y="687825"/>
                    <a:pt x="1869852" y="538473"/>
                  </a:cubicBezTo>
                  <a:cubicBezTo>
                    <a:pt x="1839721" y="315639"/>
                    <a:pt x="1670583" y="156051"/>
                    <a:pt x="1442415" y="1702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1463832" y="2244126"/>
              <a:ext cx="1953571" cy="1639531"/>
            </a:xfrm>
            <a:custGeom>
              <a:avLst/>
              <a:gdLst/>
              <a:ahLst/>
              <a:cxnLst/>
              <a:rect l="l" t="t" r="r" b="b"/>
              <a:pathLst>
                <a:path w="1953571" h="1639531" extrusionOk="0">
                  <a:moveTo>
                    <a:pt x="1442415" y="170249"/>
                  </a:moveTo>
                  <a:cubicBezTo>
                    <a:pt x="1437335" y="170345"/>
                    <a:pt x="1432153" y="170656"/>
                    <a:pt x="1426762" y="171386"/>
                  </a:cubicBezTo>
                  <a:cubicBezTo>
                    <a:pt x="1380286" y="177666"/>
                    <a:pt x="1333804" y="183953"/>
                    <a:pt x="1287322" y="190233"/>
                  </a:cubicBezTo>
                  <a:cubicBezTo>
                    <a:pt x="1248295" y="134480"/>
                    <a:pt x="1205490" y="74129"/>
                    <a:pt x="1149711" y="44615"/>
                  </a:cubicBezTo>
                  <a:cubicBezTo>
                    <a:pt x="1065409" y="0"/>
                    <a:pt x="952684" y="33629"/>
                    <a:pt x="863053" y="45751"/>
                  </a:cubicBezTo>
                  <a:cubicBezTo>
                    <a:pt x="773804" y="57816"/>
                    <a:pt x="655383" y="55346"/>
                    <a:pt x="586384" y="120770"/>
                  </a:cubicBezTo>
                  <a:cubicBezTo>
                    <a:pt x="555796" y="149771"/>
                    <a:pt x="534390" y="190258"/>
                    <a:pt x="516743" y="233019"/>
                  </a:cubicBezTo>
                  <a:cubicBezTo>
                    <a:pt x="479463" y="228809"/>
                    <a:pt x="440829" y="236651"/>
                    <a:pt x="404025" y="241630"/>
                  </a:cubicBezTo>
                  <a:cubicBezTo>
                    <a:pt x="315671" y="253574"/>
                    <a:pt x="244646" y="290150"/>
                    <a:pt x="219341" y="361410"/>
                  </a:cubicBezTo>
                  <a:cubicBezTo>
                    <a:pt x="69773" y="442728"/>
                    <a:pt x="0" y="609422"/>
                    <a:pt x="22237" y="780776"/>
                  </a:cubicBezTo>
                  <a:cubicBezTo>
                    <a:pt x="39801" y="916127"/>
                    <a:pt x="58813" y="1051312"/>
                    <a:pt x="77101" y="1186580"/>
                  </a:cubicBezTo>
                  <a:cubicBezTo>
                    <a:pt x="98075" y="1341691"/>
                    <a:pt x="132232" y="1486274"/>
                    <a:pt x="279145" y="1573168"/>
                  </a:cubicBezTo>
                  <a:cubicBezTo>
                    <a:pt x="391350" y="1639531"/>
                    <a:pt x="505860" y="1628444"/>
                    <a:pt x="627259" y="1612030"/>
                  </a:cubicBezTo>
                  <a:cubicBezTo>
                    <a:pt x="905179" y="1574457"/>
                    <a:pt x="1183106" y="1536877"/>
                    <a:pt x="1461033" y="1499304"/>
                  </a:cubicBezTo>
                  <a:cubicBezTo>
                    <a:pt x="1563573" y="1485436"/>
                    <a:pt x="1667535" y="1479435"/>
                    <a:pt x="1757946" y="1423333"/>
                  </a:cubicBezTo>
                  <a:cubicBezTo>
                    <a:pt x="1914696" y="1326076"/>
                    <a:pt x="1953571" y="1157700"/>
                    <a:pt x="1930431" y="986536"/>
                  </a:cubicBezTo>
                  <a:cubicBezTo>
                    <a:pt x="1910238" y="837177"/>
                    <a:pt x="1890039" y="687832"/>
                    <a:pt x="1869852" y="538473"/>
                  </a:cubicBezTo>
                  <a:cubicBezTo>
                    <a:pt x="1839722" y="315645"/>
                    <a:pt x="1670583" y="156057"/>
                    <a:pt x="1442415" y="170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1806834" y="2610843"/>
              <a:ext cx="187617" cy="116281"/>
            </a:xfrm>
            <a:custGeom>
              <a:avLst/>
              <a:gdLst/>
              <a:ahLst/>
              <a:cxnLst/>
              <a:rect l="l" t="t" r="r" b="b"/>
              <a:pathLst>
                <a:path w="187617" h="116281" extrusionOk="0">
                  <a:moveTo>
                    <a:pt x="187617" y="92532"/>
                  </a:moveTo>
                  <a:lnTo>
                    <a:pt x="11944" y="116281"/>
                  </a:lnTo>
                  <a:lnTo>
                    <a:pt x="806" y="33928"/>
                  </a:lnTo>
                  <a:cubicBezTo>
                    <a:pt x="0" y="27946"/>
                    <a:pt x="4190" y="22440"/>
                    <a:pt x="10179" y="21634"/>
                  </a:cubicBezTo>
                  <a:lnTo>
                    <a:pt x="164185" y="812"/>
                  </a:lnTo>
                  <a:cubicBezTo>
                    <a:pt x="170167" y="0"/>
                    <a:pt x="175672" y="4197"/>
                    <a:pt x="176479" y="101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1784548" y="2588574"/>
              <a:ext cx="234442" cy="163099"/>
            </a:xfrm>
            <a:custGeom>
              <a:avLst/>
              <a:gdLst/>
              <a:ahLst/>
              <a:cxnLst/>
              <a:rect l="l" t="t" r="r" b="b"/>
              <a:pathLst>
                <a:path w="234442" h="163099" extrusionOk="0">
                  <a:moveTo>
                    <a:pt x="234442" y="133502"/>
                  </a:moveTo>
                  <a:lnTo>
                    <a:pt x="15519" y="163099"/>
                  </a:lnTo>
                  <a:lnTo>
                    <a:pt x="3587" y="74847"/>
                  </a:lnTo>
                  <a:cubicBezTo>
                    <a:pt x="0" y="48285"/>
                    <a:pt x="18694" y="23748"/>
                    <a:pt x="45262" y="20161"/>
                  </a:cubicBezTo>
                  <a:lnTo>
                    <a:pt x="167811" y="3587"/>
                  </a:lnTo>
                  <a:cubicBezTo>
                    <a:pt x="194373" y="0"/>
                    <a:pt x="218922" y="18688"/>
                    <a:pt x="222510" y="45250"/>
                  </a:cubicBezTo>
                  <a:close/>
                  <a:moveTo>
                    <a:pt x="52920" y="114007"/>
                  </a:moveTo>
                  <a:lnTo>
                    <a:pt x="185350" y="96107"/>
                  </a:lnTo>
                  <a:lnTo>
                    <a:pt x="179260" y="51098"/>
                  </a:lnTo>
                  <a:cubicBezTo>
                    <a:pt x="178898" y="48374"/>
                    <a:pt x="176390" y="46462"/>
                    <a:pt x="173659" y="46831"/>
                  </a:cubicBezTo>
                  <a:lnTo>
                    <a:pt x="51111" y="63398"/>
                  </a:lnTo>
                  <a:cubicBezTo>
                    <a:pt x="48374" y="63766"/>
                    <a:pt x="46462" y="66274"/>
                    <a:pt x="46837" y="689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2051447" y="2401484"/>
              <a:ext cx="644772" cy="279253"/>
            </a:xfrm>
            <a:custGeom>
              <a:avLst/>
              <a:gdLst/>
              <a:ahLst/>
              <a:cxnLst/>
              <a:rect l="l" t="t" r="r" b="b"/>
              <a:pathLst>
                <a:path w="644772" h="279253" extrusionOk="0">
                  <a:moveTo>
                    <a:pt x="644772" y="192074"/>
                  </a:moveTo>
                  <a:lnTo>
                    <a:pt x="0" y="279253"/>
                  </a:lnTo>
                  <a:lnTo>
                    <a:pt x="81324" y="80346"/>
                  </a:lnTo>
                  <a:cubicBezTo>
                    <a:pt x="88245" y="63411"/>
                    <a:pt x="103689" y="51460"/>
                    <a:pt x="121824" y="49009"/>
                  </a:cubicBezTo>
                  <a:lnTo>
                    <a:pt x="466185" y="2451"/>
                  </a:lnTo>
                  <a:cubicBezTo>
                    <a:pt x="484314" y="0"/>
                    <a:pt x="502373" y="7416"/>
                    <a:pt x="513549" y="21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2016970" y="2378823"/>
              <a:ext cx="719575" cy="328587"/>
            </a:xfrm>
            <a:custGeom>
              <a:avLst/>
              <a:gdLst/>
              <a:ahLst/>
              <a:cxnLst/>
              <a:rect l="l" t="t" r="r" b="b"/>
              <a:pathLst>
                <a:path w="719575" h="328587" extrusionOk="0">
                  <a:moveTo>
                    <a:pt x="719575" y="231305"/>
                  </a:moveTo>
                  <a:lnTo>
                    <a:pt x="0" y="328587"/>
                  </a:lnTo>
                  <a:lnTo>
                    <a:pt x="95605" y="94748"/>
                  </a:lnTo>
                  <a:cubicBezTo>
                    <a:pt x="105448" y="70662"/>
                    <a:pt x="127584" y="53530"/>
                    <a:pt x="153377" y="50044"/>
                  </a:cubicBezTo>
                  <a:lnTo>
                    <a:pt x="497725" y="3486"/>
                  </a:lnTo>
                  <a:cubicBezTo>
                    <a:pt x="523532" y="0"/>
                    <a:pt x="549427" y="10642"/>
                    <a:pt x="565315" y="31261"/>
                  </a:cubicBezTo>
                  <a:close/>
                  <a:moveTo>
                    <a:pt x="68948" y="275234"/>
                  </a:moveTo>
                  <a:lnTo>
                    <a:pt x="638924" y="198170"/>
                  </a:lnTo>
                  <a:lnTo>
                    <a:pt x="530745" y="57892"/>
                  </a:lnTo>
                  <a:cubicBezTo>
                    <a:pt x="524363" y="49606"/>
                    <a:pt x="513949" y="45326"/>
                    <a:pt x="503574" y="46736"/>
                  </a:cubicBezTo>
                  <a:lnTo>
                    <a:pt x="159226" y="93287"/>
                  </a:lnTo>
                  <a:cubicBezTo>
                    <a:pt x="148863" y="94684"/>
                    <a:pt x="139960" y="101574"/>
                    <a:pt x="135997" y="111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1599142" y="2533817"/>
              <a:ext cx="1684832" cy="1217803"/>
            </a:xfrm>
            <a:custGeom>
              <a:avLst/>
              <a:gdLst/>
              <a:ahLst/>
              <a:cxnLst/>
              <a:rect l="l" t="t" r="r" b="b"/>
              <a:pathLst>
                <a:path w="1684832" h="1217803" extrusionOk="0">
                  <a:moveTo>
                    <a:pt x="1467015" y="1050664"/>
                  </a:moveTo>
                  <a:lnTo>
                    <a:pt x="358781" y="1200499"/>
                  </a:lnTo>
                  <a:cubicBezTo>
                    <a:pt x="230733" y="1217803"/>
                    <a:pt x="112896" y="1128045"/>
                    <a:pt x="95586" y="999998"/>
                  </a:cubicBezTo>
                  <a:lnTo>
                    <a:pt x="15862" y="410286"/>
                  </a:lnTo>
                  <a:cubicBezTo>
                    <a:pt x="0" y="292982"/>
                    <a:pt x="82238" y="185026"/>
                    <a:pt x="199542" y="169170"/>
                  </a:cubicBezTo>
                  <a:lnTo>
                    <a:pt x="1317237" y="18059"/>
                  </a:lnTo>
                  <a:cubicBezTo>
                    <a:pt x="1450797" y="0"/>
                    <a:pt x="1573714" y="93630"/>
                    <a:pt x="1591767" y="227196"/>
                  </a:cubicBezTo>
                  <a:lnTo>
                    <a:pt x="1667516" y="787469"/>
                  </a:lnTo>
                  <a:cubicBezTo>
                    <a:pt x="1684832" y="915517"/>
                    <a:pt x="1595062" y="1033348"/>
                    <a:pt x="1467015" y="10506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1578148" y="2511044"/>
              <a:ext cx="1727993" cy="1262748"/>
            </a:xfrm>
            <a:custGeom>
              <a:avLst/>
              <a:gdLst/>
              <a:ahLst/>
              <a:cxnLst/>
              <a:rect l="l" t="t" r="r" b="b"/>
              <a:pathLst>
                <a:path w="1727993" h="1262748" extrusionOk="0">
                  <a:moveTo>
                    <a:pt x="1473727" y="1097387"/>
                  </a:moveTo>
                  <a:lnTo>
                    <a:pt x="399903" y="1242567"/>
                  </a:lnTo>
                  <a:cubicBezTo>
                    <a:pt x="250647" y="1262748"/>
                    <a:pt x="112807" y="1157738"/>
                    <a:pt x="92627" y="1008481"/>
                  </a:cubicBezTo>
                  <a:lnTo>
                    <a:pt x="20180" y="472636"/>
                  </a:lnTo>
                  <a:cubicBezTo>
                    <a:pt x="0" y="323380"/>
                    <a:pt x="105003" y="185540"/>
                    <a:pt x="254260" y="165360"/>
                  </a:cubicBezTo>
                  <a:lnTo>
                    <a:pt x="1328096" y="20180"/>
                  </a:lnTo>
                  <a:cubicBezTo>
                    <a:pt x="1477346" y="0"/>
                    <a:pt x="1615185" y="105016"/>
                    <a:pt x="1635366" y="254260"/>
                  </a:cubicBezTo>
                  <a:lnTo>
                    <a:pt x="1707813" y="790111"/>
                  </a:lnTo>
                  <a:cubicBezTo>
                    <a:pt x="1727993" y="939361"/>
                    <a:pt x="1622983" y="1077207"/>
                    <a:pt x="1473727" y="1097387"/>
                  </a:cubicBezTo>
                  <a:close/>
                  <a:moveTo>
                    <a:pt x="260108" y="208610"/>
                  </a:moveTo>
                  <a:cubicBezTo>
                    <a:pt x="134702" y="225564"/>
                    <a:pt x="46462" y="341382"/>
                    <a:pt x="63417" y="466788"/>
                  </a:cubicBezTo>
                  <a:lnTo>
                    <a:pt x="135870" y="1002639"/>
                  </a:lnTo>
                  <a:cubicBezTo>
                    <a:pt x="152819" y="1128045"/>
                    <a:pt x="268643" y="1216272"/>
                    <a:pt x="394055" y="1199324"/>
                  </a:cubicBezTo>
                  <a:lnTo>
                    <a:pt x="1467885" y="1054138"/>
                  </a:lnTo>
                  <a:cubicBezTo>
                    <a:pt x="1593291" y="1037183"/>
                    <a:pt x="1681524" y="921365"/>
                    <a:pt x="1664569" y="795953"/>
                  </a:cubicBezTo>
                  <a:lnTo>
                    <a:pt x="1592129" y="260108"/>
                  </a:lnTo>
                  <a:cubicBezTo>
                    <a:pt x="1575168" y="134702"/>
                    <a:pt x="1459344" y="46469"/>
                    <a:pt x="1333938" y="63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2016784" y="2717053"/>
              <a:ext cx="850722" cy="850728"/>
            </a:xfrm>
            <a:custGeom>
              <a:avLst/>
              <a:gdLst/>
              <a:ahLst/>
              <a:cxnLst/>
              <a:rect l="l" t="t" r="r" b="b"/>
              <a:pathLst>
                <a:path w="850722" h="850728" extrusionOk="0">
                  <a:moveTo>
                    <a:pt x="821169" y="371849"/>
                  </a:moveTo>
                  <a:cubicBezTo>
                    <a:pt x="850722" y="590454"/>
                    <a:pt x="697477" y="791616"/>
                    <a:pt x="478872" y="821175"/>
                  </a:cubicBezTo>
                  <a:cubicBezTo>
                    <a:pt x="260273" y="850728"/>
                    <a:pt x="59105" y="697477"/>
                    <a:pt x="29552" y="478872"/>
                  </a:cubicBezTo>
                  <a:cubicBezTo>
                    <a:pt x="0" y="260280"/>
                    <a:pt x="153244" y="59112"/>
                    <a:pt x="371843" y="29559"/>
                  </a:cubicBezTo>
                  <a:cubicBezTo>
                    <a:pt x="590448" y="0"/>
                    <a:pt x="791616" y="153250"/>
                    <a:pt x="821169" y="3718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1993588" y="2693869"/>
              <a:ext cx="897108" cy="897096"/>
            </a:xfrm>
            <a:custGeom>
              <a:avLst/>
              <a:gdLst/>
              <a:ahLst/>
              <a:cxnLst/>
              <a:rect l="l" t="t" r="r" b="b"/>
              <a:pathLst>
                <a:path w="897108" h="897096" extrusionOk="0">
                  <a:moveTo>
                    <a:pt x="504996" y="865974"/>
                  </a:moveTo>
                  <a:cubicBezTo>
                    <a:pt x="274815" y="897096"/>
                    <a:pt x="62242" y="735158"/>
                    <a:pt x="31121" y="504977"/>
                  </a:cubicBezTo>
                  <a:cubicBezTo>
                    <a:pt x="0" y="274808"/>
                    <a:pt x="161944" y="62236"/>
                    <a:pt x="392125" y="31115"/>
                  </a:cubicBezTo>
                  <a:cubicBezTo>
                    <a:pt x="622287" y="0"/>
                    <a:pt x="834872" y="161937"/>
                    <a:pt x="865987" y="392106"/>
                  </a:cubicBezTo>
                  <a:cubicBezTo>
                    <a:pt x="897108" y="622280"/>
                    <a:pt x="735164" y="834859"/>
                    <a:pt x="504996" y="865974"/>
                  </a:cubicBezTo>
                  <a:close/>
                  <a:moveTo>
                    <a:pt x="397973" y="74358"/>
                  </a:moveTo>
                  <a:cubicBezTo>
                    <a:pt x="191636" y="102260"/>
                    <a:pt x="46469" y="292804"/>
                    <a:pt x="74364" y="499141"/>
                  </a:cubicBezTo>
                  <a:cubicBezTo>
                    <a:pt x="102260" y="705465"/>
                    <a:pt x="292817" y="850633"/>
                    <a:pt x="499154" y="822731"/>
                  </a:cubicBezTo>
                  <a:cubicBezTo>
                    <a:pt x="705472" y="794842"/>
                    <a:pt x="850639" y="604278"/>
                    <a:pt x="822750" y="397954"/>
                  </a:cubicBezTo>
                  <a:cubicBezTo>
                    <a:pt x="794848" y="191630"/>
                    <a:pt x="604291" y="46462"/>
                    <a:pt x="397973" y="74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2171113" y="2871381"/>
              <a:ext cx="542067" cy="542074"/>
            </a:xfrm>
            <a:custGeom>
              <a:avLst/>
              <a:gdLst/>
              <a:ahLst/>
              <a:cxnLst/>
              <a:rect l="l" t="t" r="r" b="b"/>
              <a:pathLst>
                <a:path w="542067" h="542074" extrusionOk="0">
                  <a:moveTo>
                    <a:pt x="523239" y="236937"/>
                  </a:moveTo>
                  <a:cubicBezTo>
                    <a:pt x="542067" y="376231"/>
                    <a:pt x="444417" y="504405"/>
                    <a:pt x="305130" y="523239"/>
                  </a:cubicBezTo>
                  <a:cubicBezTo>
                    <a:pt x="165842" y="542074"/>
                    <a:pt x="37655" y="444423"/>
                    <a:pt x="18827" y="305130"/>
                  </a:cubicBezTo>
                  <a:cubicBezTo>
                    <a:pt x="0" y="165849"/>
                    <a:pt x="97650" y="37661"/>
                    <a:pt x="236931" y="18827"/>
                  </a:cubicBezTo>
                  <a:cubicBezTo>
                    <a:pt x="376224" y="0"/>
                    <a:pt x="504405" y="97643"/>
                    <a:pt x="523239" y="236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2147904" y="2848175"/>
              <a:ext cx="588473" cy="588479"/>
            </a:xfrm>
            <a:custGeom>
              <a:avLst/>
              <a:gdLst/>
              <a:ahLst/>
              <a:cxnLst/>
              <a:rect l="l" t="t" r="r" b="b"/>
              <a:pathLst>
                <a:path w="588473" h="588479" extrusionOk="0">
                  <a:moveTo>
                    <a:pt x="331266" y="568071"/>
                  </a:moveTo>
                  <a:cubicBezTo>
                    <a:pt x="180282" y="588479"/>
                    <a:pt x="40830" y="482250"/>
                    <a:pt x="20415" y="331260"/>
                  </a:cubicBezTo>
                  <a:cubicBezTo>
                    <a:pt x="0" y="180270"/>
                    <a:pt x="106241" y="40824"/>
                    <a:pt x="257225" y="20408"/>
                  </a:cubicBezTo>
                  <a:cubicBezTo>
                    <a:pt x="408209" y="0"/>
                    <a:pt x="547649" y="106229"/>
                    <a:pt x="568058" y="257213"/>
                  </a:cubicBezTo>
                  <a:cubicBezTo>
                    <a:pt x="588473" y="408209"/>
                    <a:pt x="482257" y="547655"/>
                    <a:pt x="331266" y="568071"/>
                  </a:cubicBezTo>
                  <a:close/>
                  <a:moveTo>
                    <a:pt x="263074" y="63658"/>
                  </a:moveTo>
                  <a:cubicBezTo>
                    <a:pt x="135921" y="80848"/>
                    <a:pt x="46469" y="198272"/>
                    <a:pt x="63658" y="325418"/>
                  </a:cubicBezTo>
                  <a:cubicBezTo>
                    <a:pt x="80848" y="452558"/>
                    <a:pt x="198266" y="542016"/>
                    <a:pt x="325418" y="524827"/>
                  </a:cubicBezTo>
                  <a:cubicBezTo>
                    <a:pt x="452564" y="507638"/>
                    <a:pt x="542010" y="390213"/>
                    <a:pt x="524821" y="263061"/>
                  </a:cubicBezTo>
                  <a:cubicBezTo>
                    <a:pt x="507631" y="135928"/>
                    <a:pt x="390207" y="46469"/>
                    <a:pt x="263074" y="63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2736168" y="2622790"/>
              <a:ext cx="294773" cy="163385"/>
            </a:xfrm>
            <a:custGeom>
              <a:avLst/>
              <a:gdLst/>
              <a:ahLst/>
              <a:cxnLst/>
              <a:rect l="l" t="t" r="r" b="b"/>
              <a:pathLst>
                <a:path w="294773" h="163385" extrusionOk="0">
                  <a:moveTo>
                    <a:pt x="278853" y="128898"/>
                  </a:moveTo>
                  <a:lnTo>
                    <a:pt x="33172" y="162115"/>
                  </a:lnTo>
                  <a:cubicBezTo>
                    <a:pt x="23818" y="163385"/>
                    <a:pt x="15201" y="156819"/>
                    <a:pt x="13938" y="147466"/>
                  </a:cubicBezTo>
                  <a:lnTo>
                    <a:pt x="1263" y="53714"/>
                  </a:lnTo>
                  <a:cubicBezTo>
                    <a:pt x="0" y="44361"/>
                    <a:pt x="6559" y="35744"/>
                    <a:pt x="15919" y="34480"/>
                  </a:cubicBezTo>
                  <a:lnTo>
                    <a:pt x="261600" y="1263"/>
                  </a:lnTo>
                  <a:cubicBezTo>
                    <a:pt x="270954" y="0"/>
                    <a:pt x="279565" y="6553"/>
                    <a:pt x="280835" y="15913"/>
                  </a:cubicBezTo>
                  <a:lnTo>
                    <a:pt x="293509" y="109670"/>
                  </a:lnTo>
                  <a:cubicBezTo>
                    <a:pt x="294773" y="119024"/>
                    <a:pt x="288213" y="127635"/>
                    <a:pt x="278853" y="1288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2714430" y="2601052"/>
              <a:ext cx="338245" cy="206857"/>
            </a:xfrm>
            <a:custGeom>
              <a:avLst/>
              <a:gdLst/>
              <a:ahLst/>
              <a:cxnLst/>
              <a:rect l="l" t="t" r="r" b="b"/>
              <a:pathLst>
                <a:path w="338245" h="206857" extrusionOk="0">
                  <a:moveTo>
                    <a:pt x="278911" y="175583"/>
                  </a:moveTo>
                  <a:lnTo>
                    <a:pt x="82435" y="202145"/>
                  </a:lnTo>
                  <a:cubicBezTo>
                    <a:pt x="47605" y="206857"/>
                    <a:pt x="15443" y="182352"/>
                    <a:pt x="10731" y="147529"/>
                  </a:cubicBezTo>
                  <a:lnTo>
                    <a:pt x="4711" y="102971"/>
                  </a:lnTo>
                  <a:cubicBezTo>
                    <a:pt x="0" y="68148"/>
                    <a:pt x="24504" y="35979"/>
                    <a:pt x="59328" y="31267"/>
                  </a:cubicBezTo>
                  <a:lnTo>
                    <a:pt x="255809" y="4705"/>
                  </a:lnTo>
                  <a:cubicBezTo>
                    <a:pt x="290639" y="0"/>
                    <a:pt x="322802" y="24504"/>
                    <a:pt x="327513" y="59328"/>
                  </a:cubicBezTo>
                  <a:lnTo>
                    <a:pt x="333540" y="103886"/>
                  </a:lnTo>
                  <a:cubicBezTo>
                    <a:pt x="338245" y="138709"/>
                    <a:pt x="313740" y="170872"/>
                    <a:pt x="278911" y="175583"/>
                  </a:cubicBezTo>
                  <a:close/>
                  <a:moveTo>
                    <a:pt x="65176" y="74517"/>
                  </a:moveTo>
                  <a:cubicBezTo>
                    <a:pt x="54197" y="75996"/>
                    <a:pt x="46469" y="86144"/>
                    <a:pt x="47948" y="97129"/>
                  </a:cubicBezTo>
                  <a:lnTo>
                    <a:pt x="53975" y="141681"/>
                  </a:lnTo>
                  <a:cubicBezTo>
                    <a:pt x="55460" y="152666"/>
                    <a:pt x="65601" y="160381"/>
                    <a:pt x="76587" y="158902"/>
                  </a:cubicBezTo>
                  <a:lnTo>
                    <a:pt x="273062" y="132334"/>
                  </a:lnTo>
                  <a:cubicBezTo>
                    <a:pt x="284048" y="130854"/>
                    <a:pt x="291782" y="120713"/>
                    <a:pt x="290290" y="109734"/>
                  </a:cubicBezTo>
                  <a:lnTo>
                    <a:pt x="284270" y="65176"/>
                  </a:lnTo>
                  <a:cubicBezTo>
                    <a:pt x="282784" y="54197"/>
                    <a:pt x="272637" y="46462"/>
                    <a:pt x="261658" y="479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2215904" y="2467963"/>
              <a:ext cx="285775" cy="115849"/>
            </a:xfrm>
            <a:custGeom>
              <a:avLst/>
              <a:gdLst/>
              <a:ahLst/>
              <a:cxnLst/>
              <a:rect l="l" t="t" r="r" b="b"/>
              <a:pathLst>
                <a:path w="285775" h="115849" extrusionOk="0">
                  <a:moveTo>
                    <a:pt x="246748" y="86175"/>
                  </a:moveTo>
                  <a:lnTo>
                    <a:pt x="50260" y="112744"/>
                  </a:lnTo>
                  <a:cubicBezTo>
                    <a:pt x="27311" y="115849"/>
                    <a:pt x="6203" y="99764"/>
                    <a:pt x="3105" y="76815"/>
                  </a:cubicBezTo>
                  <a:cubicBezTo>
                    <a:pt x="0" y="53879"/>
                    <a:pt x="16084" y="32772"/>
                    <a:pt x="39027" y="29667"/>
                  </a:cubicBezTo>
                  <a:lnTo>
                    <a:pt x="235508" y="3098"/>
                  </a:lnTo>
                  <a:cubicBezTo>
                    <a:pt x="258457" y="0"/>
                    <a:pt x="279565" y="16084"/>
                    <a:pt x="282670" y="39020"/>
                  </a:cubicBezTo>
                  <a:cubicBezTo>
                    <a:pt x="285775" y="61963"/>
                    <a:pt x="269684" y="83077"/>
                    <a:pt x="246748" y="861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2192670" y="2444739"/>
              <a:ext cx="332238" cy="162293"/>
            </a:xfrm>
            <a:custGeom>
              <a:avLst/>
              <a:gdLst/>
              <a:ahLst/>
              <a:cxnLst/>
              <a:rect l="l" t="t" r="r" b="b"/>
              <a:pathLst>
                <a:path w="332238" h="162293" extrusionOk="0">
                  <a:moveTo>
                    <a:pt x="272903" y="131019"/>
                  </a:moveTo>
                  <a:lnTo>
                    <a:pt x="76415" y="157587"/>
                  </a:lnTo>
                  <a:cubicBezTo>
                    <a:pt x="41586" y="162293"/>
                    <a:pt x="9423" y="137795"/>
                    <a:pt x="4711" y="102965"/>
                  </a:cubicBezTo>
                  <a:cubicBezTo>
                    <a:pt x="0" y="68148"/>
                    <a:pt x="24511" y="35979"/>
                    <a:pt x="59334" y="31267"/>
                  </a:cubicBezTo>
                  <a:lnTo>
                    <a:pt x="255822" y="4705"/>
                  </a:lnTo>
                  <a:cubicBezTo>
                    <a:pt x="290652" y="0"/>
                    <a:pt x="322821" y="24498"/>
                    <a:pt x="327526" y="59321"/>
                  </a:cubicBezTo>
                  <a:cubicBezTo>
                    <a:pt x="332238" y="94151"/>
                    <a:pt x="307727" y="126307"/>
                    <a:pt x="272903" y="131019"/>
                  </a:cubicBezTo>
                  <a:close/>
                  <a:moveTo>
                    <a:pt x="65176" y="74510"/>
                  </a:moveTo>
                  <a:cubicBezTo>
                    <a:pt x="54197" y="75996"/>
                    <a:pt x="46469" y="86144"/>
                    <a:pt x="47955" y="97129"/>
                  </a:cubicBezTo>
                  <a:cubicBezTo>
                    <a:pt x="49434" y="108102"/>
                    <a:pt x="59582" y="115830"/>
                    <a:pt x="70567" y="114338"/>
                  </a:cubicBezTo>
                  <a:lnTo>
                    <a:pt x="267055" y="87776"/>
                  </a:lnTo>
                  <a:cubicBezTo>
                    <a:pt x="278034" y="86290"/>
                    <a:pt x="285769" y="76155"/>
                    <a:pt x="284283" y="65170"/>
                  </a:cubicBezTo>
                  <a:cubicBezTo>
                    <a:pt x="282797" y="54197"/>
                    <a:pt x="272656" y="46462"/>
                    <a:pt x="261670" y="479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1916893" y="2745247"/>
              <a:ext cx="158438" cy="158432"/>
            </a:xfrm>
            <a:custGeom>
              <a:avLst/>
              <a:gdLst/>
              <a:ahLst/>
              <a:cxnLst/>
              <a:rect l="l" t="t" r="r" b="b"/>
              <a:pathLst>
                <a:path w="158438" h="158432" extrusionOk="0">
                  <a:moveTo>
                    <a:pt x="152933" y="69246"/>
                  </a:moveTo>
                  <a:cubicBezTo>
                    <a:pt x="158438" y="109956"/>
                    <a:pt x="129895" y="147427"/>
                    <a:pt x="89185" y="152933"/>
                  </a:cubicBezTo>
                  <a:cubicBezTo>
                    <a:pt x="48475" y="158432"/>
                    <a:pt x="11004" y="129895"/>
                    <a:pt x="5505" y="89185"/>
                  </a:cubicBezTo>
                  <a:cubicBezTo>
                    <a:pt x="0" y="48469"/>
                    <a:pt x="28543" y="11004"/>
                    <a:pt x="69253" y="5499"/>
                  </a:cubicBezTo>
                  <a:cubicBezTo>
                    <a:pt x="109962" y="0"/>
                    <a:pt x="147434" y="28536"/>
                    <a:pt x="152933" y="692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1893679" y="2722015"/>
              <a:ext cx="204876" cy="204895"/>
            </a:xfrm>
            <a:custGeom>
              <a:avLst/>
              <a:gdLst/>
              <a:ahLst/>
              <a:cxnLst/>
              <a:rect l="l" t="t" r="r" b="b"/>
              <a:pathLst>
                <a:path w="204876" h="204895" extrusionOk="0">
                  <a:moveTo>
                    <a:pt x="115322" y="197789"/>
                  </a:moveTo>
                  <a:cubicBezTo>
                    <a:pt x="62757" y="204895"/>
                    <a:pt x="14211" y="167906"/>
                    <a:pt x="7105" y="115335"/>
                  </a:cubicBezTo>
                  <a:cubicBezTo>
                    <a:pt x="0" y="62763"/>
                    <a:pt x="36982" y="14223"/>
                    <a:pt x="89541" y="7112"/>
                  </a:cubicBezTo>
                  <a:cubicBezTo>
                    <a:pt x="142112" y="0"/>
                    <a:pt x="190665" y="36988"/>
                    <a:pt x="197770" y="89560"/>
                  </a:cubicBezTo>
                  <a:cubicBezTo>
                    <a:pt x="204876" y="142125"/>
                    <a:pt x="167894" y="190684"/>
                    <a:pt x="115322" y="197789"/>
                  </a:cubicBezTo>
                  <a:close/>
                  <a:moveTo>
                    <a:pt x="95383" y="50355"/>
                  </a:moveTo>
                  <a:cubicBezTo>
                    <a:pt x="66675" y="54235"/>
                    <a:pt x="46462" y="80765"/>
                    <a:pt x="50342" y="109493"/>
                  </a:cubicBezTo>
                  <a:cubicBezTo>
                    <a:pt x="54235" y="138214"/>
                    <a:pt x="80752" y="158432"/>
                    <a:pt x="109474" y="154546"/>
                  </a:cubicBezTo>
                  <a:cubicBezTo>
                    <a:pt x="138201" y="150660"/>
                    <a:pt x="158413" y="124123"/>
                    <a:pt x="154520" y="95402"/>
                  </a:cubicBezTo>
                  <a:cubicBezTo>
                    <a:pt x="150641" y="66675"/>
                    <a:pt x="124117" y="46475"/>
                    <a:pt x="95383" y="50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1733355" y="3233887"/>
              <a:ext cx="84150" cy="325158"/>
            </a:xfrm>
            <a:custGeom>
              <a:avLst/>
              <a:gdLst/>
              <a:ahLst/>
              <a:cxnLst/>
              <a:rect l="l" t="t" r="r" b="b"/>
              <a:pathLst>
                <a:path w="84150" h="325158" extrusionOk="0">
                  <a:moveTo>
                    <a:pt x="63842" y="323538"/>
                  </a:moveTo>
                  <a:lnTo>
                    <a:pt x="63842" y="323538"/>
                  </a:lnTo>
                  <a:cubicBezTo>
                    <a:pt x="51898" y="325158"/>
                    <a:pt x="40913" y="316788"/>
                    <a:pt x="39300" y="304844"/>
                  </a:cubicBezTo>
                  <a:lnTo>
                    <a:pt x="1619" y="26155"/>
                  </a:lnTo>
                  <a:cubicBezTo>
                    <a:pt x="0" y="14217"/>
                    <a:pt x="8375" y="3232"/>
                    <a:pt x="20319" y="1612"/>
                  </a:cubicBezTo>
                  <a:cubicBezTo>
                    <a:pt x="32257" y="0"/>
                    <a:pt x="43249" y="8369"/>
                    <a:pt x="44862" y="20307"/>
                  </a:cubicBezTo>
                  <a:lnTo>
                    <a:pt x="82537" y="298996"/>
                  </a:lnTo>
                  <a:cubicBezTo>
                    <a:pt x="84150" y="310940"/>
                    <a:pt x="75780" y="321925"/>
                    <a:pt x="63842" y="3235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1699266" y="2981676"/>
              <a:ext cx="63842" cy="175006"/>
            </a:xfrm>
            <a:custGeom>
              <a:avLst/>
              <a:gdLst/>
              <a:ahLst/>
              <a:cxnLst/>
              <a:rect l="l" t="t" r="r" b="b"/>
              <a:pathLst>
                <a:path w="63842" h="175006" extrusionOk="0">
                  <a:moveTo>
                    <a:pt x="43529" y="173393"/>
                  </a:moveTo>
                  <a:lnTo>
                    <a:pt x="43529" y="173393"/>
                  </a:lnTo>
                  <a:cubicBezTo>
                    <a:pt x="31591" y="175006"/>
                    <a:pt x="20605" y="166643"/>
                    <a:pt x="18986" y="154698"/>
                  </a:cubicBezTo>
                  <a:lnTo>
                    <a:pt x="1606" y="26162"/>
                  </a:lnTo>
                  <a:cubicBezTo>
                    <a:pt x="0" y="14224"/>
                    <a:pt x="8362" y="3232"/>
                    <a:pt x="20307" y="1619"/>
                  </a:cubicBezTo>
                  <a:cubicBezTo>
                    <a:pt x="32251" y="0"/>
                    <a:pt x="43237" y="8375"/>
                    <a:pt x="44850" y="20320"/>
                  </a:cubicBezTo>
                  <a:lnTo>
                    <a:pt x="62230" y="148850"/>
                  </a:lnTo>
                  <a:cubicBezTo>
                    <a:pt x="63842" y="160794"/>
                    <a:pt x="55473" y="171780"/>
                    <a:pt x="43529" y="173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962" name="Google Shape;9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080" y="1373963"/>
            <a:ext cx="2215275" cy="2985201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3" name="Google Shape;9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6613" y="943075"/>
            <a:ext cx="2663688" cy="2985199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4" name="Google Shape;96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65562">
            <a:off x="316893" y="1172671"/>
            <a:ext cx="2243191" cy="1466727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7"/>
          <p:cNvSpPr txBox="1">
            <a:spLocks noGrp="1"/>
          </p:cNvSpPr>
          <p:nvPr>
            <p:ph type="title"/>
          </p:nvPr>
        </p:nvSpPr>
        <p:spPr>
          <a:xfrm>
            <a:off x="1578425" y="136075"/>
            <a:ext cx="5660700" cy="616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0">
                <a:solidFill>
                  <a:schemeClr val="dk2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Kako izgleda naš kraj- umna mapa</a:t>
            </a:r>
            <a:endParaRPr sz="2500" b="0">
              <a:solidFill>
                <a:schemeClr val="dk2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70" name="Google Shape;970;p37"/>
          <p:cNvGrpSpPr/>
          <p:nvPr/>
        </p:nvGrpSpPr>
        <p:grpSpPr>
          <a:xfrm>
            <a:off x="7793785" y="1297207"/>
            <a:ext cx="2236723" cy="2171100"/>
            <a:chOff x="1840123" y="2107341"/>
            <a:chExt cx="3257205" cy="3161643"/>
          </a:xfrm>
        </p:grpSpPr>
        <p:sp>
          <p:nvSpPr>
            <p:cNvPr id="971" name="Google Shape;971;p37"/>
            <p:cNvSpPr/>
            <p:nvPr/>
          </p:nvSpPr>
          <p:spPr>
            <a:xfrm>
              <a:off x="1981237" y="2249255"/>
              <a:ext cx="3116091" cy="3019729"/>
            </a:xfrm>
            <a:custGeom>
              <a:avLst/>
              <a:gdLst/>
              <a:ahLst/>
              <a:cxnLst/>
              <a:rect l="l" t="t" r="r" b="b"/>
              <a:pathLst>
                <a:path w="3116091" h="3019729" extrusionOk="0">
                  <a:moveTo>
                    <a:pt x="1607870" y="1187"/>
                  </a:moveTo>
                  <a:cubicBezTo>
                    <a:pt x="1599545" y="425"/>
                    <a:pt x="1590967" y="38"/>
                    <a:pt x="1582064" y="158"/>
                  </a:cubicBezTo>
                  <a:cubicBezTo>
                    <a:pt x="1573422" y="0"/>
                    <a:pt x="1565071" y="279"/>
                    <a:pt x="1556969" y="952"/>
                  </a:cubicBezTo>
                  <a:cubicBezTo>
                    <a:pt x="953789" y="18656"/>
                    <a:pt x="419080" y="393998"/>
                    <a:pt x="209175" y="963695"/>
                  </a:cubicBezTo>
                  <a:cubicBezTo>
                    <a:pt x="0" y="1531404"/>
                    <a:pt x="186321" y="2198903"/>
                    <a:pt x="656075" y="2578627"/>
                  </a:cubicBezTo>
                  <a:cubicBezTo>
                    <a:pt x="1128642" y="2960636"/>
                    <a:pt x="1806111" y="3019729"/>
                    <a:pt x="2329446" y="2700801"/>
                  </a:cubicBezTo>
                  <a:cubicBezTo>
                    <a:pt x="2851899" y="2382412"/>
                    <a:pt x="3116091" y="1769979"/>
                    <a:pt x="3004616" y="1171340"/>
                  </a:cubicBezTo>
                  <a:cubicBezTo>
                    <a:pt x="2879953" y="501897"/>
                    <a:pt x="2275446" y="25260"/>
                    <a:pt x="1607870" y="11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840123" y="2107341"/>
              <a:ext cx="3116097" cy="3019729"/>
            </a:xfrm>
            <a:custGeom>
              <a:avLst/>
              <a:gdLst/>
              <a:ahLst/>
              <a:cxnLst/>
              <a:rect l="l" t="t" r="r" b="b"/>
              <a:pathLst>
                <a:path w="3116097" h="3019729" extrusionOk="0">
                  <a:moveTo>
                    <a:pt x="1607877" y="1187"/>
                  </a:moveTo>
                  <a:cubicBezTo>
                    <a:pt x="1599545" y="425"/>
                    <a:pt x="1590973" y="44"/>
                    <a:pt x="1582070" y="158"/>
                  </a:cubicBezTo>
                  <a:cubicBezTo>
                    <a:pt x="1573422" y="0"/>
                    <a:pt x="1565071" y="279"/>
                    <a:pt x="1556975" y="952"/>
                  </a:cubicBezTo>
                  <a:cubicBezTo>
                    <a:pt x="953789" y="18656"/>
                    <a:pt x="419080" y="394004"/>
                    <a:pt x="209175" y="963695"/>
                  </a:cubicBezTo>
                  <a:cubicBezTo>
                    <a:pt x="0" y="1531404"/>
                    <a:pt x="186321" y="2198903"/>
                    <a:pt x="656075" y="2578627"/>
                  </a:cubicBezTo>
                  <a:cubicBezTo>
                    <a:pt x="1128642" y="2960636"/>
                    <a:pt x="1806111" y="3019729"/>
                    <a:pt x="2329446" y="2700807"/>
                  </a:cubicBezTo>
                  <a:cubicBezTo>
                    <a:pt x="2851899" y="2382412"/>
                    <a:pt x="3116097" y="1769979"/>
                    <a:pt x="3004616" y="1171346"/>
                  </a:cubicBezTo>
                  <a:cubicBezTo>
                    <a:pt x="2879953" y="501897"/>
                    <a:pt x="2275446" y="25266"/>
                    <a:pt x="1607877" y="1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2213096" y="2357548"/>
              <a:ext cx="2409971" cy="2409964"/>
            </a:xfrm>
            <a:custGeom>
              <a:avLst/>
              <a:gdLst/>
              <a:ahLst/>
              <a:cxnLst/>
              <a:rect l="l" t="t" r="r" b="b"/>
              <a:pathLst>
                <a:path w="2409971" h="2409964" extrusionOk="0">
                  <a:moveTo>
                    <a:pt x="2408091" y="1208385"/>
                  </a:moveTo>
                  <a:cubicBezTo>
                    <a:pt x="2406211" y="1872843"/>
                    <a:pt x="1866049" y="2409964"/>
                    <a:pt x="1201585" y="2408085"/>
                  </a:cubicBezTo>
                  <a:cubicBezTo>
                    <a:pt x="537127" y="2406205"/>
                    <a:pt x="0" y="1866036"/>
                    <a:pt x="1879" y="1201585"/>
                  </a:cubicBezTo>
                  <a:cubicBezTo>
                    <a:pt x="3759" y="537127"/>
                    <a:pt x="543934" y="0"/>
                    <a:pt x="1208385" y="1879"/>
                  </a:cubicBezTo>
                  <a:cubicBezTo>
                    <a:pt x="1872843" y="3759"/>
                    <a:pt x="2409971" y="543928"/>
                    <a:pt x="2408091" y="12083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2173394" y="2317830"/>
              <a:ext cx="2489390" cy="2489409"/>
            </a:xfrm>
            <a:custGeom>
              <a:avLst/>
              <a:gdLst/>
              <a:ahLst/>
              <a:cxnLst/>
              <a:rect l="l" t="t" r="r" b="b"/>
              <a:pathLst>
                <a:path w="2489390" h="2489409" extrusionOk="0">
                  <a:moveTo>
                    <a:pt x="1241170" y="2487472"/>
                  </a:moveTo>
                  <a:cubicBezTo>
                    <a:pt x="555923" y="2485536"/>
                    <a:pt x="0" y="1926456"/>
                    <a:pt x="1930" y="1241183"/>
                  </a:cubicBezTo>
                  <a:cubicBezTo>
                    <a:pt x="3867" y="555929"/>
                    <a:pt x="562946" y="0"/>
                    <a:pt x="1248194" y="1936"/>
                  </a:cubicBezTo>
                  <a:cubicBezTo>
                    <a:pt x="1933467" y="3873"/>
                    <a:pt x="2489390" y="562952"/>
                    <a:pt x="2487453" y="1248206"/>
                  </a:cubicBezTo>
                  <a:cubicBezTo>
                    <a:pt x="2485517" y="1933479"/>
                    <a:pt x="1926437" y="2489409"/>
                    <a:pt x="1241170" y="2487472"/>
                  </a:cubicBezTo>
                  <a:close/>
                  <a:moveTo>
                    <a:pt x="1247971" y="81260"/>
                  </a:moveTo>
                  <a:cubicBezTo>
                    <a:pt x="606469" y="79451"/>
                    <a:pt x="83077" y="599897"/>
                    <a:pt x="81260" y="1241412"/>
                  </a:cubicBezTo>
                  <a:cubicBezTo>
                    <a:pt x="79444" y="1882940"/>
                    <a:pt x="599890" y="2406332"/>
                    <a:pt x="1241393" y="2408142"/>
                  </a:cubicBezTo>
                  <a:cubicBezTo>
                    <a:pt x="1882914" y="2409964"/>
                    <a:pt x="2406313" y="1889518"/>
                    <a:pt x="2408129" y="1247984"/>
                  </a:cubicBezTo>
                  <a:cubicBezTo>
                    <a:pt x="2409939" y="606475"/>
                    <a:pt x="1889493" y="83077"/>
                    <a:pt x="1247971" y="812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2478263" y="2622704"/>
              <a:ext cx="1879644" cy="1879650"/>
            </a:xfrm>
            <a:custGeom>
              <a:avLst/>
              <a:gdLst/>
              <a:ahLst/>
              <a:cxnLst/>
              <a:rect l="l" t="t" r="r" b="b"/>
              <a:pathLst>
                <a:path w="1879644" h="1879650" extrusionOk="0">
                  <a:moveTo>
                    <a:pt x="1878183" y="942479"/>
                  </a:moveTo>
                  <a:cubicBezTo>
                    <a:pt x="1876717" y="1460722"/>
                    <a:pt x="1455413" y="1879650"/>
                    <a:pt x="937171" y="1878183"/>
                  </a:cubicBezTo>
                  <a:cubicBezTo>
                    <a:pt x="418922" y="1876723"/>
                    <a:pt x="0" y="1455413"/>
                    <a:pt x="1460" y="937177"/>
                  </a:cubicBezTo>
                  <a:cubicBezTo>
                    <a:pt x="2927" y="418934"/>
                    <a:pt x="424230" y="0"/>
                    <a:pt x="942473" y="1473"/>
                  </a:cubicBezTo>
                  <a:cubicBezTo>
                    <a:pt x="1460715" y="2933"/>
                    <a:pt x="1879644" y="424237"/>
                    <a:pt x="1878183" y="9424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067756" y="2752596"/>
              <a:ext cx="352558" cy="152171"/>
            </a:xfrm>
            <a:custGeom>
              <a:avLst/>
              <a:gdLst/>
              <a:ahLst/>
              <a:cxnLst/>
              <a:rect l="l" t="t" r="r" b="b"/>
              <a:pathLst>
                <a:path w="352558" h="152171" extrusionOk="0">
                  <a:moveTo>
                    <a:pt x="306939" y="1276"/>
                  </a:moveTo>
                  <a:cubicBezTo>
                    <a:pt x="211924" y="6210"/>
                    <a:pt x="120173" y="27438"/>
                    <a:pt x="33121" y="64623"/>
                  </a:cubicBezTo>
                  <a:cubicBezTo>
                    <a:pt x="10394" y="74333"/>
                    <a:pt x="0" y="100742"/>
                    <a:pt x="10966" y="122891"/>
                  </a:cubicBezTo>
                  <a:lnTo>
                    <a:pt x="10972" y="122904"/>
                  </a:lnTo>
                  <a:cubicBezTo>
                    <a:pt x="20796" y="142786"/>
                    <a:pt x="44475" y="152171"/>
                    <a:pt x="64852" y="143408"/>
                  </a:cubicBezTo>
                  <a:cubicBezTo>
                    <a:pt x="143694" y="109512"/>
                    <a:pt x="226904" y="90265"/>
                    <a:pt x="313131" y="85985"/>
                  </a:cubicBezTo>
                  <a:cubicBezTo>
                    <a:pt x="335292" y="84886"/>
                    <a:pt x="352425" y="66008"/>
                    <a:pt x="352488" y="43814"/>
                  </a:cubicBezTo>
                  <a:lnTo>
                    <a:pt x="352488" y="43808"/>
                  </a:lnTo>
                  <a:cubicBezTo>
                    <a:pt x="352558" y="19107"/>
                    <a:pt x="331609" y="0"/>
                    <a:pt x="306939" y="12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717904" y="2829611"/>
              <a:ext cx="510108" cy="735158"/>
            </a:xfrm>
            <a:custGeom>
              <a:avLst/>
              <a:gdLst/>
              <a:ahLst/>
              <a:cxnLst/>
              <a:rect l="l" t="t" r="r" b="b"/>
              <a:pathLst>
                <a:path w="510108" h="735158" extrusionOk="0">
                  <a:moveTo>
                    <a:pt x="67811" y="11201"/>
                  </a:moveTo>
                  <a:cubicBezTo>
                    <a:pt x="45834" y="0"/>
                    <a:pt x="18929" y="9061"/>
                    <a:pt x="8972" y="31635"/>
                  </a:cubicBezTo>
                  <a:cubicBezTo>
                    <a:pt x="0" y="51968"/>
                    <a:pt x="8083" y="76117"/>
                    <a:pt x="27914" y="86169"/>
                  </a:cubicBezTo>
                  <a:cubicBezTo>
                    <a:pt x="259518" y="203625"/>
                    <a:pt x="410800" y="436333"/>
                    <a:pt x="424084" y="695642"/>
                  </a:cubicBezTo>
                  <a:cubicBezTo>
                    <a:pt x="425221" y="717835"/>
                    <a:pt x="443998" y="735018"/>
                    <a:pt x="466223" y="735088"/>
                  </a:cubicBezTo>
                  <a:cubicBezTo>
                    <a:pt x="490899" y="735158"/>
                    <a:pt x="510108" y="714248"/>
                    <a:pt x="508793" y="689610"/>
                  </a:cubicBezTo>
                  <a:cubicBezTo>
                    <a:pt x="493420" y="401161"/>
                    <a:pt x="325208" y="142392"/>
                    <a:pt x="67811" y="112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2438537" y="2582989"/>
              <a:ext cx="1959102" cy="1959095"/>
            </a:xfrm>
            <a:custGeom>
              <a:avLst/>
              <a:gdLst/>
              <a:ahLst/>
              <a:cxnLst/>
              <a:rect l="l" t="t" r="r" b="b"/>
              <a:pathLst>
                <a:path w="1959102" h="1959095" extrusionOk="0">
                  <a:moveTo>
                    <a:pt x="976769" y="1957571"/>
                  </a:moveTo>
                  <a:cubicBezTo>
                    <a:pt x="437495" y="1956047"/>
                    <a:pt x="0" y="1516062"/>
                    <a:pt x="1517" y="976776"/>
                  </a:cubicBezTo>
                  <a:cubicBezTo>
                    <a:pt x="3041" y="437489"/>
                    <a:pt x="443026" y="0"/>
                    <a:pt x="982300" y="1524"/>
                  </a:cubicBezTo>
                  <a:cubicBezTo>
                    <a:pt x="1521599" y="3048"/>
                    <a:pt x="1959102" y="443014"/>
                    <a:pt x="1957577" y="982306"/>
                  </a:cubicBezTo>
                  <a:cubicBezTo>
                    <a:pt x="1956060" y="1521593"/>
                    <a:pt x="1516075" y="1959095"/>
                    <a:pt x="976769" y="1957571"/>
                  </a:cubicBezTo>
                  <a:close/>
                  <a:moveTo>
                    <a:pt x="982078" y="80848"/>
                  </a:moveTo>
                  <a:cubicBezTo>
                    <a:pt x="486549" y="79444"/>
                    <a:pt x="82245" y="481456"/>
                    <a:pt x="80841" y="976998"/>
                  </a:cubicBezTo>
                  <a:cubicBezTo>
                    <a:pt x="79451" y="1472539"/>
                    <a:pt x="481469" y="1876844"/>
                    <a:pt x="976998" y="1878247"/>
                  </a:cubicBezTo>
                  <a:cubicBezTo>
                    <a:pt x="1472552" y="1879644"/>
                    <a:pt x="1876850" y="1477619"/>
                    <a:pt x="1878253" y="982084"/>
                  </a:cubicBezTo>
                  <a:cubicBezTo>
                    <a:pt x="1879657" y="486543"/>
                    <a:pt x="1477632" y="82251"/>
                    <a:pt x="982078" y="808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647037" y="2787195"/>
              <a:ext cx="1542091" cy="1550670"/>
            </a:xfrm>
            <a:custGeom>
              <a:avLst/>
              <a:gdLst/>
              <a:ahLst/>
              <a:cxnLst/>
              <a:rect l="l" t="t" r="r" b="b"/>
              <a:pathLst>
                <a:path w="1542091" h="1550670" extrusionOk="0">
                  <a:moveTo>
                    <a:pt x="8248" y="27082"/>
                  </a:moveTo>
                  <a:lnTo>
                    <a:pt x="612146" y="933342"/>
                  </a:lnTo>
                  <a:lnTo>
                    <a:pt x="1514976" y="1542357"/>
                  </a:lnTo>
                  <a:cubicBezTo>
                    <a:pt x="1527302" y="1550670"/>
                    <a:pt x="1542091" y="1535957"/>
                    <a:pt x="1533848" y="1523587"/>
                  </a:cubicBezTo>
                  <a:lnTo>
                    <a:pt x="929951" y="617327"/>
                  </a:lnTo>
                  <a:lnTo>
                    <a:pt x="27120" y="8318"/>
                  </a:lnTo>
                  <a:cubicBezTo>
                    <a:pt x="14795" y="0"/>
                    <a:pt x="0" y="14712"/>
                    <a:pt x="8248" y="270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607992" y="2748245"/>
              <a:ext cx="1620189" cy="1623472"/>
            </a:xfrm>
            <a:custGeom>
              <a:avLst/>
              <a:gdLst/>
              <a:ahLst/>
              <a:cxnLst/>
              <a:rect l="l" t="t" r="r" b="b"/>
              <a:pathLst>
                <a:path w="1620189" h="1623472" extrusionOk="0">
                  <a:moveTo>
                    <a:pt x="1561572" y="1623440"/>
                  </a:moveTo>
                  <a:cubicBezTo>
                    <a:pt x="1551324" y="1623409"/>
                    <a:pt x="1540979" y="1620354"/>
                    <a:pt x="1531829" y="1614163"/>
                  </a:cubicBezTo>
                  <a:lnTo>
                    <a:pt x="622522" y="1000798"/>
                  </a:lnTo>
                  <a:lnTo>
                    <a:pt x="14274" y="87998"/>
                  </a:lnTo>
                  <a:cubicBezTo>
                    <a:pt x="0" y="66567"/>
                    <a:pt x="2793" y="38900"/>
                    <a:pt x="21075" y="20751"/>
                  </a:cubicBezTo>
                  <a:cubicBezTo>
                    <a:pt x="39300" y="2622"/>
                    <a:pt x="66992" y="0"/>
                    <a:pt x="88334" y="14382"/>
                  </a:cubicBezTo>
                  <a:lnTo>
                    <a:pt x="997667" y="627767"/>
                  </a:lnTo>
                  <a:lnTo>
                    <a:pt x="1605889" y="1540541"/>
                  </a:lnTo>
                  <a:cubicBezTo>
                    <a:pt x="1620189" y="1561966"/>
                    <a:pt x="1617395" y="1589633"/>
                    <a:pt x="1599139" y="1607807"/>
                  </a:cubicBezTo>
                  <a:cubicBezTo>
                    <a:pt x="1588706" y="1618176"/>
                    <a:pt x="1575212" y="1623472"/>
                    <a:pt x="1561572" y="1623440"/>
                  </a:cubicBezTo>
                  <a:close/>
                  <a:moveTo>
                    <a:pt x="679856" y="943787"/>
                  </a:moveTo>
                  <a:lnTo>
                    <a:pt x="1466481" y="1474406"/>
                  </a:lnTo>
                  <a:lnTo>
                    <a:pt x="940333" y="684777"/>
                  </a:lnTo>
                  <a:lnTo>
                    <a:pt x="153657" y="154120"/>
                  </a:lnTo>
                  <a:close/>
                  <a:moveTo>
                    <a:pt x="80295" y="44030"/>
                  </a:moveTo>
                  <a:lnTo>
                    <a:pt x="80321" y="44094"/>
                  </a:lnTo>
                  <a:cubicBezTo>
                    <a:pt x="80321" y="44094"/>
                    <a:pt x="80321" y="44068"/>
                    <a:pt x="80295" y="440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2647037" y="2787195"/>
              <a:ext cx="1542091" cy="1550670"/>
            </a:xfrm>
            <a:custGeom>
              <a:avLst/>
              <a:gdLst/>
              <a:ahLst/>
              <a:cxnLst/>
              <a:rect l="l" t="t" r="r" b="b"/>
              <a:pathLst>
                <a:path w="1542091" h="1550670" extrusionOk="0">
                  <a:moveTo>
                    <a:pt x="8248" y="27082"/>
                  </a:moveTo>
                  <a:lnTo>
                    <a:pt x="612146" y="933342"/>
                  </a:lnTo>
                  <a:lnTo>
                    <a:pt x="1514976" y="1542357"/>
                  </a:lnTo>
                  <a:cubicBezTo>
                    <a:pt x="1527302" y="1550670"/>
                    <a:pt x="1542091" y="1535957"/>
                    <a:pt x="1533848" y="1523587"/>
                  </a:cubicBezTo>
                  <a:lnTo>
                    <a:pt x="929951" y="617327"/>
                  </a:lnTo>
                  <a:lnTo>
                    <a:pt x="27120" y="8318"/>
                  </a:lnTo>
                  <a:cubicBezTo>
                    <a:pt x="14795" y="0"/>
                    <a:pt x="0" y="14712"/>
                    <a:pt x="8248" y="270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2607992" y="2748245"/>
              <a:ext cx="1620189" cy="1623472"/>
            </a:xfrm>
            <a:custGeom>
              <a:avLst/>
              <a:gdLst/>
              <a:ahLst/>
              <a:cxnLst/>
              <a:rect l="l" t="t" r="r" b="b"/>
              <a:pathLst>
                <a:path w="1620189" h="1623472" extrusionOk="0">
                  <a:moveTo>
                    <a:pt x="1561572" y="1623440"/>
                  </a:moveTo>
                  <a:cubicBezTo>
                    <a:pt x="1551324" y="1623409"/>
                    <a:pt x="1540979" y="1620354"/>
                    <a:pt x="1531829" y="1614163"/>
                  </a:cubicBezTo>
                  <a:lnTo>
                    <a:pt x="622522" y="1000798"/>
                  </a:lnTo>
                  <a:lnTo>
                    <a:pt x="14274" y="87998"/>
                  </a:lnTo>
                  <a:cubicBezTo>
                    <a:pt x="0" y="66567"/>
                    <a:pt x="2793" y="38900"/>
                    <a:pt x="21075" y="20751"/>
                  </a:cubicBezTo>
                  <a:cubicBezTo>
                    <a:pt x="39300" y="2622"/>
                    <a:pt x="66992" y="0"/>
                    <a:pt x="88334" y="14382"/>
                  </a:cubicBezTo>
                  <a:lnTo>
                    <a:pt x="997667" y="627767"/>
                  </a:lnTo>
                  <a:lnTo>
                    <a:pt x="1605889" y="1540541"/>
                  </a:lnTo>
                  <a:cubicBezTo>
                    <a:pt x="1620189" y="1561966"/>
                    <a:pt x="1617395" y="1589633"/>
                    <a:pt x="1599139" y="1607807"/>
                  </a:cubicBezTo>
                  <a:cubicBezTo>
                    <a:pt x="1588706" y="1618176"/>
                    <a:pt x="1575212" y="1623472"/>
                    <a:pt x="1561572" y="1623440"/>
                  </a:cubicBezTo>
                  <a:close/>
                  <a:moveTo>
                    <a:pt x="679856" y="943787"/>
                  </a:moveTo>
                  <a:lnTo>
                    <a:pt x="940333" y="684777"/>
                  </a:lnTo>
                  <a:lnTo>
                    <a:pt x="153657" y="154120"/>
                  </a:lnTo>
                  <a:close/>
                  <a:moveTo>
                    <a:pt x="80295" y="44030"/>
                  </a:moveTo>
                  <a:lnTo>
                    <a:pt x="80321" y="44094"/>
                  </a:lnTo>
                  <a:cubicBezTo>
                    <a:pt x="80321" y="44094"/>
                    <a:pt x="80321" y="44068"/>
                    <a:pt x="80295" y="440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3259180" y="3404521"/>
              <a:ext cx="317811" cy="316014"/>
            </a:xfrm>
            <a:custGeom>
              <a:avLst/>
              <a:gdLst/>
              <a:ahLst/>
              <a:cxnLst/>
              <a:rect l="l" t="t" r="r" b="b"/>
              <a:pathLst>
                <a:path w="317811" h="316014" extrusionOk="0">
                  <a:moveTo>
                    <a:pt x="0" y="316014"/>
                  </a:moveTo>
                  <a:lnTo>
                    <a:pt x="317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231217" y="3376395"/>
              <a:ext cx="373741" cy="372262"/>
            </a:xfrm>
            <a:custGeom>
              <a:avLst/>
              <a:gdLst/>
              <a:ahLst/>
              <a:cxnLst/>
              <a:rect l="l" t="t" r="r" b="b"/>
              <a:pathLst>
                <a:path w="373741" h="372262" extrusionOk="0">
                  <a:moveTo>
                    <a:pt x="55924" y="372262"/>
                  </a:moveTo>
                  <a:lnTo>
                    <a:pt x="0" y="316026"/>
                  </a:lnTo>
                  <a:lnTo>
                    <a:pt x="317811" y="0"/>
                  </a:lnTo>
                  <a:lnTo>
                    <a:pt x="373741" y="562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2633562" y="3425156"/>
              <a:ext cx="193128" cy="254088"/>
            </a:xfrm>
            <a:custGeom>
              <a:avLst/>
              <a:gdLst/>
              <a:ahLst/>
              <a:cxnLst/>
              <a:rect l="l" t="t" r="r" b="b"/>
              <a:pathLst>
                <a:path w="193128" h="254088" extrusionOk="0">
                  <a:moveTo>
                    <a:pt x="97148" y="118751"/>
                  </a:moveTo>
                  <a:lnTo>
                    <a:pt x="82251" y="253860"/>
                  </a:lnTo>
                  <a:lnTo>
                    <a:pt x="27558" y="253707"/>
                  </a:lnTo>
                  <a:lnTo>
                    <a:pt x="0" y="0"/>
                  </a:lnTo>
                  <a:lnTo>
                    <a:pt x="38760" y="107"/>
                  </a:lnTo>
                  <a:lnTo>
                    <a:pt x="59575" y="200158"/>
                  </a:lnTo>
                  <a:lnTo>
                    <a:pt x="79349" y="222"/>
                  </a:lnTo>
                  <a:lnTo>
                    <a:pt x="117754" y="336"/>
                  </a:lnTo>
                  <a:lnTo>
                    <a:pt x="137115" y="201828"/>
                  </a:lnTo>
                  <a:lnTo>
                    <a:pt x="158343" y="444"/>
                  </a:lnTo>
                  <a:lnTo>
                    <a:pt x="193128" y="546"/>
                  </a:lnTo>
                  <a:lnTo>
                    <a:pt x="164134" y="254088"/>
                  </a:lnTo>
                  <a:lnTo>
                    <a:pt x="111251" y="2539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4111146" y="3429344"/>
              <a:ext cx="109404" cy="253942"/>
            </a:xfrm>
            <a:custGeom>
              <a:avLst/>
              <a:gdLst/>
              <a:ahLst/>
              <a:cxnLst/>
              <a:rect l="l" t="t" r="r" b="b"/>
              <a:pathLst>
                <a:path w="109404" h="253942" extrusionOk="0">
                  <a:moveTo>
                    <a:pt x="40259" y="106997"/>
                  </a:moveTo>
                  <a:lnTo>
                    <a:pt x="94976" y="107143"/>
                  </a:lnTo>
                  <a:lnTo>
                    <a:pt x="94875" y="143376"/>
                  </a:lnTo>
                  <a:lnTo>
                    <a:pt x="40151" y="143224"/>
                  </a:lnTo>
                  <a:lnTo>
                    <a:pt x="39941" y="217512"/>
                  </a:lnTo>
                  <a:lnTo>
                    <a:pt x="108788" y="217709"/>
                  </a:lnTo>
                  <a:lnTo>
                    <a:pt x="108680" y="253942"/>
                  </a:lnTo>
                  <a:lnTo>
                    <a:pt x="0" y="253631"/>
                  </a:lnTo>
                  <a:lnTo>
                    <a:pt x="711" y="0"/>
                  </a:lnTo>
                  <a:lnTo>
                    <a:pt x="109404" y="311"/>
                  </a:lnTo>
                  <a:lnTo>
                    <a:pt x="109296" y="36537"/>
                  </a:lnTo>
                  <a:lnTo>
                    <a:pt x="40455" y="363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3367400" y="2737093"/>
              <a:ext cx="127171" cy="253980"/>
            </a:xfrm>
            <a:custGeom>
              <a:avLst/>
              <a:gdLst/>
              <a:ahLst/>
              <a:cxnLst/>
              <a:rect l="l" t="t" r="r" b="b"/>
              <a:pathLst>
                <a:path w="127171" h="253980" extrusionOk="0">
                  <a:moveTo>
                    <a:pt x="36385" y="70021"/>
                  </a:moveTo>
                  <a:lnTo>
                    <a:pt x="35864" y="253720"/>
                  </a:lnTo>
                  <a:lnTo>
                    <a:pt x="0" y="253619"/>
                  </a:lnTo>
                  <a:lnTo>
                    <a:pt x="717" y="0"/>
                  </a:lnTo>
                  <a:lnTo>
                    <a:pt x="50711" y="133"/>
                  </a:lnTo>
                  <a:lnTo>
                    <a:pt x="91236" y="152063"/>
                  </a:lnTo>
                  <a:lnTo>
                    <a:pt x="91662" y="254"/>
                  </a:lnTo>
                  <a:lnTo>
                    <a:pt x="127171" y="349"/>
                  </a:lnTo>
                  <a:lnTo>
                    <a:pt x="126453" y="253980"/>
                  </a:lnTo>
                  <a:lnTo>
                    <a:pt x="85496" y="253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3367357" y="4114537"/>
              <a:ext cx="119176" cy="259638"/>
            </a:xfrm>
            <a:custGeom>
              <a:avLst/>
              <a:gdLst/>
              <a:ahLst/>
              <a:cxnLst/>
              <a:rect l="l" t="t" r="r" b="b"/>
              <a:pathLst>
                <a:path w="119176" h="259638" extrusionOk="0">
                  <a:moveTo>
                    <a:pt x="60464" y="114"/>
                  </a:moveTo>
                  <a:cubicBezTo>
                    <a:pt x="99225" y="228"/>
                    <a:pt x="119094" y="23469"/>
                    <a:pt x="118979" y="64033"/>
                  </a:cubicBezTo>
                  <a:lnTo>
                    <a:pt x="118960" y="72015"/>
                  </a:lnTo>
                  <a:lnTo>
                    <a:pt x="81254" y="71913"/>
                  </a:lnTo>
                  <a:lnTo>
                    <a:pt x="81286" y="61398"/>
                  </a:lnTo>
                  <a:cubicBezTo>
                    <a:pt x="81337" y="43300"/>
                    <a:pt x="74123" y="36385"/>
                    <a:pt x="61448" y="36347"/>
                  </a:cubicBezTo>
                  <a:cubicBezTo>
                    <a:pt x="48768" y="36309"/>
                    <a:pt x="41497" y="43186"/>
                    <a:pt x="41446" y="61290"/>
                  </a:cubicBezTo>
                  <a:cubicBezTo>
                    <a:pt x="41294" y="113474"/>
                    <a:pt x="119176" y="123482"/>
                    <a:pt x="118973" y="195935"/>
                  </a:cubicBezTo>
                  <a:cubicBezTo>
                    <a:pt x="118852" y="236505"/>
                    <a:pt x="98494" y="259638"/>
                    <a:pt x="59347" y="259530"/>
                  </a:cubicBezTo>
                  <a:cubicBezTo>
                    <a:pt x="20224" y="259416"/>
                    <a:pt x="0" y="236169"/>
                    <a:pt x="107" y="195599"/>
                  </a:cubicBezTo>
                  <a:lnTo>
                    <a:pt x="158" y="180003"/>
                  </a:lnTo>
                  <a:lnTo>
                    <a:pt x="37852" y="180117"/>
                  </a:lnTo>
                  <a:lnTo>
                    <a:pt x="37807" y="198234"/>
                  </a:lnTo>
                  <a:cubicBezTo>
                    <a:pt x="37750" y="216369"/>
                    <a:pt x="45688" y="222897"/>
                    <a:pt x="58369" y="222929"/>
                  </a:cubicBezTo>
                  <a:cubicBezTo>
                    <a:pt x="71069" y="222967"/>
                    <a:pt x="79044" y="216484"/>
                    <a:pt x="79095" y="198354"/>
                  </a:cubicBezTo>
                  <a:cubicBezTo>
                    <a:pt x="79241" y="146170"/>
                    <a:pt x="1358" y="136188"/>
                    <a:pt x="1568" y="63709"/>
                  </a:cubicBezTo>
                  <a:cubicBezTo>
                    <a:pt x="1682" y="23139"/>
                    <a:pt x="21685" y="0"/>
                    <a:pt x="60464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3319072" y="2364935"/>
              <a:ext cx="204743" cy="202253"/>
            </a:xfrm>
            <a:custGeom>
              <a:avLst/>
              <a:gdLst/>
              <a:ahLst/>
              <a:cxnLst/>
              <a:rect l="l" t="t" r="r" b="b"/>
              <a:pathLst>
                <a:path w="204743" h="202253" extrusionOk="0">
                  <a:moveTo>
                    <a:pt x="91763" y="193897"/>
                  </a:moveTo>
                  <a:lnTo>
                    <a:pt x="3835" y="16789"/>
                  </a:lnTo>
                  <a:cubicBezTo>
                    <a:pt x="0" y="9067"/>
                    <a:pt x="5638" y="0"/>
                    <a:pt x="14262" y="25"/>
                  </a:cubicBezTo>
                  <a:lnTo>
                    <a:pt x="190531" y="527"/>
                  </a:lnTo>
                  <a:cubicBezTo>
                    <a:pt x="199161" y="546"/>
                    <a:pt x="204743" y="9639"/>
                    <a:pt x="200863" y="17348"/>
                  </a:cubicBezTo>
                  <a:lnTo>
                    <a:pt x="111937" y="193960"/>
                  </a:lnTo>
                  <a:cubicBezTo>
                    <a:pt x="107759" y="202253"/>
                    <a:pt x="95891" y="202222"/>
                    <a:pt x="91763" y="1938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3279408" y="2325252"/>
              <a:ext cx="283997" cy="279558"/>
            </a:xfrm>
            <a:custGeom>
              <a:avLst/>
              <a:gdLst/>
              <a:ahLst/>
              <a:cxnLst/>
              <a:rect l="l" t="t" r="r" b="b"/>
              <a:pathLst>
                <a:path w="283997" h="279558" extrusionOk="0">
                  <a:moveTo>
                    <a:pt x="141376" y="279507"/>
                  </a:moveTo>
                  <a:cubicBezTo>
                    <a:pt x="121983" y="279450"/>
                    <a:pt x="104552" y="268604"/>
                    <a:pt x="95904" y="251218"/>
                  </a:cubicBezTo>
                  <a:lnTo>
                    <a:pt x="7962" y="74123"/>
                  </a:lnTo>
                  <a:cubicBezTo>
                    <a:pt x="0" y="58038"/>
                    <a:pt x="908" y="39395"/>
                    <a:pt x="10375" y="24218"/>
                  </a:cubicBezTo>
                  <a:cubicBezTo>
                    <a:pt x="19818" y="9029"/>
                    <a:pt x="36163" y="0"/>
                    <a:pt x="54032" y="50"/>
                  </a:cubicBezTo>
                  <a:lnTo>
                    <a:pt x="230295" y="546"/>
                  </a:lnTo>
                  <a:cubicBezTo>
                    <a:pt x="248215" y="603"/>
                    <a:pt x="264509" y="9747"/>
                    <a:pt x="273862" y="25012"/>
                  </a:cubicBezTo>
                  <a:cubicBezTo>
                    <a:pt x="283222" y="40284"/>
                    <a:pt x="283997" y="58927"/>
                    <a:pt x="275913" y="74929"/>
                  </a:cubicBezTo>
                  <a:lnTo>
                    <a:pt x="187026" y="251472"/>
                  </a:lnTo>
                  <a:cubicBezTo>
                    <a:pt x="178276" y="268814"/>
                    <a:pt x="160788" y="279558"/>
                    <a:pt x="141376" y="279507"/>
                  </a:cubicBezTo>
                  <a:close/>
                  <a:moveTo>
                    <a:pt x="99199" y="79508"/>
                  </a:moveTo>
                  <a:lnTo>
                    <a:pt x="141700" y="165087"/>
                  </a:lnTo>
                  <a:lnTo>
                    <a:pt x="184677" y="79749"/>
                  </a:lnTo>
                  <a:close/>
                  <a:moveTo>
                    <a:pt x="205085" y="39198"/>
                  </a:moveTo>
                  <a:cubicBezTo>
                    <a:pt x="205085" y="39223"/>
                    <a:pt x="205060" y="39236"/>
                    <a:pt x="205060" y="39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3312355" y="4555867"/>
              <a:ext cx="204749" cy="202247"/>
            </a:xfrm>
            <a:custGeom>
              <a:avLst/>
              <a:gdLst/>
              <a:ahLst/>
              <a:cxnLst/>
              <a:rect l="l" t="t" r="r" b="b"/>
              <a:pathLst>
                <a:path w="204749" h="202247" extrusionOk="0">
                  <a:moveTo>
                    <a:pt x="112985" y="8350"/>
                  </a:moveTo>
                  <a:lnTo>
                    <a:pt x="200913" y="185458"/>
                  </a:lnTo>
                  <a:cubicBezTo>
                    <a:pt x="204749" y="193179"/>
                    <a:pt x="199110" y="202247"/>
                    <a:pt x="190480" y="202222"/>
                  </a:cubicBezTo>
                  <a:lnTo>
                    <a:pt x="14211" y="201726"/>
                  </a:lnTo>
                  <a:cubicBezTo>
                    <a:pt x="5587" y="201701"/>
                    <a:pt x="0" y="192608"/>
                    <a:pt x="3879" y="184899"/>
                  </a:cubicBezTo>
                  <a:lnTo>
                    <a:pt x="92805" y="8293"/>
                  </a:lnTo>
                  <a:cubicBezTo>
                    <a:pt x="96989" y="0"/>
                    <a:pt x="108851" y="25"/>
                    <a:pt x="112985" y="83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3272753" y="4518228"/>
              <a:ext cx="283991" cy="279577"/>
            </a:xfrm>
            <a:custGeom>
              <a:avLst/>
              <a:gdLst/>
              <a:ahLst/>
              <a:cxnLst/>
              <a:rect l="l" t="t" r="r" b="b"/>
              <a:pathLst>
                <a:path w="283991" h="279577" extrusionOk="0">
                  <a:moveTo>
                    <a:pt x="229958" y="279526"/>
                  </a:moveTo>
                  <a:lnTo>
                    <a:pt x="53695" y="279025"/>
                  </a:lnTo>
                  <a:cubicBezTo>
                    <a:pt x="35833" y="278974"/>
                    <a:pt x="19538" y="269849"/>
                    <a:pt x="10179" y="254615"/>
                  </a:cubicBezTo>
                  <a:cubicBezTo>
                    <a:pt x="793" y="239382"/>
                    <a:pt x="0" y="220732"/>
                    <a:pt x="8020" y="204743"/>
                  </a:cubicBezTo>
                  <a:lnTo>
                    <a:pt x="96989" y="28086"/>
                  </a:lnTo>
                  <a:cubicBezTo>
                    <a:pt x="105740" y="10750"/>
                    <a:pt x="123228" y="0"/>
                    <a:pt x="142620" y="57"/>
                  </a:cubicBezTo>
                  <a:cubicBezTo>
                    <a:pt x="162039" y="114"/>
                    <a:pt x="179463" y="10960"/>
                    <a:pt x="188112" y="28346"/>
                  </a:cubicBezTo>
                  <a:lnTo>
                    <a:pt x="276034" y="205454"/>
                  </a:lnTo>
                  <a:cubicBezTo>
                    <a:pt x="283991" y="221443"/>
                    <a:pt x="283108" y="240093"/>
                    <a:pt x="273672" y="255308"/>
                  </a:cubicBezTo>
                  <a:cubicBezTo>
                    <a:pt x="264229" y="270516"/>
                    <a:pt x="247884" y="279577"/>
                    <a:pt x="229958" y="279526"/>
                  </a:cubicBezTo>
                  <a:close/>
                  <a:moveTo>
                    <a:pt x="99320" y="199828"/>
                  </a:moveTo>
                  <a:lnTo>
                    <a:pt x="184791" y="200069"/>
                  </a:lnTo>
                  <a:lnTo>
                    <a:pt x="142297" y="114477"/>
                  </a:lnTo>
                  <a:close/>
                  <a:moveTo>
                    <a:pt x="204977" y="240715"/>
                  </a:moveTo>
                  <a:cubicBezTo>
                    <a:pt x="204977" y="240728"/>
                    <a:pt x="205003" y="240753"/>
                    <a:pt x="205003" y="2407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4412421" y="3462512"/>
              <a:ext cx="202253" cy="204743"/>
            </a:xfrm>
            <a:custGeom>
              <a:avLst/>
              <a:gdLst/>
              <a:ahLst/>
              <a:cxnLst/>
              <a:rect l="l" t="t" r="r" b="b"/>
              <a:pathLst>
                <a:path w="202253" h="204743" extrusionOk="0">
                  <a:moveTo>
                    <a:pt x="8356" y="91763"/>
                  </a:moveTo>
                  <a:lnTo>
                    <a:pt x="185464" y="3829"/>
                  </a:lnTo>
                  <a:cubicBezTo>
                    <a:pt x="193186" y="0"/>
                    <a:pt x="202253" y="5638"/>
                    <a:pt x="202228" y="14262"/>
                  </a:cubicBezTo>
                  <a:lnTo>
                    <a:pt x="201726" y="190531"/>
                  </a:lnTo>
                  <a:cubicBezTo>
                    <a:pt x="201707" y="199155"/>
                    <a:pt x="192614" y="204743"/>
                    <a:pt x="184905" y="200863"/>
                  </a:cubicBezTo>
                  <a:lnTo>
                    <a:pt x="8299" y="111937"/>
                  </a:lnTo>
                  <a:cubicBezTo>
                    <a:pt x="0" y="107759"/>
                    <a:pt x="31" y="95891"/>
                    <a:pt x="8356" y="917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4374817" y="3422870"/>
              <a:ext cx="279539" cy="281482"/>
            </a:xfrm>
            <a:custGeom>
              <a:avLst/>
              <a:gdLst/>
              <a:ahLst/>
              <a:cxnLst/>
              <a:rect l="l" t="t" r="r" b="b"/>
              <a:pathLst>
                <a:path w="279539" h="281482" extrusionOk="0">
                  <a:moveTo>
                    <a:pt x="227615" y="281457"/>
                  </a:moveTo>
                  <a:cubicBezTo>
                    <a:pt x="219817" y="281432"/>
                    <a:pt x="211994" y="279615"/>
                    <a:pt x="204730" y="275964"/>
                  </a:cubicBezTo>
                  <a:lnTo>
                    <a:pt x="28067" y="187013"/>
                  </a:lnTo>
                  <a:cubicBezTo>
                    <a:pt x="10718" y="178276"/>
                    <a:pt x="0" y="160788"/>
                    <a:pt x="50" y="141357"/>
                  </a:cubicBezTo>
                  <a:cubicBezTo>
                    <a:pt x="107" y="121939"/>
                    <a:pt x="10922" y="104508"/>
                    <a:pt x="28321" y="95872"/>
                  </a:cubicBezTo>
                  <a:lnTo>
                    <a:pt x="205435" y="7937"/>
                  </a:lnTo>
                  <a:cubicBezTo>
                    <a:pt x="221513" y="0"/>
                    <a:pt x="240131" y="888"/>
                    <a:pt x="255295" y="10331"/>
                  </a:cubicBezTo>
                  <a:cubicBezTo>
                    <a:pt x="270497" y="19786"/>
                    <a:pt x="279539" y="36106"/>
                    <a:pt x="279488" y="54013"/>
                  </a:cubicBezTo>
                  <a:lnTo>
                    <a:pt x="278993" y="230289"/>
                  </a:lnTo>
                  <a:cubicBezTo>
                    <a:pt x="278936" y="248177"/>
                    <a:pt x="269811" y="264439"/>
                    <a:pt x="254596" y="273812"/>
                  </a:cubicBezTo>
                  <a:cubicBezTo>
                    <a:pt x="246291" y="278923"/>
                    <a:pt x="236962" y="281482"/>
                    <a:pt x="227615" y="281457"/>
                  </a:cubicBezTo>
                  <a:close/>
                  <a:moveTo>
                    <a:pt x="114446" y="141681"/>
                  </a:moveTo>
                  <a:lnTo>
                    <a:pt x="199790" y="184658"/>
                  </a:lnTo>
                  <a:lnTo>
                    <a:pt x="200037" y="9919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221503" y="3455801"/>
              <a:ext cx="202247" cy="204736"/>
            </a:xfrm>
            <a:custGeom>
              <a:avLst/>
              <a:gdLst/>
              <a:ahLst/>
              <a:cxnLst/>
              <a:rect l="l" t="t" r="r" b="b"/>
              <a:pathLst>
                <a:path w="202247" h="204736" extrusionOk="0">
                  <a:moveTo>
                    <a:pt x="193890" y="112972"/>
                  </a:moveTo>
                  <a:lnTo>
                    <a:pt x="16783" y="200907"/>
                  </a:lnTo>
                  <a:cubicBezTo>
                    <a:pt x="9061" y="204736"/>
                    <a:pt x="0" y="199104"/>
                    <a:pt x="19" y="190474"/>
                  </a:cubicBezTo>
                  <a:lnTo>
                    <a:pt x="520" y="14204"/>
                  </a:lnTo>
                  <a:cubicBezTo>
                    <a:pt x="546" y="5581"/>
                    <a:pt x="9632" y="0"/>
                    <a:pt x="17341" y="3873"/>
                  </a:cubicBezTo>
                  <a:lnTo>
                    <a:pt x="193948" y="92805"/>
                  </a:lnTo>
                  <a:cubicBezTo>
                    <a:pt x="202247" y="96977"/>
                    <a:pt x="202222" y="108845"/>
                    <a:pt x="193890" y="1129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2181823" y="3416204"/>
              <a:ext cx="279571" cy="281444"/>
            </a:xfrm>
            <a:custGeom>
              <a:avLst/>
              <a:gdLst/>
              <a:ahLst/>
              <a:cxnLst/>
              <a:rect l="l" t="t" r="r" b="b"/>
              <a:pathLst>
                <a:path w="279571" h="281444" extrusionOk="0">
                  <a:moveTo>
                    <a:pt x="51111" y="281419"/>
                  </a:moveTo>
                  <a:cubicBezTo>
                    <a:pt x="41763" y="281393"/>
                    <a:pt x="32473" y="278771"/>
                    <a:pt x="24199" y="273621"/>
                  </a:cubicBezTo>
                  <a:cubicBezTo>
                    <a:pt x="9042" y="264172"/>
                    <a:pt x="0" y="247853"/>
                    <a:pt x="50" y="229965"/>
                  </a:cubicBezTo>
                  <a:lnTo>
                    <a:pt x="546" y="53689"/>
                  </a:lnTo>
                  <a:cubicBezTo>
                    <a:pt x="596" y="35782"/>
                    <a:pt x="9734" y="19513"/>
                    <a:pt x="24993" y="10147"/>
                  </a:cubicBezTo>
                  <a:cubicBezTo>
                    <a:pt x="40201" y="787"/>
                    <a:pt x="58851" y="0"/>
                    <a:pt x="74860" y="8039"/>
                  </a:cubicBezTo>
                  <a:lnTo>
                    <a:pt x="251472" y="96970"/>
                  </a:lnTo>
                  <a:cubicBezTo>
                    <a:pt x="268820" y="105708"/>
                    <a:pt x="279571" y="123196"/>
                    <a:pt x="279514" y="142608"/>
                  </a:cubicBezTo>
                  <a:cubicBezTo>
                    <a:pt x="279457" y="162045"/>
                    <a:pt x="268617" y="179470"/>
                    <a:pt x="251212" y="188106"/>
                  </a:cubicBezTo>
                  <a:lnTo>
                    <a:pt x="74104" y="276034"/>
                  </a:lnTo>
                  <a:cubicBezTo>
                    <a:pt x="66789" y="279654"/>
                    <a:pt x="58934" y="281444"/>
                    <a:pt x="51111" y="281419"/>
                  </a:cubicBezTo>
                  <a:close/>
                  <a:moveTo>
                    <a:pt x="79743" y="99326"/>
                  </a:moveTo>
                  <a:lnTo>
                    <a:pt x="79501" y="184785"/>
                  </a:lnTo>
                  <a:lnTo>
                    <a:pt x="165093" y="14230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4180974" y="2713062"/>
              <a:ext cx="87483" cy="86995"/>
            </a:xfrm>
            <a:custGeom>
              <a:avLst/>
              <a:gdLst/>
              <a:ahLst/>
              <a:cxnLst/>
              <a:rect l="l" t="t" r="r" b="b"/>
              <a:pathLst>
                <a:path w="87483" h="86995" extrusionOk="0">
                  <a:moveTo>
                    <a:pt x="87483" y="0"/>
                  </a:moveTo>
                  <a:lnTo>
                    <a:pt x="0" y="869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4152997" y="2684937"/>
              <a:ext cx="143421" cy="143243"/>
            </a:xfrm>
            <a:custGeom>
              <a:avLst/>
              <a:gdLst/>
              <a:ahLst/>
              <a:cxnLst/>
              <a:rect l="l" t="t" r="r" b="b"/>
              <a:pathLst>
                <a:path w="143421" h="143243" extrusionOk="0">
                  <a:moveTo>
                    <a:pt x="55924" y="143243"/>
                  </a:moveTo>
                  <a:lnTo>
                    <a:pt x="0" y="86995"/>
                  </a:lnTo>
                  <a:lnTo>
                    <a:pt x="87502" y="0"/>
                  </a:lnTo>
                  <a:lnTo>
                    <a:pt x="143421" y="562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2567733" y="4317212"/>
              <a:ext cx="87483" cy="86988"/>
            </a:xfrm>
            <a:custGeom>
              <a:avLst/>
              <a:gdLst/>
              <a:ahLst/>
              <a:cxnLst/>
              <a:rect l="l" t="t" r="r" b="b"/>
              <a:pathLst>
                <a:path w="87483" h="86988" extrusionOk="0">
                  <a:moveTo>
                    <a:pt x="87483" y="0"/>
                  </a:moveTo>
                  <a:lnTo>
                    <a:pt x="0" y="869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2539768" y="4289094"/>
              <a:ext cx="143408" cy="143236"/>
            </a:xfrm>
            <a:custGeom>
              <a:avLst/>
              <a:gdLst/>
              <a:ahLst/>
              <a:cxnLst/>
              <a:rect l="l" t="t" r="r" b="b"/>
              <a:pathLst>
                <a:path w="143408" h="143236" extrusionOk="0">
                  <a:moveTo>
                    <a:pt x="55930" y="143236"/>
                  </a:moveTo>
                  <a:lnTo>
                    <a:pt x="0" y="86995"/>
                  </a:lnTo>
                  <a:lnTo>
                    <a:pt x="87483" y="0"/>
                  </a:lnTo>
                  <a:lnTo>
                    <a:pt x="143408" y="562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4176670" y="4321512"/>
              <a:ext cx="86995" cy="87483"/>
            </a:xfrm>
            <a:custGeom>
              <a:avLst/>
              <a:gdLst/>
              <a:ahLst/>
              <a:cxnLst/>
              <a:rect l="l" t="t" r="r" b="b"/>
              <a:pathLst>
                <a:path w="86995" h="87483" extrusionOk="0">
                  <a:moveTo>
                    <a:pt x="86995" y="8748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4148535" y="4293555"/>
              <a:ext cx="143249" cy="143414"/>
            </a:xfrm>
            <a:custGeom>
              <a:avLst/>
              <a:gdLst/>
              <a:ahLst/>
              <a:cxnLst/>
              <a:rect l="l" t="t" r="r" b="b"/>
              <a:pathLst>
                <a:path w="143249" h="143414" extrusionOk="0">
                  <a:moveTo>
                    <a:pt x="87007" y="143414"/>
                  </a:moveTo>
                  <a:lnTo>
                    <a:pt x="0" y="55924"/>
                  </a:lnTo>
                  <a:lnTo>
                    <a:pt x="56241" y="0"/>
                  </a:lnTo>
                  <a:lnTo>
                    <a:pt x="143249" y="874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2572526" y="2708271"/>
              <a:ext cx="86994" cy="87483"/>
            </a:xfrm>
            <a:custGeom>
              <a:avLst/>
              <a:gdLst/>
              <a:ahLst/>
              <a:cxnLst/>
              <a:rect l="l" t="t" r="r" b="b"/>
              <a:pathLst>
                <a:path w="86994" h="87483" extrusionOk="0">
                  <a:moveTo>
                    <a:pt x="86994" y="8748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2544410" y="2680301"/>
              <a:ext cx="143224" cy="143414"/>
            </a:xfrm>
            <a:custGeom>
              <a:avLst/>
              <a:gdLst/>
              <a:ahLst/>
              <a:cxnLst/>
              <a:rect l="l" t="t" r="r" b="b"/>
              <a:pathLst>
                <a:path w="143224" h="143414" extrusionOk="0">
                  <a:moveTo>
                    <a:pt x="86982" y="143414"/>
                  </a:moveTo>
                  <a:lnTo>
                    <a:pt x="0" y="55930"/>
                  </a:lnTo>
                  <a:lnTo>
                    <a:pt x="56241" y="0"/>
                  </a:lnTo>
                  <a:lnTo>
                    <a:pt x="143224" y="874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1005" name="Google Shape;10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494" y="906093"/>
            <a:ext cx="2675171" cy="4071539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06" name="Google Shape;1006;p37"/>
          <p:cNvSpPr txBox="1"/>
          <p:nvPr/>
        </p:nvSpPr>
        <p:spPr>
          <a:xfrm>
            <a:off x="5107225" y="1524000"/>
            <a:ext cx="1687200" cy="15699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Canva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bubbl.us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coggle.it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Popplet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Mind-map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38"/>
          <p:cNvSpPr txBox="1">
            <a:spLocks noGrp="1"/>
          </p:cNvSpPr>
          <p:nvPr>
            <p:ph type="title"/>
          </p:nvPr>
        </p:nvSpPr>
        <p:spPr>
          <a:xfrm>
            <a:off x="2806650" y="163275"/>
            <a:ext cx="3530700" cy="470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Umne mape zavičaja</a:t>
            </a:r>
            <a:endParaRPr sz="2500"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12" name="Google Shape;1012;p38"/>
          <p:cNvGrpSpPr/>
          <p:nvPr/>
        </p:nvGrpSpPr>
        <p:grpSpPr>
          <a:xfrm>
            <a:off x="8890907" y="3649436"/>
            <a:ext cx="1146100" cy="1416665"/>
            <a:chOff x="1840123" y="2107341"/>
            <a:chExt cx="3257205" cy="3161643"/>
          </a:xfrm>
        </p:grpSpPr>
        <p:sp>
          <p:nvSpPr>
            <p:cNvPr id="1013" name="Google Shape;1013;p38"/>
            <p:cNvSpPr/>
            <p:nvPr/>
          </p:nvSpPr>
          <p:spPr>
            <a:xfrm>
              <a:off x="1981237" y="2249255"/>
              <a:ext cx="3116091" cy="3019729"/>
            </a:xfrm>
            <a:custGeom>
              <a:avLst/>
              <a:gdLst/>
              <a:ahLst/>
              <a:cxnLst/>
              <a:rect l="l" t="t" r="r" b="b"/>
              <a:pathLst>
                <a:path w="3116091" h="3019729" extrusionOk="0">
                  <a:moveTo>
                    <a:pt x="1607870" y="1187"/>
                  </a:moveTo>
                  <a:cubicBezTo>
                    <a:pt x="1599545" y="425"/>
                    <a:pt x="1590967" y="38"/>
                    <a:pt x="1582064" y="158"/>
                  </a:cubicBezTo>
                  <a:cubicBezTo>
                    <a:pt x="1573422" y="0"/>
                    <a:pt x="1565071" y="279"/>
                    <a:pt x="1556969" y="952"/>
                  </a:cubicBezTo>
                  <a:cubicBezTo>
                    <a:pt x="953789" y="18656"/>
                    <a:pt x="419080" y="393998"/>
                    <a:pt x="209175" y="963695"/>
                  </a:cubicBezTo>
                  <a:cubicBezTo>
                    <a:pt x="0" y="1531404"/>
                    <a:pt x="186321" y="2198903"/>
                    <a:pt x="656075" y="2578627"/>
                  </a:cubicBezTo>
                  <a:cubicBezTo>
                    <a:pt x="1128642" y="2960636"/>
                    <a:pt x="1806111" y="3019729"/>
                    <a:pt x="2329446" y="2700801"/>
                  </a:cubicBezTo>
                  <a:cubicBezTo>
                    <a:pt x="2851899" y="2382412"/>
                    <a:pt x="3116091" y="1769979"/>
                    <a:pt x="3004616" y="1171340"/>
                  </a:cubicBezTo>
                  <a:cubicBezTo>
                    <a:pt x="2879953" y="501897"/>
                    <a:pt x="2275446" y="25260"/>
                    <a:pt x="1607870" y="11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14" name="Google Shape;1014;p38"/>
            <p:cNvSpPr/>
            <p:nvPr/>
          </p:nvSpPr>
          <p:spPr>
            <a:xfrm>
              <a:off x="1840123" y="2107341"/>
              <a:ext cx="3116097" cy="3019729"/>
            </a:xfrm>
            <a:custGeom>
              <a:avLst/>
              <a:gdLst/>
              <a:ahLst/>
              <a:cxnLst/>
              <a:rect l="l" t="t" r="r" b="b"/>
              <a:pathLst>
                <a:path w="3116097" h="3019729" extrusionOk="0">
                  <a:moveTo>
                    <a:pt x="1607877" y="1187"/>
                  </a:moveTo>
                  <a:cubicBezTo>
                    <a:pt x="1599545" y="425"/>
                    <a:pt x="1590973" y="44"/>
                    <a:pt x="1582070" y="158"/>
                  </a:cubicBezTo>
                  <a:cubicBezTo>
                    <a:pt x="1573422" y="0"/>
                    <a:pt x="1565071" y="279"/>
                    <a:pt x="1556975" y="952"/>
                  </a:cubicBezTo>
                  <a:cubicBezTo>
                    <a:pt x="953789" y="18656"/>
                    <a:pt x="419080" y="394004"/>
                    <a:pt x="209175" y="963695"/>
                  </a:cubicBezTo>
                  <a:cubicBezTo>
                    <a:pt x="0" y="1531404"/>
                    <a:pt x="186321" y="2198903"/>
                    <a:pt x="656075" y="2578627"/>
                  </a:cubicBezTo>
                  <a:cubicBezTo>
                    <a:pt x="1128642" y="2960636"/>
                    <a:pt x="1806111" y="3019729"/>
                    <a:pt x="2329446" y="2700807"/>
                  </a:cubicBezTo>
                  <a:cubicBezTo>
                    <a:pt x="2851899" y="2382412"/>
                    <a:pt x="3116097" y="1769979"/>
                    <a:pt x="3004616" y="1171346"/>
                  </a:cubicBezTo>
                  <a:cubicBezTo>
                    <a:pt x="2879953" y="501897"/>
                    <a:pt x="2275446" y="25266"/>
                    <a:pt x="1607877" y="1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15" name="Google Shape;1015;p38"/>
            <p:cNvSpPr/>
            <p:nvPr/>
          </p:nvSpPr>
          <p:spPr>
            <a:xfrm>
              <a:off x="2213096" y="2357548"/>
              <a:ext cx="2409971" cy="2409964"/>
            </a:xfrm>
            <a:custGeom>
              <a:avLst/>
              <a:gdLst/>
              <a:ahLst/>
              <a:cxnLst/>
              <a:rect l="l" t="t" r="r" b="b"/>
              <a:pathLst>
                <a:path w="2409971" h="2409964" extrusionOk="0">
                  <a:moveTo>
                    <a:pt x="2408091" y="1208385"/>
                  </a:moveTo>
                  <a:cubicBezTo>
                    <a:pt x="2406211" y="1872843"/>
                    <a:pt x="1866049" y="2409964"/>
                    <a:pt x="1201585" y="2408085"/>
                  </a:cubicBezTo>
                  <a:cubicBezTo>
                    <a:pt x="537127" y="2406205"/>
                    <a:pt x="0" y="1866036"/>
                    <a:pt x="1879" y="1201585"/>
                  </a:cubicBezTo>
                  <a:cubicBezTo>
                    <a:pt x="3759" y="537127"/>
                    <a:pt x="543934" y="0"/>
                    <a:pt x="1208385" y="1879"/>
                  </a:cubicBezTo>
                  <a:cubicBezTo>
                    <a:pt x="1872843" y="3759"/>
                    <a:pt x="2409971" y="543928"/>
                    <a:pt x="2408091" y="12083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2173394" y="2317830"/>
              <a:ext cx="2489390" cy="2489409"/>
            </a:xfrm>
            <a:custGeom>
              <a:avLst/>
              <a:gdLst/>
              <a:ahLst/>
              <a:cxnLst/>
              <a:rect l="l" t="t" r="r" b="b"/>
              <a:pathLst>
                <a:path w="2489390" h="2489409" extrusionOk="0">
                  <a:moveTo>
                    <a:pt x="1241170" y="2487472"/>
                  </a:moveTo>
                  <a:cubicBezTo>
                    <a:pt x="555923" y="2485536"/>
                    <a:pt x="0" y="1926456"/>
                    <a:pt x="1930" y="1241183"/>
                  </a:cubicBezTo>
                  <a:cubicBezTo>
                    <a:pt x="3867" y="555929"/>
                    <a:pt x="562946" y="0"/>
                    <a:pt x="1248194" y="1936"/>
                  </a:cubicBezTo>
                  <a:cubicBezTo>
                    <a:pt x="1933467" y="3873"/>
                    <a:pt x="2489390" y="562952"/>
                    <a:pt x="2487453" y="1248206"/>
                  </a:cubicBezTo>
                  <a:cubicBezTo>
                    <a:pt x="2485517" y="1933479"/>
                    <a:pt x="1926437" y="2489409"/>
                    <a:pt x="1241170" y="2487472"/>
                  </a:cubicBezTo>
                  <a:close/>
                  <a:moveTo>
                    <a:pt x="1247971" y="81260"/>
                  </a:moveTo>
                  <a:cubicBezTo>
                    <a:pt x="606469" y="79451"/>
                    <a:pt x="83077" y="599897"/>
                    <a:pt x="81260" y="1241412"/>
                  </a:cubicBezTo>
                  <a:cubicBezTo>
                    <a:pt x="79444" y="1882940"/>
                    <a:pt x="599890" y="2406332"/>
                    <a:pt x="1241393" y="2408142"/>
                  </a:cubicBezTo>
                  <a:cubicBezTo>
                    <a:pt x="1882914" y="2409964"/>
                    <a:pt x="2406313" y="1889518"/>
                    <a:pt x="2408129" y="1247984"/>
                  </a:cubicBezTo>
                  <a:cubicBezTo>
                    <a:pt x="2409939" y="606475"/>
                    <a:pt x="1889493" y="83077"/>
                    <a:pt x="1247971" y="812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2478263" y="2622704"/>
              <a:ext cx="1879644" cy="1879650"/>
            </a:xfrm>
            <a:custGeom>
              <a:avLst/>
              <a:gdLst/>
              <a:ahLst/>
              <a:cxnLst/>
              <a:rect l="l" t="t" r="r" b="b"/>
              <a:pathLst>
                <a:path w="1879644" h="1879650" extrusionOk="0">
                  <a:moveTo>
                    <a:pt x="1878183" y="942479"/>
                  </a:moveTo>
                  <a:cubicBezTo>
                    <a:pt x="1876717" y="1460722"/>
                    <a:pt x="1455413" y="1879650"/>
                    <a:pt x="937171" y="1878183"/>
                  </a:cubicBezTo>
                  <a:cubicBezTo>
                    <a:pt x="418922" y="1876723"/>
                    <a:pt x="0" y="1455413"/>
                    <a:pt x="1460" y="937177"/>
                  </a:cubicBezTo>
                  <a:cubicBezTo>
                    <a:pt x="2927" y="418934"/>
                    <a:pt x="424230" y="0"/>
                    <a:pt x="942473" y="1473"/>
                  </a:cubicBezTo>
                  <a:cubicBezTo>
                    <a:pt x="1460715" y="2933"/>
                    <a:pt x="1879644" y="424237"/>
                    <a:pt x="1878183" y="9424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18" name="Google Shape;1018;p38"/>
            <p:cNvSpPr/>
            <p:nvPr/>
          </p:nvSpPr>
          <p:spPr>
            <a:xfrm>
              <a:off x="3067756" y="2752596"/>
              <a:ext cx="352558" cy="152171"/>
            </a:xfrm>
            <a:custGeom>
              <a:avLst/>
              <a:gdLst/>
              <a:ahLst/>
              <a:cxnLst/>
              <a:rect l="l" t="t" r="r" b="b"/>
              <a:pathLst>
                <a:path w="352558" h="152171" extrusionOk="0">
                  <a:moveTo>
                    <a:pt x="306939" y="1276"/>
                  </a:moveTo>
                  <a:cubicBezTo>
                    <a:pt x="211924" y="6210"/>
                    <a:pt x="120173" y="27438"/>
                    <a:pt x="33121" y="64623"/>
                  </a:cubicBezTo>
                  <a:cubicBezTo>
                    <a:pt x="10394" y="74333"/>
                    <a:pt x="0" y="100742"/>
                    <a:pt x="10966" y="122891"/>
                  </a:cubicBezTo>
                  <a:lnTo>
                    <a:pt x="10972" y="122904"/>
                  </a:lnTo>
                  <a:cubicBezTo>
                    <a:pt x="20796" y="142786"/>
                    <a:pt x="44475" y="152171"/>
                    <a:pt x="64852" y="143408"/>
                  </a:cubicBezTo>
                  <a:cubicBezTo>
                    <a:pt x="143694" y="109512"/>
                    <a:pt x="226904" y="90265"/>
                    <a:pt x="313131" y="85985"/>
                  </a:cubicBezTo>
                  <a:cubicBezTo>
                    <a:pt x="335292" y="84886"/>
                    <a:pt x="352425" y="66008"/>
                    <a:pt x="352488" y="43814"/>
                  </a:cubicBezTo>
                  <a:lnTo>
                    <a:pt x="352488" y="43808"/>
                  </a:lnTo>
                  <a:cubicBezTo>
                    <a:pt x="352558" y="19107"/>
                    <a:pt x="331609" y="0"/>
                    <a:pt x="306939" y="12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19" name="Google Shape;1019;p38"/>
            <p:cNvSpPr/>
            <p:nvPr/>
          </p:nvSpPr>
          <p:spPr>
            <a:xfrm>
              <a:off x="3717904" y="2829611"/>
              <a:ext cx="510108" cy="735158"/>
            </a:xfrm>
            <a:custGeom>
              <a:avLst/>
              <a:gdLst/>
              <a:ahLst/>
              <a:cxnLst/>
              <a:rect l="l" t="t" r="r" b="b"/>
              <a:pathLst>
                <a:path w="510108" h="735158" extrusionOk="0">
                  <a:moveTo>
                    <a:pt x="67811" y="11201"/>
                  </a:moveTo>
                  <a:cubicBezTo>
                    <a:pt x="45834" y="0"/>
                    <a:pt x="18929" y="9061"/>
                    <a:pt x="8972" y="31635"/>
                  </a:cubicBezTo>
                  <a:cubicBezTo>
                    <a:pt x="0" y="51968"/>
                    <a:pt x="8083" y="76117"/>
                    <a:pt x="27914" y="86169"/>
                  </a:cubicBezTo>
                  <a:cubicBezTo>
                    <a:pt x="259518" y="203625"/>
                    <a:pt x="410800" y="436333"/>
                    <a:pt x="424084" y="695642"/>
                  </a:cubicBezTo>
                  <a:cubicBezTo>
                    <a:pt x="425221" y="717835"/>
                    <a:pt x="443998" y="735018"/>
                    <a:pt x="466223" y="735088"/>
                  </a:cubicBezTo>
                  <a:cubicBezTo>
                    <a:pt x="490899" y="735158"/>
                    <a:pt x="510108" y="714248"/>
                    <a:pt x="508793" y="689610"/>
                  </a:cubicBezTo>
                  <a:cubicBezTo>
                    <a:pt x="493420" y="401161"/>
                    <a:pt x="325208" y="142392"/>
                    <a:pt x="67811" y="112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0" name="Google Shape;1020;p38"/>
            <p:cNvSpPr/>
            <p:nvPr/>
          </p:nvSpPr>
          <p:spPr>
            <a:xfrm>
              <a:off x="2438537" y="2637657"/>
              <a:ext cx="1959102" cy="1959095"/>
            </a:xfrm>
            <a:custGeom>
              <a:avLst/>
              <a:gdLst/>
              <a:ahLst/>
              <a:cxnLst/>
              <a:rect l="l" t="t" r="r" b="b"/>
              <a:pathLst>
                <a:path w="1959102" h="1959095" extrusionOk="0">
                  <a:moveTo>
                    <a:pt x="976769" y="1957571"/>
                  </a:moveTo>
                  <a:cubicBezTo>
                    <a:pt x="437495" y="1956047"/>
                    <a:pt x="0" y="1516062"/>
                    <a:pt x="1517" y="976776"/>
                  </a:cubicBezTo>
                  <a:cubicBezTo>
                    <a:pt x="3041" y="437489"/>
                    <a:pt x="443026" y="0"/>
                    <a:pt x="982300" y="1524"/>
                  </a:cubicBezTo>
                  <a:cubicBezTo>
                    <a:pt x="1521599" y="3048"/>
                    <a:pt x="1959102" y="443014"/>
                    <a:pt x="1957577" y="982306"/>
                  </a:cubicBezTo>
                  <a:cubicBezTo>
                    <a:pt x="1956060" y="1521593"/>
                    <a:pt x="1516075" y="1959095"/>
                    <a:pt x="976769" y="1957571"/>
                  </a:cubicBezTo>
                  <a:close/>
                  <a:moveTo>
                    <a:pt x="982078" y="80848"/>
                  </a:moveTo>
                  <a:cubicBezTo>
                    <a:pt x="486549" y="79444"/>
                    <a:pt x="82245" y="481456"/>
                    <a:pt x="80841" y="976998"/>
                  </a:cubicBezTo>
                  <a:cubicBezTo>
                    <a:pt x="79451" y="1472539"/>
                    <a:pt x="481469" y="1876844"/>
                    <a:pt x="976998" y="1878247"/>
                  </a:cubicBezTo>
                  <a:cubicBezTo>
                    <a:pt x="1472552" y="1879644"/>
                    <a:pt x="1876850" y="1477619"/>
                    <a:pt x="1878253" y="982084"/>
                  </a:cubicBezTo>
                  <a:cubicBezTo>
                    <a:pt x="1879657" y="486543"/>
                    <a:pt x="1477632" y="82251"/>
                    <a:pt x="982078" y="808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1" name="Google Shape;1021;p38"/>
            <p:cNvSpPr/>
            <p:nvPr/>
          </p:nvSpPr>
          <p:spPr>
            <a:xfrm>
              <a:off x="2647037" y="2787195"/>
              <a:ext cx="1542091" cy="1550670"/>
            </a:xfrm>
            <a:custGeom>
              <a:avLst/>
              <a:gdLst/>
              <a:ahLst/>
              <a:cxnLst/>
              <a:rect l="l" t="t" r="r" b="b"/>
              <a:pathLst>
                <a:path w="1542091" h="1550670" extrusionOk="0">
                  <a:moveTo>
                    <a:pt x="8248" y="27082"/>
                  </a:moveTo>
                  <a:lnTo>
                    <a:pt x="612146" y="933342"/>
                  </a:lnTo>
                  <a:lnTo>
                    <a:pt x="1514976" y="1542357"/>
                  </a:lnTo>
                  <a:cubicBezTo>
                    <a:pt x="1527302" y="1550670"/>
                    <a:pt x="1542091" y="1535957"/>
                    <a:pt x="1533848" y="1523587"/>
                  </a:cubicBezTo>
                  <a:lnTo>
                    <a:pt x="929951" y="617327"/>
                  </a:lnTo>
                  <a:lnTo>
                    <a:pt x="27120" y="8318"/>
                  </a:lnTo>
                  <a:cubicBezTo>
                    <a:pt x="14795" y="0"/>
                    <a:pt x="0" y="14712"/>
                    <a:pt x="8248" y="270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2" name="Google Shape;1022;p38"/>
            <p:cNvSpPr/>
            <p:nvPr/>
          </p:nvSpPr>
          <p:spPr>
            <a:xfrm>
              <a:off x="2607992" y="2748245"/>
              <a:ext cx="1620189" cy="1623472"/>
            </a:xfrm>
            <a:custGeom>
              <a:avLst/>
              <a:gdLst/>
              <a:ahLst/>
              <a:cxnLst/>
              <a:rect l="l" t="t" r="r" b="b"/>
              <a:pathLst>
                <a:path w="1620189" h="1623472" extrusionOk="0">
                  <a:moveTo>
                    <a:pt x="1561572" y="1623440"/>
                  </a:moveTo>
                  <a:cubicBezTo>
                    <a:pt x="1551324" y="1623409"/>
                    <a:pt x="1540979" y="1620354"/>
                    <a:pt x="1531829" y="1614163"/>
                  </a:cubicBezTo>
                  <a:lnTo>
                    <a:pt x="622522" y="1000798"/>
                  </a:lnTo>
                  <a:lnTo>
                    <a:pt x="14274" y="87998"/>
                  </a:lnTo>
                  <a:cubicBezTo>
                    <a:pt x="0" y="66567"/>
                    <a:pt x="2793" y="38900"/>
                    <a:pt x="21075" y="20751"/>
                  </a:cubicBezTo>
                  <a:cubicBezTo>
                    <a:pt x="39300" y="2622"/>
                    <a:pt x="66992" y="0"/>
                    <a:pt x="88334" y="14382"/>
                  </a:cubicBezTo>
                  <a:lnTo>
                    <a:pt x="997667" y="627767"/>
                  </a:lnTo>
                  <a:lnTo>
                    <a:pt x="1605889" y="1540541"/>
                  </a:lnTo>
                  <a:cubicBezTo>
                    <a:pt x="1620189" y="1561966"/>
                    <a:pt x="1617395" y="1589633"/>
                    <a:pt x="1599139" y="1607807"/>
                  </a:cubicBezTo>
                  <a:cubicBezTo>
                    <a:pt x="1588706" y="1618176"/>
                    <a:pt x="1575212" y="1623472"/>
                    <a:pt x="1561572" y="1623440"/>
                  </a:cubicBezTo>
                  <a:close/>
                  <a:moveTo>
                    <a:pt x="679856" y="943787"/>
                  </a:moveTo>
                  <a:lnTo>
                    <a:pt x="1466481" y="1474406"/>
                  </a:lnTo>
                  <a:lnTo>
                    <a:pt x="940333" y="684777"/>
                  </a:lnTo>
                  <a:lnTo>
                    <a:pt x="153657" y="154120"/>
                  </a:lnTo>
                  <a:close/>
                  <a:moveTo>
                    <a:pt x="80295" y="44030"/>
                  </a:moveTo>
                  <a:lnTo>
                    <a:pt x="80321" y="44094"/>
                  </a:lnTo>
                  <a:cubicBezTo>
                    <a:pt x="80321" y="44094"/>
                    <a:pt x="80321" y="44068"/>
                    <a:pt x="80295" y="440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3" name="Google Shape;1023;p38"/>
            <p:cNvSpPr/>
            <p:nvPr/>
          </p:nvSpPr>
          <p:spPr>
            <a:xfrm>
              <a:off x="2647037" y="2787195"/>
              <a:ext cx="1542091" cy="1550670"/>
            </a:xfrm>
            <a:custGeom>
              <a:avLst/>
              <a:gdLst/>
              <a:ahLst/>
              <a:cxnLst/>
              <a:rect l="l" t="t" r="r" b="b"/>
              <a:pathLst>
                <a:path w="1542091" h="1550670" extrusionOk="0">
                  <a:moveTo>
                    <a:pt x="8248" y="27082"/>
                  </a:moveTo>
                  <a:lnTo>
                    <a:pt x="612146" y="933342"/>
                  </a:lnTo>
                  <a:lnTo>
                    <a:pt x="1514976" y="1542357"/>
                  </a:lnTo>
                  <a:cubicBezTo>
                    <a:pt x="1527302" y="1550670"/>
                    <a:pt x="1542091" y="1535957"/>
                    <a:pt x="1533848" y="1523587"/>
                  </a:cubicBezTo>
                  <a:lnTo>
                    <a:pt x="929951" y="617327"/>
                  </a:lnTo>
                  <a:lnTo>
                    <a:pt x="27120" y="8318"/>
                  </a:lnTo>
                  <a:cubicBezTo>
                    <a:pt x="14795" y="0"/>
                    <a:pt x="0" y="14712"/>
                    <a:pt x="8248" y="270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4" name="Google Shape;1024;p38"/>
            <p:cNvSpPr/>
            <p:nvPr/>
          </p:nvSpPr>
          <p:spPr>
            <a:xfrm>
              <a:off x="2607992" y="2748245"/>
              <a:ext cx="1620189" cy="1623472"/>
            </a:xfrm>
            <a:custGeom>
              <a:avLst/>
              <a:gdLst/>
              <a:ahLst/>
              <a:cxnLst/>
              <a:rect l="l" t="t" r="r" b="b"/>
              <a:pathLst>
                <a:path w="1620189" h="1623472" extrusionOk="0">
                  <a:moveTo>
                    <a:pt x="1561572" y="1623440"/>
                  </a:moveTo>
                  <a:cubicBezTo>
                    <a:pt x="1551324" y="1623409"/>
                    <a:pt x="1540979" y="1620354"/>
                    <a:pt x="1531829" y="1614163"/>
                  </a:cubicBezTo>
                  <a:lnTo>
                    <a:pt x="622522" y="1000798"/>
                  </a:lnTo>
                  <a:lnTo>
                    <a:pt x="14274" y="87998"/>
                  </a:lnTo>
                  <a:cubicBezTo>
                    <a:pt x="0" y="66567"/>
                    <a:pt x="2793" y="38900"/>
                    <a:pt x="21075" y="20751"/>
                  </a:cubicBezTo>
                  <a:cubicBezTo>
                    <a:pt x="39300" y="2622"/>
                    <a:pt x="66992" y="0"/>
                    <a:pt x="88334" y="14382"/>
                  </a:cubicBezTo>
                  <a:lnTo>
                    <a:pt x="997667" y="627767"/>
                  </a:lnTo>
                  <a:lnTo>
                    <a:pt x="1605889" y="1540541"/>
                  </a:lnTo>
                  <a:cubicBezTo>
                    <a:pt x="1620189" y="1561966"/>
                    <a:pt x="1617395" y="1589633"/>
                    <a:pt x="1599139" y="1607807"/>
                  </a:cubicBezTo>
                  <a:cubicBezTo>
                    <a:pt x="1588706" y="1618176"/>
                    <a:pt x="1575212" y="1623472"/>
                    <a:pt x="1561572" y="1623440"/>
                  </a:cubicBezTo>
                  <a:close/>
                  <a:moveTo>
                    <a:pt x="679856" y="943787"/>
                  </a:moveTo>
                  <a:lnTo>
                    <a:pt x="940333" y="684777"/>
                  </a:lnTo>
                  <a:lnTo>
                    <a:pt x="153657" y="154120"/>
                  </a:lnTo>
                  <a:close/>
                  <a:moveTo>
                    <a:pt x="80295" y="44030"/>
                  </a:moveTo>
                  <a:lnTo>
                    <a:pt x="80321" y="44094"/>
                  </a:lnTo>
                  <a:cubicBezTo>
                    <a:pt x="80321" y="44094"/>
                    <a:pt x="80321" y="44068"/>
                    <a:pt x="80295" y="440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5" name="Google Shape;1025;p38"/>
            <p:cNvSpPr/>
            <p:nvPr/>
          </p:nvSpPr>
          <p:spPr>
            <a:xfrm>
              <a:off x="3259180" y="3404521"/>
              <a:ext cx="317811" cy="316014"/>
            </a:xfrm>
            <a:custGeom>
              <a:avLst/>
              <a:gdLst/>
              <a:ahLst/>
              <a:cxnLst/>
              <a:rect l="l" t="t" r="r" b="b"/>
              <a:pathLst>
                <a:path w="317811" h="316014" extrusionOk="0">
                  <a:moveTo>
                    <a:pt x="0" y="316014"/>
                  </a:moveTo>
                  <a:lnTo>
                    <a:pt x="317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6" name="Google Shape;1026;p38"/>
            <p:cNvSpPr/>
            <p:nvPr/>
          </p:nvSpPr>
          <p:spPr>
            <a:xfrm>
              <a:off x="3231217" y="3376395"/>
              <a:ext cx="373741" cy="372262"/>
            </a:xfrm>
            <a:custGeom>
              <a:avLst/>
              <a:gdLst/>
              <a:ahLst/>
              <a:cxnLst/>
              <a:rect l="l" t="t" r="r" b="b"/>
              <a:pathLst>
                <a:path w="373741" h="372262" extrusionOk="0">
                  <a:moveTo>
                    <a:pt x="55924" y="372262"/>
                  </a:moveTo>
                  <a:lnTo>
                    <a:pt x="0" y="316026"/>
                  </a:lnTo>
                  <a:lnTo>
                    <a:pt x="317811" y="0"/>
                  </a:lnTo>
                  <a:lnTo>
                    <a:pt x="373741" y="562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7" name="Google Shape;1027;p38"/>
            <p:cNvSpPr/>
            <p:nvPr/>
          </p:nvSpPr>
          <p:spPr>
            <a:xfrm>
              <a:off x="2633562" y="3425156"/>
              <a:ext cx="193128" cy="254088"/>
            </a:xfrm>
            <a:custGeom>
              <a:avLst/>
              <a:gdLst/>
              <a:ahLst/>
              <a:cxnLst/>
              <a:rect l="l" t="t" r="r" b="b"/>
              <a:pathLst>
                <a:path w="193128" h="254088" extrusionOk="0">
                  <a:moveTo>
                    <a:pt x="97148" y="118751"/>
                  </a:moveTo>
                  <a:lnTo>
                    <a:pt x="82251" y="253860"/>
                  </a:lnTo>
                  <a:lnTo>
                    <a:pt x="27558" y="253707"/>
                  </a:lnTo>
                  <a:lnTo>
                    <a:pt x="0" y="0"/>
                  </a:lnTo>
                  <a:lnTo>
                    <a:pt x="38760" y="107"/>
                  </a:lnTo>
                  <a:lnTo>
                    <a:pt x="59575" y="200158"/>
                  </a:lnTo>
                  <a:lnTo>
                    <a:pt x="79349" y="222"/>
                  </a:lnTo>
                  <a:lnTo>
                    <a:pt x="117754" y="336"/>
                  </a:lnTo>
                  <a:lnTo>
                    <a:pt x="137115" y="201828"/>
                  </a:lnTo>
                  <a:lnTo>
                    <a:pt x="158343" y="444"/>
                  </a:lnTo>
                  <a:lnTo>
                    <a:pt x="193128" y="546"/>
                  </a:lnTo>
                  <a:lnTo>
                    <a:pt x="164134" y="254088"/>
                  </a:lnTo>
                  <a:lnTo>
                    <a:pt x="111251" y="2539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8" name="Google Shape;1028;p38"/>
            <p:cNvSpPr/>
            <p:nvPr/>
          </p:nvSpPr>
          <p:spPr>
            <a:xfrm>
              <a:off x="4111146" y="3429344"/>
              <a:ext cx="109404" cy="253942"/>
            </a:xfrm>
            <a:custGeom>
              <a:avLst/>
              <a:gdLst/>
              <a:ahLst/>
              <a:cxnLst/>
              <a:rect l="l" t="t" r="r" b="b"/>
              <a:pathLst>
                <a:path w="109404" h="253942" extrusionOk="0">
                  <a:moveTo>
                    <a:pt x="40259" y="106997"/>
                  </a:moveTo>
                  <a:lnTo>
                    <a:pt x="94976" y="107143"/>
                  </a:lnTo>
                  <a:lnTo>
                    <a:pt x="94875" y="143376"/>
                  </a:lnTo>
                  <a:lnTo>
                    <a:pt x="40151" y="143224"/>
                  </a:lnTo>
                  <a:lnTo>
                    <a:pt x="39941" y="217512"/>
                  </a:lnTo>
                  <a:lnTo>
                    <a:pt x="108788" y="217709"/>
                  </a:lnTo>
                  <a:lnTo>
                    <a:pt x="108680" y="253942"/>
                  </a:lnTo>
                  <a:lnTo>
                    <a:pt x="0" y="253631"/>
                  </a:lnTo>
                  <a:lnTo>
                    <a:pt x="711" y="0"/>
                  </a:lnTo>
                  <a:lnTo>
                    <a:pt x="109404" y="311"/>
                  </a:lnTo>
                  <a:lnTo>
                    <a:pt x="109296" y="36537"/>
                  </a:lnTo>
                  <a:lnTo>
                    <a:pt x="40455" y="363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29" name="Google Shape;1029;p38"/>
            <p:cNvSpPr/>
            <p:nvPr/>
          </p:nvSpPr>
          <p:spPr>
            <a:xfrm>
              <a:off x="3367400" y="2737093"/>
              <a:ext cx="127171" cy="253980"/>
            </a:xfrm>
            <a:custGeom>
              <a:avLst/>
              <a:gdLst/>
              <a:ahLst/>
              <a:cxnLst/>
              <a:rect l="l" t="t" r="r" b="b"/>
              <a:pathLst>
                <a:path w="127171" h="253980" extrusionOk="0">
                  <a:moveTo>
                    <a:pt x="36385" y="70021"/>
                  </a:moveTo>
                  <a:lnTo>
                    <a:pt x="35864" y="253720"/>
                  </a:lnTo>
                  <a:lnTo>
                    <a:pt x="0" y="253619"/>
                  </a:lnTo>
                  <a:lnTo>
                    <a:pt x="717" y="0"/>
                  </a:lnTo>
                  <a:lnTo>
                    <a:pt x="50711" y="133"/>
                  </a:lnTo>
                  <a:lnTo>
                    <a:pt x="91236" y="152063"/>
                  </a:lnTo>
                  <a:lnTo>
                    <a:pt x="91662" y="254"/>
                  </a:lnTo>
                  <a:lnTo>
                    <a:pt x="127171" y="349"/>
                  </a:lnTo>
                  <a:lnTo>
                    <a:pt x="126453" y="253980"/>
                  </a:lnTo>
                  <a:lnTo>
                    <a:pt x="85496" y="253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3367357" y="4114537"/>
              <a:ext cx="119176" cy="259638"/>
            </a:xfrm>
            <a:custGeom>
              <a:avLst/>
              <a:gdLst/>
              <a:ahLst/>
              <a:cxnLst/>
              <a:rect l="l" t="t" r="r" b="b"/>
              <a:pathLst>
                <a:path w="119176" h="259638" extrusionOk="0">
                  <a:moveTo>
                    <a:pt x="60464" y="114"/>
                  </a:moveTo>
                  <a:cubicBezTo>
                    <a:pt x="99225" y="228"/>
                    <a:pt x="119094" y="23469"/>
                    <a:pt x="118979" y="64033"/>
                  </a:cubicBezTo>
                  <a:lnTo>
                    <a:pt x="118960" y="72015"/>
                  </a:lnTo>
                  <a:lnTo>
                    <a:pt x="81254" y="71913"/>
                  </a:lnTo>
                  <a:lnTo>
                    <a:pt x="81286" y="61398"/>
                  </a:lnTo>
                  <a:cubicBezTo>
                    <a:pt x="81337" y="43300"/>
                    <a:pt x="74123" y="36385"/>
                    <a:pt x="61448" y="36347"/>
                  </a:cubicBezTo>
                  <a:cubicBezTo>
                    <a:pt x="48768" y="36309"/>
                    <a:pt x="41497" y="43186"/>
                    <a:pt x="41446" y="61290"/>
                  </a:cubicBezTo>
                  <a:cubicBezTo>
                    <a:pt x="41294" y="113474"/>
                    <a:pt x="119176" y="123482"/>
                    <a:pt x="118973" y="195935"/>
                  </a:cubicBezTo>
                  <a:cubicBezTo>
                    <a:pt x="118852" y="236505"/>
                    <a:pt x="98494" y="259638"/>
                    <a:pt x="59347" y="259530"/>
                  </a:cubicBezTo>
                  <a:cubicBezTo>
                    <a:pt x="20224" y="259416"/>
                    <a:pt x="0" y="236169"/>
                    <a:pt x="107" y="195599"/>
                  </a:cubicBezTo>
                  <a:lnTo>
                    <a:pt x="158" y="180003"/>
                  </a:lnTo>
                  <a:lnTo>
                    <a:pt x="37852" y="180117"/>
                  </a:lnTo>
                  <a:lnTo>
                    <a:pt x="37807" y="198234"/>
                  </a:lnTo>
                  <a:cubicBezTo>
                    <a:pt x="37750" y="216369"/>
                    <a:pt x="45688" y="222897"/>
                    <a:pt x="58369" y="222929"/>
                  </a:cubicBezTo>
                  <a:cubicBezTo>
                    <a:pt x="71069" y="222967"/>
                    <a:pt x="79044" y="216484"/>
                    <a:pt x="79095" y="198354"/>
                  </a:cubicBezTo>
                  <a:cubicBezTo>
                    <a:pt x="79241" y="146170"/>
                    <a:pt x="1358" y="136188"/>
                    <a:pt x="1568" y="63709"/>
                  </a:cubicBezTo>
                  <a:cubicBezTo>
                    <a:pt x="1682" y="23139"/>
                    <a:pt x="21685" y="0"/>
                    <a:pt x="60464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319072" y="2364935"/>
              <a:ext cx="204743" cy="202253"/>
            </a:xfrm>
            <a:custGeom>
              <a:avLst/>
              <a:gdLst/>
              <a:ahLst/>
              <a:cxnLst/>
              <a:rect l="l" t="t" r="r" b="b"/>
              <a:pathLst>
                <a:path w="204743" h="202253" extrusionOk="0">
                  <a:moveTo>
                    <a:pt x="91763" y="193897"/>
                  </a:moveTo>
                  <a:lnTo>
                    <a:pt x="3835" y="16789"/>
                  </a:lnTo>
                  <a:cubicBezTo>
                    <a:pt x="0" y="9067"/>
                    <a:pt x="5638" y="0"/>
                    <a:pt x="14262" y="25"/>
                  </a:cubicBezTo>
                  <a:lnTo>
                    <a:pt x="190531" y="527"/>
                  </a:lnTo>
                  <a:cubicBezTo>
                    <a:pt x="199161" y="546"/>
                    <a:pt x="204743" y="9639"/>
                    <a:pt x="200863" y="17348"/>
                  </a:cubicBezTo>
                  <a:lnTo>
                    <a:pt x="111937" y="193960"/>
                  </a:lnTo>
                  <a:cubicBezTo>
                    <a:pt x="107759" y="202253"/>
                    <a:pt x="95891" y="202222"/>
                    <a:pt x="91763" y="1938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3279408" y="2325252"/>
              <a:ext cx="283997" cy="279558"/>
            </a:xfrm>
            <a:custGeom>
              <a:avLst/>
              <a:gdLst/>
              <a:ahLst/>
              <a:cxnLst/>
              <a:rect l="l" t="t" r="r" b="b"/>
              <a:pathLst>
                <a:path w="283997" h="279558" extrusionOk="0">
                  <a:moveTo>
                    <a:pt x="141376" y="279507"/>
                  </a:moveTo>
                  <a:cubicBezTo>
                    <a:pt x="121983" y="279450"/>
                    <a:pt x="104552" y="268604"/>
                    <a:pt x="95904" y="251218"/>
                  </a:cubicBezTo>
                  <a:lnTo>
                    <a:pt x="7962" y="74123"/>
                  </a:lnTo>
                  <a:cubicBezTo>
                    <a:pt x="0" y="58038"/>
                    <a:pt x="908" y="39395"/>
                    <a:pt x="10375" y="24218"/>
                  </a:cubicBezTo>
                  <a:cubicBezTo>
                    <a:pt x="19818" y="9029"/>
                    <a:pt x="36163" y="0"/>
                    <a:pt x="54032" y="50"/>
                  </a:cubicBezTo>
                  <a:lnTo>
                    <a:pt x="230295" y="546"/>
                  </a:lnTo>
                  <a:cubicBezTo>
                    <a:pt x="248215" y="603"/>
                    <a:pt x="264509" y="9747"/>
                    <a:pt x="273862" y="25012"/>
                  </a:cubicBezTo>
                  <a:cubicBezTo>
                    <a:pt x="283222" y="40284"/>
                    <a:pt x="283997" y="58927"/>
                    <a:pt x="275913" y="74929"/>
                  </a:cubicBezTo>
                  <a:lnTo>
                    <a:pt x="187026" y="251472"/>
                  </a:lnTo>
                  <a:cubicBezTo>
                    <a:pt x="178276" y="268814"/>
                    <a:pt x="160788" y="279558"/>
                    <a:pt x="141376" y="279507"/>
                  </a:cubicBezTo>
                  <a:close/>
                  <a:moveTo>
                    <a:pt x="99199" y="79508"/>
                  </a:moveTo>
                  <a:lnTo>
                    <a:pt x="141700" y="165087"/>
                  </a:lnTo>
                  <a:lnTo>
                    <a:pt x="184677" y="79749"/>
                  </a:lnTo>
                  <a:close/>
                  <a:moveTo>
                    <a:pt x="205085" y="39198"/>
                  </a:moveTo>
                  <a:cubicBezTo>
                    <a:pt x="205085" y="39223"/>
                    <a:pt x="205060" y="39236"/>
                    <a:pt x="205060" y="39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3" name="Google Shape;1033;p38"/>
            <p:cNvSpPr/>
            <p:nvPr/>
          </p:nvSpPr>
          <p:spPr>
            <a:xfrm>
              <a:off x="3312355" y="4555867"/>
              <a:ext cx="204749" cy="202247"/>
            </a:xfrm>
            <a:custGeom>
              <a:avLst/>
              <a:gdLst/>
              <a:ahLst/>
              <a:cxnLst/>
              <a:rect l="l" t="t" r="r" b="b"/>
              <a:pathLst>
                <a:path w="204749" h="202247" extrusionOk="0">
                  <a:moveTo>
                    <a:pt x="112985" y="8350"/>
                  </a:moveTo>
                  <a:lnTo>
                    <a:pt x="200913" y="185458"/>
                  </a:lnTo>
                  <a:cubicBezTo>
                    <a:pt x="204749" y="193179"/>
                    <a:pt x="199110" y="202247"/>
                    <a:pt x="190480" y="202222"/>
                  </a:cubicBezTo>
                  <a:lnTo>
                    <a:pt x="14211" y="201726"/>
                  </a:lnTo>
                  <a:cubicBezTo>
                    <a:pt x="5587" y="201701"/>
                    <a:pt x="0" y="192608"/>
                    <a:pt x="3879" y="184899"/>
                  </a:cubicBezTo>
                  <a:lnTo>
                    <a:pt x="92805" y="8293"/>
                  </a:lnTo>
                  <a:cubicBezTo>
                    <a:pt x="96989" y="0"/>
                    <a:pt x="108851" y="25"/>
                    <a:pt x="112985" y="83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4" name="Google Shape;1034;p38"/>
            <p:cNvSpPr/>
            <p:nvPr/>
          </p:nvSpPr>
          <p:spPr>
            <a:xfrm>
              <a:off x="3272753" y="4518228"/>
              <a:ext cx="283991" cy="279577"/>
            </a:xfrm>
            <a:custGeom>
              <a:avLst/>
              <a:gdLst/>
              <a:ahLst/>
              <a:cxnLst/>
              <a:rect l="l" t="t" r="r" b="b"/>
              <a:pathLst>
                <a:path w="283991" h="279577" extrusionOk="0">
                  <a:moveTo>
                    <a:pt x="229958" y="279526"/>
                  </a:moveTo>
                  <a:lnTo>
                    <a:pt x="53695" y="279025"/>
                  </a:lnTo>
                  <a:cubicBezTo>
                    <a:pt x="35833" y="278974"/>
                    <a:pt x="19538" y="269849"/>
                    <a:pt x="10179" y="254615"/>
                  </a:cubicBezTo>
                  <a:cubicBezTo>
                    <a:pt x="793" y="239382"/>
                    <a:pt x="0" y="220732"/>
                    <a:pt x="8020" y="204743"/>
                  </a:cubicBezTo>
                  <a:lnTo>
                    <a:pt x="96989" y="28086"/>
                  </a:lnTo>
                  <a:cubicBezTo>
                    <a:pt x="105740" y="10750"/>
                    <a:pt x="123228" y="0"/>
                    <a:pt x="142620" y="57"/>
                  </a:cubicBezTo>
                  <a:cubicBezTo>
                    <a:pt x="162039" y="114"/>
                    <a:pt x="179463" y="10960"/>
                    <a:pt x="188112" y="28346"/>
                  </a:cubicBezTo>
                  <a:lnTo>
                    <a:pt x="276034" y="205454"/>
                  </a:lnTo>
                  <a:cubicBezTo>
                    <a:pt x="283991" y="221443"/>
                    <a:pt x="283108" y="240093"/>
                    <a:pt x="273672" y="255308"/>
                  </a:cubicBezTo>
                  <a:cubicBezTo>
                    <a:pt x="264229" y="270516"/>
                    <a:pt x="247884" y="279577"/>
                    <a:pt x="229958" y="279526"/>
                  </a:cubicBezTo>
                  <a:close/>
                  <a:moveTo>
                    <a:pt x="99320" y="199828"/>
                  </a:moveTo>
                  <a:lnTo>
                    <a:pt x="184791" y="200069"/>
                  </a:lnTo>
                  <a:lnTo>
                    <a:pt x="142297" y="114477"/>
                  </a:lnTo>
                  <a:close/>
                  <a:moveTo>
                    <a:pt x="204977" y="240715"/>
                  </a:moveTo>
                  <a:cubicBezTo>
                    <a:pt x="204977" y="240728"/>
                    <a:pt x="205003" y="240753"/>
                    <a:pt x="205003" y="2407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5" name="Google Shape;1035;p38"/>
            <p:cNvSpPr/>
            <p:nvPr/>
          </p:nvSpPr>
          <p:spPr>
            <a:xfrm>
              <a:off x="4412421" y="3462512"/>
              <a:ext cx="202253" cy="204743"/>
            </a:xfrm>
            <a:custGeom>
              <a:avLst/>
              <a:gdLst/>
              <a:ahLst/>
              <a:cxnLst/>
              <a:rect l="l" t="t" r="r" b="b"/>
              <a:pathLst>
                <a:path w="202253" h="204743" extrusionOk="0">
                  <a:moveTo>
                    <a:pt x="8356" y="91763"/>
                  </a:moveTo>
                  <a:lnTo>
                    <a:pt x="185464" y="3829"/>
                  </a:lnTo>
                  <a:cubicBezTo>
                    <a:pt x="193186" y="0"/>
                    <a:pt x="202253" y="5638"/>
                    <a:pt x="202228" y="14262"/>
                  </a:cubicBezTo>
                  <a:lnTo>
                    <a:pt x="201726" y="190531"/>
                  </a:lnTo>
                  <a:cubicBezTo>
                    <a:pt x="201707" y="199155"/>
                    <a:pt x="192614" y="204743"/>
                    <a:pt x="184905" y="200863"/>
                  </a:cubicBezTo>
                  <a:lnTo>
                    <a:pt x="8299" y="111937"/>
                  </a:lnTo>
                  <a:cubicBezTo>
                    <a:pt x="0" y="107759"/>
                    <a:pt x="31" y="95891"/>
                    <a:pt x="8356" y="917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6" name="Google Shape;1036;p38"/>
            <p:cNvSpPr/>
            <p:nvPr/>
          </p:nvSpPr>
          <p:spPr>
            <a:xfrm>
              <a:off x="4374817" y="3422870"/>
              <a:ext cx="279539" cy="281482"/>
            </a:xfrm>
            <a:custGeom>
              <a:avLst/>
              <a:gdLst/>
              <a:ahLst/>
              <a:cxnLst/>
              <a:rect l="l" t="t" r="r" b="b"/>
              <a:pathLst>
                <a:path w="279539" h="281482" extrusionOk="0">
                  <a:moveTo>
                    <a:pt x="227615" y="281457"/>
                  </a:moveTo>
                  <a:cubicBezTo>
                    <a:pt x="219817" y="281432"/>
                    <a:pt x="211994" y="279615"/>
                    <a:pt x="204730" y="275964"/>
                  </a:cubicBezTo>
                  <a:lnTo>
                    <a:pt x="28067" y="187013"/>
                  </a:lnTo>
                  <a:cubicBezTo>
                    <a:pt x="10718" y="178276"/>
                    <a:pt x="0" y="160788"/>
                    <a:pt x="50" y="141357"/>
                  </a:cubicBezTo>
                  <a:cubicBezTo>
                    <a:pt x="107" y="121939"/>
                    <a:pt x="10922" y="104508"/>
                    <a:pt x="28321" y="95872"/>
                  </a:cubicBezTo>
                  <a:lnTo>
                    <a:pt x="205435" y="7937"/>
                  </a:lnTo>
                  <a:cubicBezTo>
                    <a:pt x="221513" y="0"/>
                    <a:pt x="240131" y="888"/>
                    <a:pt x="255295" y="10331"/>
                  </a:cubicBezTo>
                  <a:cubicBezTo>
                    <a:pt x="270497" y="19786"/>
                    <a:pt x="279539" y="36106"/>
                    <a:pt x="279488" y="54013"/>
                  </a:cubicBezTo>
                  <a:lnTo>
                    <a:pt x="278993" y="230289"/>
                  </a:lnTo>
                  <a:cubicBezTo>
                    <a:pt x="278936" y="248177"/>
                    <a:pt x="269811" y="264439"/>
                    <a:pt x="254596" y="273812"/>
                  </a:cubicBezTo>
                  <a:cubicBezTo>
                    <a:pt x="246291" y="278923"/>
                    <a:pt x="236962" y="281482"/>
                    <a:pt x="227615" y="281457"/>
                  </a:cubicBezTo>
                  <a:close/>
                  <a:moveTo>
                    <a:pt x="114446" y="141681"/>
                  </a:moveTo>
                  <a:lnTo>
                    <a:pt x="199790" y="184658"/>
                  </a:lnTo>
                  <a:lnTo>
                    <a:pt x="200037" y="9919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7" name="Google Shape;1037;p38"/>
            <p:cNvSpPr/>
            <p:nvPr/>
          </p:nvSpPr>
          <p:spPr>
            <a:xfrm>
              <a:off x="2221503" y="3455801"/>
              <a:ext cx="202247" cy="204736"/>
            </a:xfrm>
            <a:custGeom>
              <a:avLst/>
              <a:gdLst/>
              <a:ahLst/>
              <a:cxnLst/>
              <a:rect l="l" t="t" r="r" b="b"/>
              <a:pathLst>
                <a:path w="202247" h="204736" extrusionOk="0">
                  <a:moveTo>
                    <a:pt x="193890" y="112972"/>
                  </a:moveTo>
                  <a:lnTo>
                    <a:pt x="16783" y="200907"/>
                  </a:lnTo>
                  <a:cubicBezTo>
                    <a:pt x="9061" y="204736"/>
                    <a:pt x="0" y="199104"/>
                    <a:pt x="19" y="190474"/>
                  </a:cubicBezTo>
                  <a:lnTo>
                    <a:pt x="520" y="14204"/>
                  </a:lnTo>
                  <a:cubicBezTo>
                    <a:pt x="546" y="5581"/>
                    <a:pt x="9632" y="0"/>
                    <a:pt x="17341" y="3873"/>
                  </a:cubicBezTo>
                  <a:lnTo>
                    <a:pt x="193948" y="92805"/>
                  </a:lnTo>
                  <a:cubicBezTo>
                    <a:pt x="202247" y="96977"/>
                    <a:pt x="202222" y="108845"/>
                    <a:pt x="193890" y="1129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8" name="Google Shape;1038;p38"/>
            <p:cNvSpPr/>
            <p:nvPr/>
          </p:nvSpPr>
          <p:spPr>
            <a:xfrm>
              <a:off x="2181823" y="3416204"/>
              <a:ext cx="279571" cy="281444"/>
            </a:xfrm>
            <a:custGeom>
              <a:avLst/>
              <a:gdLst/>
              <a:ahLst/>
              <a:cxnLst/>
              <a:rect l="l" t="t" r="r" b="b"/>
              <a:pathLst>
                <a:path w="279571" h="281444" extrusionOk="0">
                  <a:moveTo>
                    <a:pt x="51111" y="281419"/>
                  </a:moveTo>
                  <a:cubicBezTo>
                    <a:pt x="41763" y="281393"/>
                    <a:pt x="32473" y="278771"/>
                    <a:pt x="24199" y="273621"/>
                  </a:cubicBezTo>
                  <a:cubicBezTo>
                    <a:pt x="9042" y="264172"/>
                    <a:pt x="0" y="247853"/>
                    <a:pt x="50" y="229965"/>
                  </a:cubicBezTo>
                  <a:lnTo>
                    <a:pt x="546" y="53689"/>
                  </a:lnTo>
                  <a:cubicBezTo>
                    <a:pt x="596" y="35782"/>
                    <a:pt x="9734" y="19513"/>
                    <a:pt x="24993" y="10147"/>
                  </a:cubicBezTo>
                  <a:cubicBezTo>
                    <a:pt x="40201" y="787"/>
                    <a:pt x="58851" y="0"/>
                    <a:pt x="74860" y="8039"/>
                  </a:cubicBezTo>
                  <a:lnTo>
                    <a:pt x="251472" y="96970"/>
                  </a:lnTo>
                  <a:cubicBezTo>
                    <a:pt x="268820" y="105708"/>
                    <a:pt x="279571" y="123196"/>
                    <a:pt x="279514" y="142608"/>
                  </a:cubicBezTo>
                  <a:cubicBezTo>
                    <a:pt x="279457" y="162045"/>
                    <a:pt x="268617" y="179470"/>
                    <a:pt x="251212" y="188106"/>
                  </a:cubicBezTo>
                  <a:lnTo>
                    <a:pt x="74104" y="276034"/>
                  </a:lnTo>
                  <a:cubicBezTo>
                    <a:pt x="66789" y="279654"/>
                    <a:pt x="58934" y="281444"/>
                    <a:pt x="51111" y="281419"/>
                  </a:cubicBezTo>
                  <a:close/>
                  <a:moveTo>
                    <a:pt x="79743" y="99326"/>
                  </a:moveTo>
                  <a:lnTo>
                    <a:pt x="79501" y="184785"/>
                  </a:lnTo>
                  <a:lnTo>
                    <a:pt x="165093" y="14230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39" name="Google Shape;1039;p38"/>
            <p:cNvSpPr/>
            <p:nvPr/>
          </p:nvSpPr>
          <p:spPr>
            <a:xfrm>
              <a:off x="4180974" y="2713062"/>
              <a:ext cx="87483" cy="86995"/>
            </a:xfrm>
            <a:custGeom>
              <a:avLst/>
              <a:gdLst/>
              <a:ahLst/>
              <a:cxnLst/>
              <a:rect l="l" t="t" r="r" b="b"/>
              <a:pathLst>
                <a:path w="87483" h="86995" extrusionOk="0">
                  <a:moveTo>
                    <a:pt x="87483" y="0"/>
                  </a:moveTo>
                  <a:lnTo>
                    <a:pt x="0" y="869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40" name="Google Shape;1040;p38"/>
            <p:cNvSpPr/>
            <p:nvPr/>
          </p:nvSpPr>
          <p:spPr>
            <a:xfrm>
              <a:off x="4152997" y="2684937"/>
              <a:ext cx="143421" cy="143243"/>
            </a:xfrm>
            <a:custGeom>
              <a:avLst/>
              <a:gdLst/>
              <a:ahLst/>
              <a:cxnLst/>
              <a:rect l="l" t="t" r="r" b="b"/>
              <a:pathLst>
                <a:path w="143421" h="143243" extrusionOk="0">
                  <a:moveTo>
                    <a:pt x="55924" y="143243"/>
                  </a:moveTo>
                  <a:lnTo>
                    <a:pt x="0" y="86995"/>
                  </a:lnTo>
                  <a:lnTo>
                    <a:pt x="87502" y="0"/>
                  </a:lnTo>
                  <a:lnTo>
                    <a:pt x="143421" y="562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41" name="Google Shape;1041;p38"/>
            <p:cNvSpPr/>
            <p:nvPr/>
          </p:nvSpPr>
          <p:spPr>
            <a:xfrm>
              <a:off x="2567733" y="4317212"/>
              <a:ext cx="87483" cy="86988"/>
            </a:xfrm>
            <a:custGeom>
              <a:avLst/>
              <a:gdLst/>
              <a:ahLst/>
              <a:cxnLst/>
              <a:rect l="l" t="t" r="r" b="b"/>
              <a:pathLst>
                <a:path w="87483" h="86988" extrusionOk="0">
                  <a:moveTo>
                    <a:pt x="87483" y="0"/>
                  </a:moveTo>
                  <a:lnTo>
                    <a:pt x="0" y="869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42" name="Google Shape;1042;p38"/>
            <p:cNvSpPr/>
            <p:nvPr/>
          </p:nvSpPr>
          <p:spPr>
            <a:xfrm>
              <a:off x="2539768" y="4289094"/>
              <a:ext cx="143408" cy="143236"/>
            </a:xfrm>
            <a:custGeom>
              <a:avLst/>
              <a:gdLst/>
              <a:ahLst/>
              <a:cxnLst/>
              <a:rect l="l" t="t" r="r" b="b"/>
              <a:pathLst>
                <a:path w="143408" h="143236" extrusionOk="0">
                  <a:moveTo>
                    <a:pt x="55930" y="143236"/>
                  </a:moveTo>
                  <a:lnTo>
                    <a:pt x="0" y="86995"/>
                  </a:lnTo>
                  <a:lnTo>
                    <a:pt x="87483" y="0"/>
                  </a:lnTo>
                  <a:lnTo>
                    <a:pt x="143408" y="562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43" name="Google Shape;1043;p38"/>
            <p:cNvSpPr/>
            <p:nvPr/>
          </p:nvSpPr>
          <p:spPr>
            <a:xfrm>
              <a:off x="4176670" y="4321512"/>
              <a:ext cx="86995" cy="87483"/>
            </a:xfrm>
            <a:custGeom>
              <a:avLst/>
              <a:gdLst/>
              <a:ahLst/>
              <a:cxnLst/>
              <a:rect l="l" t="t" r="r" b="b"/>
              <a:pathLst>
                <a:path w="86995" h="87483" extrusionOk="0">
                  <a:moveTo>
                    <a:pt x="86995" y="8748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44" name="Google Shape;1044;p38"/>
            <p:cNvSpPr/>
            <p:nvPr/>
          </p:nvSpPr>
          <p:spPr>
            <a:xfrm>
              <a:off x="4148535" y="4293555"/>
              <a:ext cx="143249" cy="143414"/>
            </a:xfrm>
            <a:custGeom>
              <a:avLst/>
              <a:gdLst/>
              <a:ahLst/>
              <a:cxnLst/>
              <a:rect l="l" t="t" r="r" b="b"/>
              <a:pathLst>
                <a:path w="143249" h="143414" extrusionOk="0">
                  <a:moveTo>
                    <a:pt x="87007" y="143414"/>
                  </a:moveTo>
                  <a:lnTo>
                    <a:pt x="0" y="55924"/>
                  </a:lnTo>
                  <a:lnTo>
                    <a:pt x="56241" y="0"/>
                  </a:lnTo>
                  <a:lnTo>
                    <a:pt x="143249" y="874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2572526" y="2708271"/>
              <a:ext cx="86994" cy="87483"/>
            </a:xfrm>
            <a:custGeom>
              <a:avLst/>
              <a:gdLst/>
              <a:ahLst/>
              <a:cxnLst/>
              <a:rect l="l" t="t" r="r" b="b"/>
              <a:pathLst>
                <a:path w="86994" h="87483" extrusionOk="0">
                  <a:moveTo>
                    <a:pt x="86994" y="8748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2544410" y="2680301"/>
              <a:ext cx="143224" cy="143414"/>
            </a:xfrm>
            <a:custGeom>
              <a:avLst/>
              <a:gdLst/>
              <a:ahLst/>
              <a:cxnLst/>
              <a:rect l="l" t="t" r="r" b="b"/>
              <a:pathLst>
                <a:path w="143224" h="143414" extrusionOk="0">
                  <a:moveTo>
                    <a:pt x="86982" y="143414"/>
                  </a:moveTo>
                  <a:lnTo>
                    <a:pt x="0" y="55930"/>
                  </a:lnTo>
                  <a:lnTo>
                    <a:pt x="56241" y="0"/>
                  </a:lnTo>
                  <a:lnTo>
                    <a:pt x="143224" y="874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1047" name="Google Shape;10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75" y="878874"/>
            <a:ext cx="2894801" cy="2078401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8" name="Google Shape;10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7350" y="3140279"/>
            <a:ext cx="2894802" cy="1914946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9" name="Google Shape;104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4600" y="878875"/>
            <a:ext cx="2894802" cy="20784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0" name="Google Shape;105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825" y="3140263"/>
            <a:ext cx="2894799" cy="191495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1" name="Google Shape;1051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3325" y="878875"/>
            <a:ext cx="2974374" cy="20784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39"/>
          <p:cNvSpPr txBox="1">
            <a:spLocks noGrp="1"/>
          </p:cNvSpPr>
          <p:nvPr>
            <p:ph type="title"/>
          </p:nvPr>
        </p:nvSpPr>
        <p:spPr>
          <a:xfrm>
            <a:off x="1313700" y="85125"/>
            <a:ext cx="5452800" cy="577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Kulturna posebnost moga kraja</a:t>
            </a:r>
            <a:endParaRPr sz="2600" b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57" name="Google Shape;1057;p39"/>
          <p:cNvGrpSpPr/>
          <p:nvPr/>
        </p:nvGrpSpPr>
        <p:grpSpPr>
          <a:xfrm>
            <a:off x="3924447" y="2233344"/>
            <a:ext cx="1057775" cy="676796"/>
            <a:chOff x="2143499" y="1430884"/>
            <a:chExt cx="2278214" cy="1700066"/>
          </a:xfrm>
        </p:grpSpPr>
        <p:sp>
          <p:nvSpPr>
            <p:cNvPr id="1058" name="Google Shape;1058;p39"/>
            <p:cNvSpPr/>
            <p:nvPr/>
          </p:nvSpPr>
          <p:spPr>
            <a:xfrm>
              <a:off x="2362572" y="1630913"/>
              <a:ext cx="1954364" cy="1395266"/>
            </a:xfrm>
            <a:custGeom>
              <a:avLst/>
              <a:gdLst/>
              <a:ahLst/>
              <a:cxnLst/>
              <a:rect l="l" t="t" r="r" b="b"/>
              <a:pathLst>
                <a:path w="1954364" h="1395266" extrusionOk="0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2257799" y="1526134"/>
              <a:ext cx="2163914" cy="1604816"/>
            </a:xfrm>
            <a:custGeom>
              <a:avLst/>
              <a:gdLst/>
              <a:ahLst/>
              <a:cxnLst/>
              <a:rect l="l" t="t" r="r" b="b"/>
              <a:pathLst>
                <a:path w="2163914" h="1604816" extrusionOk="0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3131575" y="1782032"/>
              <a:ext cx="416356" cy="189757"/>
            </a:xfrm>
            <a:custGeom>
              <a:avLst/>
              <a:gdLst/>
              <a:ahLst/>
              <a:cxnLst/>
              <a:rect l="l" t="t" r="r" b="b"/>
              <a:pathLst>
                <a:path w="416356" h="189757" extrusionOk="0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3096441" y="2205655"/>
              <a:ext cx="271310" cy="286486"/>
            </a:xfrm>
            <a:custGeom>
              <a:avLst/>
              <a:gdLst/>
              <a:ahLst/>
              <a:cxnLst/>
              <a:rect l="l" t="t" r="r" b="b"/>
              <a:pathLst>
                <a:path w="271310" h="286486" extrusionOk="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2678545" y="1990144"/>
              <a:ext cx="105867" cy="105867"/>
            </a:xfrm>
            <a:custGeom>
              <a:avLst/>
              <a:gdLst/>
              <a:ahLst/>
              <a:cxnLst/>
              <a:rect l="l" t="t" r="r" b="b"/>
              <a:pathLst>
                <a:path w="105867" h="105867" extrusionOk="0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3106304" y="2525187"/>
              <a:ext cx="113271" cy="118281"/>
            </a:xfrm>
            <a:custGeom>
              <a:avLst/>
              <a:gdLst/>
              <a:ahLst/>
              <a:cxnLst/>
              <a:rect l="l" t="t" r="r" b="b"/>
              <a:pathLst>
                <a:path w="113271" h="118281" extrusionOk="0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2248272" y="1535663"/>
              <a:ext cx="1954364" cy="1395266"/>
            </a:xfrm>
            <a:custGeom>
              <a:avLst/>
              <a:gdLst/>
              <a:ahLst/>
              <a:cxnLst/>
              <a:rect l="l" t="t" r="r" b="b"/>
              <a:pathLst>
                <a:path w="1954364" h="1395266" extrusionOk="0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2143499" y="1430884"/>
              <a:ext cx="2163914" cy="1604816"/>
            </a:xfrm>
            <a:custGeom>
              <a:avLst/>
              <a:gdLst/>
              <a:ahLst/>
              <a:cxnLst/>
              <a:rect l="l" t="t" r="r" b="b"/>
              <a:pathLst>
                <a:path w="2163914" h="1604816" extrusionOk="0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6" name="Google Shape;1066;p39"/>
            <p:cNvSpPr/>
            <p:nvPr/>
          </p:nvSpPr>
          <p:spPr>
            <a:xfrm>
              <a:off x="2917546" y="1601442"/>
              <a:ext cx="615829" cy="298100"/>
            </a:xfrm>
            <a:custGeom>
              <a:avLst/>
              <a:gdLst/>
              <a:ahLst/>
              <a:cxnLst/>
              <a:rect l="l" t="t" r="r" b="b"/>
              <a:pathLst>
                <a:path w="615829" h="298100" extrusionOk="0">
                  <a:moveTo>
                    <a:pt x="0" y="298100"/>
                  </a:moveTo>
                  <a:lnTo>
                    <a:pt x="57797" y="64122"/>
                  </a:lnTo>
                  <a:cubicBezTo>
                    <a:pt x="63455" y="27749"/>
                    <a:pt x="97574" y="0"/>
                    <a:pt x="138556" y="0"/>
                  </a:cubicBezTo>
                  <a:lnTo>
                    <a:pt x="477246" y="0"/>
                  </a:lnTo>
                  <a:cubicBezTo>
                    <a:pt x="518242" y="0"/>
                    <a:pt x="552373" y="27749"/>
                    <a:pt x="558393" y="65995"/>
                  </a:cubicBezTo>
                  <a:lnTo>
                    <a:pt x="615829" y="2981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2889067" y="1579150"/>
              <a:ext cx="672769" cy="342677"/>
            </a:xfrm>
            <a:custGeom>
              <a:avLst/>
              <a:gdLst/>
              <a:ahLst/>
              <a:cxnLst/>
              <a:rect l="l" t="t" r="r" b="b"/>
              <a:pathLst>
                <a:path w="672769" h="342677" extrusionOk="0">
                  <a:moveTo>
                    <a:pt x="505733" y="0"/>
                  </a:moveTo>
                  <a:lnTo>
                    <a:pt x="167043" y="0"/>
                  </a:lnTo>
                  <a:cubicBezTo>
                    <a:pt x="115785" y="0"/>
                    <a:pt x="72917" y="34626"/>
                    <a:pt x="64255" y="82645"/>
                  </a:cubicBezTo>
                  <a:lnTo>
                    <a:pt x="13658" y="287407"/>
                  </a:lnTo>
                  <a:lnTo>
                    <a:pt x="0" y="342677"/>
                  </a:lnTo>
                  <a:lnTo>
                    <a:pt x="56934" y="342677"/>
                  </a:lnTo>
                  <a:lnTo>
                    <a:pt x="615842" y="342677"/>
                  </a:lnTo>
                  <a:lnTo>
                    <a:pt x="672769" y="342677"/>
                  </a:lnTo>
                  <a:lnTo>
                    <a:pt x="659110" y="287407"/>
                  </a:lnTo>
                  <a:lnTo>
                    <a:pt x="608520" y="82645"/>
                  </a:lnTo>
                  <a:cubicBezTo>
                    <a:pt x="599852" y="34626"/>
                    <a:pt x="556983" y="0"/>
                    <a:pt x="505733" y="0"/>
                  </a:cubicBezTo>
                  <a:close/>
                  <a:moveTo>
                    <a:pt x="505733" y="44576"/>
                  </a:moveTo>
                  <a:cubicBezTo>
                    <a:pt x="535412" y="44576"/>
                    <a:pt x="560584" y="64668"/>
                    <a:pt x="564864" y="91757"/>
                  </a:cubicBezTo>
                  <a:lnTo>
                    <a:pt x="615842" y="298100"/>
                  </a:lnTo>
                  <a:lnTo>
                    <a:pt x="56934" y="298100"/>
                  </a:lnTo>
                  <a:lnTo>
                    <a:pt x="107918" y="91757"/>
                  </a:lnTo>
                  <a:cubicBezTo>
                    <a:pt x="112185" y="64668"/>
                    <a:pt x="137363" y="44576"/>
                    <a:pt x="167043" y="44576"/>
                  </a:cubicBezTo>
                  <a:lnTo>
                    <a:pt x="505733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3017275" y="1686782"/>
              <a:ext cx="416356" cy="189757"/>
            </a:xfrm>
            <a:custGeom>
              <a:avLst/>
              <a:gdLst/>
              <a:ahLst/>
              <a:cxnLst/>
              <a:rect l="l" t="t" r="r" b="b"/>
              <a:pathLst>
                <a:path w="416356" h="189757" extrusionOk="0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2371085" y="1873701"/>
              <a:ext cx="1708734" cy="924363"/>
            </a:xfrm>
            <a:custGeom>
              <a:avLst/>
              <a:gdLst/>
              <a:ahLst/>
              <a:cxnLst/>
              <a:rect l="l" t="t" r="r" b="b"/>
              <a:pathLst>
                <a:path w="1708734" h="924363" extrusionOk="0">
                  <a:moveTo>
                    <a:pt x="1685690" y="924363"/>
                  </a:moveTo>
                  <a:lnTo>
                    <a:pt x="23044" y="924363"/>
                  </a:lnTo>
                  <a:cubicBezTo>
                    <a:pt x="10369" y="924363"/>
                    <a:pt x="0" y="913993"/>
                    <a:pt x="0" y="901318"/>
                  </a:cubicBezTo>
                  <a:lnTo>
                    <a:pt x="0" y="23050"/>
                  </a:lnTo>
                  <a:cubicBezTo>
                    <a:pt x="0" y="10369"/>
                    <a:pt x="10369" y="0"/>
                    <a:pt x="23044" y="0"/>
                  </a:cubicBezTo>
                  <a:lnTo>
                    <a:pt x="1685690" y="0"/>
                  </a:lnTo>
                  <a:cubicBezTo>
                    <a:pt x="1698364" y="0"/>
                    <a:pt x="1708734" y="10369"/>
                    <a:pt x="1708734" y="23050"/>
                  </a:cubicBezTo>
                  <a:lnTo>
                    <a:pt x="1708734" y="901318"/>
                  </a:lnTo>
                  <a:cubicBezTo>
                    <a:pt x="1708734" y="913993"/>
                    <a:pt x="1698364" y="924363"/>
                    <a:pt x="1685690" y="9243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2348796" y="1851418"/>
              <a:ext cx="1753311" cy="968933"/>
            </a:xfrm>
            <a:custGeom>
              <a:avLst/>
              <a:gdLst/>
              <a:ahLst/>
              <a:cxnLst/>
              <a:rect l="l" t="t" r="r" b="b"/>
              <a:pathLst>
                <a:path w="1753311" h="968933" extrusionOk="0">
                  <a:moveTo>
                    <a:pt x="1665852" y="968933"/>
                  </a:moveTo>
                  <a:lnTo>
                    <a:pt x="87445" y="968933"/>
                  </a:lnTo>
                  <a:cubicBezTo>
                    <a:pt x="39211" y="968933"/>
                    <a:pt x="0" y="929703"/>
                    <a:pt x="0" y="881481"/>
                  </a:cubicBezTo>
                  <a:lnTo>
                    <a:pt x="0" y="87439"/>
                  </a:lnTo>
                  <a:cubicBezTo>
                    <a:pt x="0" y="39223"/>
                    <a:pt x="39211" y="0"/>
                    <a:pt x="87445" y="0"/>
                  </a:cubicBezTo>
                  <a:lnTo>
                    <a:pt x="1665852" y="0"/>
                  </a:lnTo>
                  <a:cubicBezTo>
                    <a:pt x="1714087" y="0"/>
                    <a:pt x="1753311" y="39223"/>
                    <a:pt x="1753311" y="87439"/>
                  </a:cubicBezTo>
                  <a:lnTo>
                    <a:pt x="1753311" y="881481"/>
                  </a:lnTo>
                  <a:cubicBezTo>
                    <a:pt x="1753311" y="929703"/>
                    <a:pt x="1714087" y="968933"/>
                    <a:pt x="1665852" y="968933"/>
                  </a:cubicBezTo>
                  <a:close/>
                  <a:moveTo>
                    <a:pt x="87445" y="44576"/>
                  </a:moveTo>
                  <a:cubicBezTo>
                    <a:pt x="63811" y="44576"/>
                    <a:pt x="44570" y="63804"/>
                    <a:pt x="44570" y="87439"/>
                  </a:cubicBezTo>
                  <a:lnTo>
                    <a:pt x="44570" y="881481"/>
                  </a:lnTo>
                  <a:cubicBezTo>
                    <a:pt x="44570" y="905128"/>
                    <a:pt x="63811" y="924356"/>
                    <a:pt x="87445" y="924356"/>
                  </a:cubicBezTo>
                  <a:lnTo>
                    <a:pt x="1665852" y="924356"/>
                  </a:lnTo>
                  <a:cubicBezTo>
                    <a:pt x="1689493" y="924356"/>
                    <a:pt x="1708734" y="905128"/>
                    <a:pt x="1708734" y="881481"/>
                  </a:cubicBezTo>
                  <a:lnTo>
                    <a:pt x="1708734" y="87439"/>
                  </a:lnTo>
                  <a:cubicBezTo>
                    <a:pt x="1708734" y="63804"/>
                    <a:pt x="1689493" y="44576"/>
                    <a:pt x="166585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2397086" y="2229719"/>
              <a:ext cx="1654800" cy="1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2314054" y="1766740"/>
              <a:ext cx="1822805" cy="326440"/>
            </a:xfrm>
            <a:custGeom>
              <a:avLst/>
              <a:gdLst/>
              <a:ahLst/>
              <a:cxnLst/>
              <a:rect l="l" t="t" r="r" b="b"/>
              <a:pathLst>
                <a:path w="1822805" h="326440" extrusionOk="0">
                  <a:moveTo>
                    <a:pt x="116947" y="326440"/>
                  </a:moveTo>
                  <a:cubicBezTo>
                    <a:pt x="45904" y="326440"/>
                    <a:pt x="0" y="271786"/>
                    <a:pt x="0" y="187191"/>
                  </a:cubicBezTo>
                  <a:lnTo>
                    <a:pt x="0" y="139249"/>
                  </a:lnTo>
                  <a:cubicBezTo>
                    <a:pt x="0" y="54654"/>
                    <a:pt x="45904" y="0"/>
                    <a:pt x="116947" y="0"/>
                  </a:cubicBezTo>
                  <a:lnTo>
                    <a:pt x="1705844" y="0"/>
                  </a:lnTo>
                  <a:cubicBezTo>
                    <a:pt x="1776901" y="0"/>
                    <a:pt x="1822805" y="54654"/>
                    <a:pt x="1822805" y="139249"/>
                  </a:cubicBezTo>
                  <a:lnTo>
                    <a:pt x="1822805" y="187191"/>
                  </a:lnTo>
                  <a:cubicBezTo>
                    <a:pt x="1822805" y="271786"/>
                    <a:pt x="1776901" y="326440"/>
                    <a:pt x="1705844" y="3264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2291763" y="1744451"/>
              <a:ext cx="1867382" cy="371024"/>
            </a:xfrm>
            <a:custGeom>
              <a:avLst/>
              <a:gdLst/>
              <a:ahLst/>
              <a:cxnLst/>
              <a:rect l="l" t="t" r="r" b="b"/>
              <a:pathLst>
                <a:path w="1867382" h="371024" extrusionOk="0">
                  <a:moveTo>
                    <a:pt x="1728139" y="0"/>
                  </a:moveTo>
                  <a:lnTo>
                    <a:pt x="139236" y="0"/>
                  </a:lnTo>
                  <a:cubicBezTo>
                    <a:pt x="55956" y="0"/>
                    <a:pt x="0" y="64916"/>
                    <a:pt x="0" y="161531"/>
                  </a:cubicBezTo>
                  <a:lnTo>
                    <a:pt x="0" y="209486"/>
                  </a:lnTo>
                  <a:cubicBezTo>
                    <a:pt x="0" y="306108"/>
                    <a:pt x="55956" y="371024"/>
                    <a:pt x="139236" y="371024"/>
                  </a:cubicBezTo>
                  <a:lnTo>
                    <a:pt x="1728139" y="371024"/>
                  </a:lnTo>
                  <a:cubicBezTo>
                    <a:pt x="1811426" y="371024"/>
                    <a:pt x="1867382" y="306108"/>
                    <a:pt x="1867382" y="209486"/>
                  </a:cubicBezTo>
                  <a:lnTo>
                    <a:pt x="1867382" y="161531"/>
                  </a:lnTo>
                  <a:cubicBezTo>
                    <a:pt x="1867382" y="64916"/>
                    <a:pt x="1811426" y="0"/>
                    <a:pt x="1728139" y="0"/>
                  </a:cubicBezTo>
                  <a:close/>
                  <a:moveTo>
                    <a:pt x="1728139" y="44576"/>
                  </a:moveTo>
                  <a:cubicBezTo>
                    <a:pt x="1792465" y="44576"/>
                    <a:pt x="1822805" y="97205"/>
                    <a:pt x="1822805" y="161531"/>
                  </a:cubicBezTo>
                  <a:lnTo>
                    <a:pt x="1822805" y="209486"/>
                  </a:lnTo>
                  <a:cubicBezTo>
                    <a:pt x="1822805" y="273818"/>
                    <a:pt x="1792465" y="326447"/>
                    <a:pt x="1728139" y="326447"/>
                  </a:cubicBezTo>
                  <a:lnTo>
                    <a:pt x="139236" y="326447"/>
                  </a:lnTo>
                  <a:cubicBezTo>
                    <a:pt x="74910" y="326447"/>
                    <a:pt x="44570" y="273818"/>
                    <a:pt x="44570" y="209486"/>
                  </a:cubicBezTo>
                  <a:lnTo>
                    <a:pt x="44570" y="161531"/>
                  </a:lnTo>
                  <a:cubicBezTo>
                    <a:pt x="44570" y="97205"/>
                    <a:pt x="74910" y="44576"/>
                    <a:pt x="139236" y="44576"/>
                  </a:cubicBezTo>
                  <a:lnTo>
                    <a:pt x="1728139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2319954" y="2617391"/>
              <a:ext cx="1811000" cy="247764"/>
            </a:xfrm>
            <a:custGeom>
              <a:avLst/>
              <a:gdLst/>
              <a:ahLst/>
              <a:cxnLst/>
              <a:rect l="l" t="t" r="r" b="b"/>
              <a:pathLst>
                <a:path w="1811000" h="247764" extrusionOk="0">
                  <a:moveTo>
                    <a:pt x="97212" y="247764"/>
                  </a:moveTo>
                  <a:cubicBezTo>
                    <a:pt x="43605" y="247764"/>
                    <a:pt x="0" y="204146"/>
                    <a:pt x="0" y="150539"/>
                  </a:cubicBezTo>
                  <a:lnTo>
                    <a:pt x="0" y="97224"/>
                  </a:lnTo>
                  <a:cubicBezTo>
                    <a:pt x="0" y="43618"/>
                    <a:pt x="43605" y="0"/>
                    <a:pt x="97212" y="0"/>
                  </a:cubicBezTo>
                  <a:lnTo>
                    <a:pt x="1713788" y="0"/>
                  </a:lnTo>
                  <a:cubicBezTo>
                    <a:pt x="1767395" y="0"/>
                    <a:pt x="1811000" y="43618"/>
                    <a:pt x="1811000" y="97224"/>
                  </a:cubicBezTo>
                  <a:lnTo>
                    <a:pt x="1811000" y="150539"/>
                  </a:lnTo>
                  <a:cubicBezTo>
                    <a:pt x="1811000" y="204146"/>
                    <a:pt x="1767395" y="247764"/>
                    <a:pt x="1713788" y="2477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2297661" y="2595106"/>
              <a:ext cx="1855584" cy="292334"/>
            </a:xfrm>
            <a:custGeom>
              <a:avLst/>
              <a:gdLst/>
              <a:ahLst/>
              <a:cxnLst/>
              <a:rect l="l" t="t" r="r" b="b"/>
              <a:pathLst>
                <a:path w="1855584" h="292334" extrusionOk="0">
                  <a:moveTo>
                    <a:pt x="1736077" y="0"/>
                  </a:moveTo>
                  <a:lnTo>
                    <a:pt x="119507" y="0"/>
                  </a:lnTo>
                  <a:cubicBezTo>
                    <a:pt x="53613" y="0"/>
                    <a:pt x="0" y="53606"/>
                    <a:pt x="0" y="119507"/>
                  </a:cubicBezTo>
                  <a:lnTo>
                    <a:pt x="0" y="172827"/>
                  </a:lnTo>
                  <a:cubicBezTo>
                    <a:pt x="0" y="238721"/>
                    <a:pt x="53613" y="292334"/>
                    <a:pt x="119507" y="292334"/>
                  </a:cubicBezTo>
                  <a:lnTo>
                    <a:pt x="1736077" y="292334"/>
                  </a:lnTo>
                  <a:cubicBezTo>
                    <a:pt x="1801977" y="292334"/>
                    <a:pt x="1855584" y="238721"/>
                    <a:pt x="1855584" y="172827"/>
                  </a:cubicBezTo>
                  <a:lnTo>
                    <a:pt x="1855584" y="119507"/>
                  </a:lnTo>
                  <a:cubicBezTo>
                    <a:pt x="1855584" y="53606"/>
                    <a:pt x="1801977" y="0"/>
                    <a:pt x="1736077" y="0"/>
                  </a:cubicBezTo>
                  <a:close/>
                  <a:moveTo>
                    <a:pt x="1736077" y="44576"/>
                  </a:moveTo>
                  <a:cubicBezTo>
                    <a:pt x="1777288" y="44576"/>
                    <a:pt x="1811013" y="78295"/>
                    <a:pt x="1811013" y="119507"/>
                  </a:cubicBezTo>
                  <a:lnTo>
                    <a:pt x="1811013" y="172827"/>
                  </a:lnTo>
                  <a:cubicBezTo>
                    <a:pt x="1811013" y="214039"/>
                    <a:pt x="1777288" y="247757"/>
                    <a:pt x="1736077" y="247757"/>
                  </a:cubicBezTo>
                  <a:lnTo>
                    <a:pt x="119507" y="247757"/>
                  </a:lnTo>
                  <a:cubicBezTo>
                    <a:pt x="78295" y="247757"/>
                    <a:pt x="44577" y="214039"/>
                    <a:pt x="44577" y="172827"/>
                  </a:cubicBezTo>
                  <a:lnTo>
                    <a:pt x="44577" y="119507"/>
                  </a:lnTo>
                  <a:cubicBezTo>
                    <a:pt x="44577" y="78295"/>
                    <a:pt x="78295" y="44576"/>
                    <a:pt x="119507" y="44576"/>
                  </a:cubicBezTo>
                  <a:lnTo>
                    <a:pt x="1736077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2806708" y="1947364"/>
              <a:ext cx="837488" cy="837488"/>
            </a:xfrm>
            <a:custGeom>
              <a:avLst/>
              <a:gdLst/>
              <a:ahLst/>
              <a:cxnLst/>
              <a:rect l="l" t="t" r="r" b="b"/>
              <a:pathLst>
                <a:path w="837488" h="837488" extrusionOk="0">
                  <a:moveTo>
                    <a:pt x="418744" y="837488"/>
                  </a:moveTo>
                  <a:cubicBezTo>
                    <a:pt x="187845" y="837488"/>
                    <a:pt x="0" y="649643"/>
                    <a:pt x="0" y="418744"/>
                  </a:cubicBezTo>
                  <a:cubicBezTo>
                    <a:pt x="0" y="187845"/>
                    <a:pt x="187845" y="0"/>
                    <a:pt x="418744" y="0"/>
                  </a:cubicBezTo>
                  <a:cubicBezTo>
                    <a:pt x="649636" y="0"/>
                    <a:pt x="837488" y="187845"/>
                    <a:pt x="837488" y="418744"/>
                  </a:cubicBezTo>
                  <a:cubicBezTo>
                    <a:pt x="837488" y="649643"/>
                    <a:pt x="649636" y="837488"/>
                    <a:pt x="418744" y="837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2784419" y="1925076"/>
              <a:ext cx="882065" cy="882065"/>
            </a:xfrm>
            <a:custGeom>
              <a:avLst/>
              <a:gdLst/>
              <a:ahLst/>
              <a:cxnLst/>
              <a:rect l="l" t="t" r="r" b="b"/>
              <a:pathLst>
                <a:path w="882065" h="882065" extrusionOk="0">
                  <a:moveTo>
                    <a:pt x="441032" y="0"/>
                  </a:moveTo>
                  <a:cubicBezTo>
                    <a:pt x="197846" y="0"/>
                    <a:pt x="0" y="197846"/>
                    <a:pt x="0" y="441032"/>
                  </a:cubicBezTo>
                  <a:cubicBezTo>
                    <a:pt x="0" y="684218"/>
                    <a:pt x="197846" y="882065"/>
                    <a:pt x="441032" y="882065"/>
                  </a:cubicBezTo>
                  <a:cubicBezTo>
                    <a:pt x="684218" y="882065"/>
                    <a:pt x="882065" y="684218"/>
                    <a:pt x="882065" y="441032"/>
                  </a:cubicBezTo>
                  <a:cubicBezTo>
                    <a:pt x="882065" y="197846"/>
                    <a:pt x="684218" y="0"/>
                    <a:pt x="441032" y="0"/>
                  </a:cubicBezTo>
                  <a:close/>
                  <a:moveTo>
                    <a:pt x="441032" y="44576"/>
                  </a:moveTo>
                  <a:cubicBezTo>
                    <a:pt x="659987" y="44576"/>
                    <a:pt x="837495" y="222078"/>
                    <a:pt x="837495" y="441032"/>
                  </a:cubicBezTo>
                  <a:cubicBezTo>
                    <a:pt x="837495" y="659993"/>
                    <a:pt x="659987" y="837488"/>
                    <a:pt x="441032" y="837488"/>
                  </a:cubicBezTo>
                  <a:cubicBezTo>
                    <a:pt x="222078" y="837488"/>
                    <a:pt x="44577" y="659993"/>
                    <a:pt x="44577" y="441032"/>
                  </a:cubicBezTo>
                  <a:cubicBezTo>
                    <a:pt x="44577" y="222078"/>
                    <a:pt x="222078" y="44576"/>
                    <a:pt x="44103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2912253" y="2052914"/>
              <a:ext cx="626395" cy="626395"/>
            </a:xfrm>
            <a:custGeom>
              <a:avLst/>
              <a:gdLst/>
              <a:ahLst/>
              <a:cxnLst/>
              <a:rect l="l" t="t" r="r" b="b"/>
              <a:pathLst>
                <a:path w="626395" h="626395" extrusionOk="0">
                  <a:moveTo>
                    <a:pt x="626395" y="313194"/>
                  </a:moveTo>
                  <a:cubicBezTo>
                    <a:pt x="626395" y="486168"/>
                    <a:pt x="486175" y="626395"/>
                    <a:pt x="313201" y="626395"/>
                  </a:cubicBezTo>
                  <a:cubicBezTo>
                    <a:pt x="140227" y="626395"/>
                    <a:pt x="0" y="486168"/>
                    <a:pt x="0" y="313194"/>
                  </a:cubicBezTo>
                  <a:cubicBezTo>
                    <a:pt x="0" y="140220"/>
                    <a:pt x="140227" y="0"/>
                    <a:pt x="313201" y="0"/>
                  </a:cubicBezTo>
                  <a:cubicBezTo>
                    <a:pt x="486175" y="0"/>
                    <a:pt x="626395" y="140220"/>
                    <a:pt x="626395" y="313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2982141" y="2110405"/>
              <a:ext cx="271310" cy="286486"/>
            </a:xfrm>
            <a:custGeom>
              <a:avLst/>
              <a:gdLst/>
              <a:ahLst/>
              <a:cxnLst/>
              <a:rect l="l" t="t" r="r" b="b"/>
              <a:pathLst>
                <a:path w="271310" h="286486" extrusionOk="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2336337" y="1789028"/>
              <a:ext cx="1778234" cy="140239"/>
            </a:xfrm>
            <a:custGeom>
              <a:avLst/>
              <a:gdLst/>
              <a:ahLst/>
              <a:cxnLst/>
              <a:rect l="l" t="t" r="r" b="b"/>
              <a:pathLst>
                <a:path w="1778234" h="140239" extrusionOk="0">
                  <a:moveTo>
                    <a:pt x="1680514" y="0"/>
                  </a:moveTo>
                  <a:lnTo>
                    <a:pt x="97720" y="0"/>
                  </a:lnTo>
                  <a:cubicBezTo>
                    <a:pt x="31718" y="0"/>
                    <a:pt x="0" y="51288"/>
                    <a:pt x="0" y="113982"/>
                  </a:cubicBezTo>
                  <a:lnTo>
                    <a:pt x="0" y="140239"/>
                  </a:lnTo>
                  <a:lnTo>
                    <a:pt x="1778234" y="140239"/>
                  </a:lnTo>
                  <a:lnTo>
                    <a:pt x="1778234" y="113982"/>
                  </a:lnTo>
                  <a:cubicBezTo>
                    <a:pt x="1778234" y="51288"/>
                    <a:pt x="1746523" y="0"/>
                    <a:pt x="1680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3745503" y="1711953"/>
              <a:ext cx="215449" cy="111436"/>
            </a:xfrm>
            <a:custGeom>
              <a:avLst/>
              <a:gdLst/>
              <a:ahLst/>
              <a:cxnLst/>
              <a:rect l="l" t="t" r="r" b="b"/>
              <a:pathLst>
                <a:path w="215449" h="111436" extrusionOk="0">
                  <a:moveTo>
                    <a:pt x="184340" y="111436"/>
                  </a:moveTo>
                  <a:lnTo>
                    <a:pt x="31108" y="111436"/>
                  </a:lnTo>
                  <a:cubicBezTo>
                    <a:pt x="14001" y="111436"/>
                    <a:pt x="0" y="97434"/>
                    <a:pt x="0" y="80327"/>
                  </a:cubicBezTo>
                  <a:lnTo>
                    <a:pt x="0" y="31102"/>
                  </a:lnTo>
                  <a:cubicBezTo>
                    <a:pt x="0" y="13995"/>
                    <a:pt x="14001" y="0"/>
                    <a:pt x="31108" y="0"/>
                  </a:cubicBezTo>
                  <a:lnTo>
                    <a:pt x="184340" y="0"/>
                  </a:lnTo>
                  <a:cubicBezTo>
                    <a:pt x="201447" y="0"/>
                    <a:pt x="215449" y="13995"/>
                    <a:pt x="215449" y="31102"/>
                  </a:cubicBezTo>
                  <a:lnTo>
                    <a:pt x="215449" y="80327"/>
                  </a:lnTo>
                  <a:cubicBezTo>
                    <a:pt x="215449" y="97434"/>
                    <a:pt x="201447" y="111436"/>
                    <a:pt x="184340" y="1114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2564245" y="1894894"/>
              <a:ext cx="105867" cy="105867"/>
            </a:xfrm>
            <a:custGeom>
              <a:avLst/>
              <a:gdLst/>
              <a:ahLst/>
              <a:cxnLst/>
              <a:rect l="l" t="t" r="r" b="b"/>
              <a:pathLst>
                <a:path w="105867" h="105867" extrusionOk="0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2992004" y="2429937"/>
              <a:ext cx="113271" cy="118281"/>
            </a:xfrm>
            <a:custGeom>
              <a:avLst/>
              <a:gdLst/>
              <a:ahLst/>
              <a:cxnLst/>
              <a:rect l="l" t="t" r="r" b="b"/>
              <a:pathLst>
                <a:path w="113271" h="118281" extrusionOk="0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/>
            </a:p>
          </p:txBody>
        </p:sp>
      </p:grpSp>
      <p:pic>
        <p:nvPicPr>
          <p:cNvPr id="1084" name="Google Shape;10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6050" y="870131"/>
            <a:ext cx="3204498" cy="2403396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74" y="870137"/>
            <a:ext cx="3204500" cy="240337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6" name="Google Shape;1086;p39"/>
          <p:cNvPicPr preferRelativeResize="0"/>
          <p:nvPr/>
        </p:nvPicPr>
        <p:blipFill rotWithShape="1">
          <a:blip r:embed="rId5">
            <a:alphaModFix/>
          </a:blip>
          <a:srcRect l="17898"/>
          <a:stretch/>
        </p:blipFill>
        <p:spPr>
          <a:xfrm>
            <a:off x="1048825" y="3381725"/>
            <a:ext cx="1886848" cy="1723576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7" name="Google Shape;1087;p39"/>
          <p:cNvPicPr preferRelativeResize="0"/>
          <p:nvPr/>
        </p:nvPicPr>
        <p:blipFill rotWithShape="1">
          <a:blip r:embed="rId6">
            <a:alphaModFix/>
          </a:blip>
          <a:srcRect l="13419"/>
          <a:stretch/>
        </p:blipFill>
        <p:spPr>
          <a:xfrm>
            <a:off x="6003413" y="3381725"/>
            <a:ext cx="1989770" cy="1723576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8" name="Google Shape;1088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0875" y="3820799"/>
            <a:ext cx="1782250" cy="111565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30B5AE"/>
      </a:dk1>
      <a:lt1>
        <a:srgbClr val="A2E04C"/>
      </a:lt1>
      <a:dk2>
        <a:srgbClr val="000000"/>
      </a:dk2>
      <a:lt2>
        <a:srgbClr val="A7B9E3"/>
      </a:lt2>
      <a:accent1>
        <a:srgbClr val="FFCCE5"/>
      </a:accent1>
      <a:accent2>
        <a:srgbClr val="FFFFFF"/>
      </a:accent2>
      <a:accent3>
        <a:srgbClr val="A4E5E1"/>
      </a:accent3>
      <a:accent4>
        <a:srgbClr val="4E3026"/>
      </a:accent4>
      <a:accent5>
        <a:srgbClr val="096959"/>
      </a:accent5>
      <a:accent6>
        <a:srgbClr val="83B937"/>
      </a:accent6>
      <a:hlink>
        <a:srgbClr val="F7D5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Prikaz na zaslonu (16:9)</PresentationFormat>
  <Paragraphs>76</Paragraphs>
  <Slides>18</Slides>
  <Notes>18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5" baseType="lpstr">
      <vt:lpstr>Nunito</vt:lpstr>
      <vt:lpstr>Montserrat</vt:lpstr>
      <vt:lpstr>Poppins</vt:lpstr>
      <vt:lpstr>Arial</vt:lpstr>
      <vt:lpstr>Lato</vt:lpstr>
      <vt:lpstr>Bookman Old Style</vt:lpstr>
      <vt:lpstr>Cute Sticker by Slidesgo</vt:lpstr>
      <vt:lpstr>Virtualno putovanje</vt:lpstr>
      <vt:lpstr>Svrha:</vt:lpstr>
      <vt:lpstr>Moj zavičaj</vt:lpstr>
      <vt:lpstr>Tijek projekta</vt:lpstr>
      <vt:lpstr>Moje mjesto  - izrada virtualnih i pravih razglednica</vt:lpstr>
      <vt:lpstr>Slanje razglednica</vt:lpstr>
      <vt:lpstr>Kako izgleda naš kraj- umna mapa</vt:lpstr>
      <vt:lpstr>Umne mape zavičaja</vt:lpstr>
      <vt:lpstr>Kulturna posebnost moga kraja</vt:lpstr>
      <vt:lpstr>Kulturna posebnost moga kraja</vt:lpstr>
      <vt:lpstr>Vremenski uvjeti- praćenje vremena</vt:lpstr>
      <vt:lpstr>PowerPoint prezentacija</vt:lpstr>
      <vt:lpstr>   Videokonferencija</vt:lpstr>
      <vt:lpstr>PowerPoint prezentacija</vt:lpstr>
      <vt:lpstr>Evaluacija</vt:lpstr>
      <vt:lpstr>Putovanje se uvijek isplati… </vt:lpstr>
      <vt:lpstr>PowerPoint prezentacija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Virtualno putovanje</dc:title>
  <dc:creator>Korisnik</dc:creator>
  <cp:lastModifiedBy>Patricija</cp:lastModifiedBy>
  <cp:revision>1</cp:revision>
  <dcterms:modified xsi:type="dcterms:W3CDTF">2022-10-14T06:16:52Z</dcterms:modified>
</cp:coreProperties>
</file>