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9" r:id="rId15"/>
    <p:sldId id="268" r:id="rId16"/>
    <p:sldId id="267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z naslova" id="{D2D6085B-C490-43E2-939D-EC6FE897DF65}">
          <p14:sldIdLst>
            <p14:sldId id="256"/>
            <p14:sldId id="257"/>
            <p14:sldId id="258"/>
          </p14:sldIdLst>
        </p14:section>
        <p14:section name="boom" id="{95DD6523-AD3B-4750-ABA4-4F16BD7E3A91}">
          <p14:sldIdLst>
            <p14:sldId id="259"/>
            <p14:sldId id="261"/>
            <p14:sldId id="260"/>
            <p14:sldId id="262"/>
          </p14:sldIdLst>
        </p14:section>
        <p14:section name="Sekcija bez naslova" id="{980CC8B3-34EA-4869-957A-388396EAB4D7}">
          <p14:sldIdLst>
            <p14:sldId id="263"/>
            <p14:sldId id="264"/>
            <p14:sldId id="265"/>
          </p14:sldIdLst>
        </p14:section>
        <p14:section name="Sekcija bez naslova" id="{D3DD814A-D80C-4B16-8CCF-537B9ADF66E5}">
          <p14:sldIdLst>
            <p14:sldId id="266"/>
            <p14:sldId id="271"/>
            <p14:sldId id="270"/>
            <p14:sldId id="269"/>
            <p14:sldId id="268"/>
            <p14:sldId id="267"/>
            <p14:sldId id="272"/>
            <p14:sldId id="273"/>
          </p14:sldIdLst>
        </p14:section>
        <p14:section name="Sekcija bez naslova" id="{05CE4F25-52B5-4128-A67F-B8FAF0F6D887}">
          <p14:sldIdLst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646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63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66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8110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191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4738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27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592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620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11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6756C6-C249-4614-83DA-A16277A04206}" type="datetimeFigureOut">
              <a:rPr lang="hr-HR" smtClean="0"/>
              <a:t>25.9.2022.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FDBFEE-F588-4036-852B-11C1A5DB97F9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147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sv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8.xml"/><Relationship Id="rId2" Type="http://schemas.openxmlformats.org/officeDocument/2006/relationships/image" Target="../media/image1.jpg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1.xml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2.png"/><Relationship Id="rId7" Type="http://schemas.openxmlformats.org/officeDocument/2006/relationships/slide" Target="slide5.xml"/><Relationship Id="rId2" Type="http://schemas.openxmlformats.org/officeDocument/2006/relationships/hyperlink" Target="http://www.boomlearning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slide" Target="slide6.xml"/><Relationship Id="rId4" Type="http://schemas.openxmlformats.org/officeDocument/2006/relationships/image" Target="../media/image13.sv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ow.boomlearning.com/signin/student?req=logi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1drv.ms/u/s!Ag4c6e5pIoc8xnXHqQFP1BpT1R7N?e=dnaiyu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D032D-3095-4945-3DA8-EB3D096D7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000" cap="none" dirty="0" err="1"/>
              <a:t>Boomlearning</a:t>
            </a:r>
            <a:r>
              <a:rPr lang="hr-HR" sz="4000" cap="none" dirty="0"/>
              <a:t>- digitalni alat u radu s djecom s poremećajem iz spektra autizma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5210B3-A48C-2973-53F3-F69086E1D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4768" y="5085499"/>
            <a:ext cx="2789235" cy="652443"/>
          </a:xfrm>
        </p:spPr>
        <p:txBody>
          <a:bodyPr>
            <a:normAutofit lnSpcReduction="10000"/>
          </a:bodyPr>
          <a:lstStyle/>
          <a:p>
            <a:r>
              <a:rPr lang="hr-HR" cap="none" dirty="0"/>
              <a:t>Mirna Carević, </a:t>
            </a:r>
            <a:r>
              <a:rPr lang="hr-HR" cap="none" dirty="0" err="1"/>
              <a:t>mag.rehab.educ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86317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686D63B-7F38-5807-D018-7E6C10A1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03" y="246404"/>
            <a:ext cx="7034594" cy="63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9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sat&#10;&#10;Opis je automatski generiran">
            <a:extLst>
              <a:ext uri="{FF2B5EF4-FFF2-40B4-BE49-F238E27FC236}">
                <a16:creationId xmlns:a16="http://schemas.microsoft.com/office/drawing/2014/main" id="{D6D344F9-556F-0758-87C8-CE912A15E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73" y="630910"/>
            <a:ext cx="10653424" cy="55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5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28F4D8-F2CC-F1C4-47AC-27BBD6245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7" y="439847"/>
            <a:ext cx="10699246" cy="61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B0DF228-9907-FA97-2F13-94CA136B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35" y="710568"/>
            <a:ext cx="9993126" cy="54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rg&#10;&#10;Opis je automatski generiran">
            <a:extLst>
              <a:ext uri="{FF2B5EF4-FFF2-40B4-BE49-F238E27FC236}">
                <a16:creationId xmlns:a16="http://schemas.microsoft.com/office/drawing/2014/main" id="{4DA0DDC1-D617-A8CA-B717-8BC586D4A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35" y="553212"/>
            <a:ext cx="10080262" cy="57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mačka, snimka zaslona&#10;&#10;Opis je automatski generiran">
            <a:extLst>
              <a:ext uri="{FF2B5EF4-FFF2-40B4-BE49-F238E27FC236}">
                <a16:creationId xmlns:a16="http://schemas.microsoft.com/office/drawing/2014/main" id="{0367C4B2-65B8-7D33-5292-803E144F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502921"/>
            <a:ext cx="10418064" cy="57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854F3B2-957F-1143-49A4-C2FF1387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8" y="379476"/>
            <a:ext cx="8853199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E8122094-2A0A-780B-5688-ED3EF353A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9"/>
          <a:stretch/>
        </p:blipFill>
        <p:spPr>
          <a:xfrm>
            <a:off x="1901121" y="312750"/>
            <a:ext cx="8715063" cy="62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7D2C45-9030-159C-2876-0265550C6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94698"/>
            <a:ext cx="8964303" cy="64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3D5F44ED-28FF-8DC9-37DB-524F193DC8AC}"/>
              </a:ext>
            </a:extLst>
          </p:cNvPr>
          <p:cNvSpPr/>
          <p:nvPr/>
        </p:nvSpPr>
        <p:spPr>
          <a:xfrm>
            <a:off x="1135380" y="2413337"/>
            <a:ext cx="99212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60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35990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1211A220-9E41-446A-8D5C-2577BAB9CEB2}"/>
              </a:ext>
            </a:extLst>
          </p:cNvPr>
          <p:cNvSpPr/>
          <p:nvPr/>
        </p:nvSpPr>
        <p:spPr>
          <a:xfrm>
            <a:off x="8445910" y="764458"/>
            <a:ext cx="3746090" cy="2664542"/>
          </a:xfrm>
          <a:custGeom>
            <a:avLst/>
            <a:gdLst>
              <a:gd name="connsiteX0" fmla="*/ 0 w 3746090"/>
              <a:gd name="connsiteY0" fmla="*/ 0 h 1779639"/>
              <a:gd name="connsiteX1" fmla="*/ 3746090 w 3746090"/>
              <a:gd name="connsiteY1" fmla="*/ 0 h 1779639"/>
              <a:gd name="connsiteX2" fmla="*/ 3746090 w 3746090"/>
              <a:gd name="connsiteY2" fmla="*/ 1779639 h 1779639"/>
              <a:gd name="connsiteX3" fmla="*/ 0 w 3746090"/>
              <a:gd name="connsiteY3" fmla="*/ 1779639 h 1779639"/>
              <a:gd name="connsiteX4" fmla="*/ 0 w 3746090"/>
              <a:gd name="connsiteY4" fmla="*/ 0 h 1779639"/>
              <a:gd name="connsiteX0" fmla="*/ 0 w 3746090"/>
              <a:gd name="connsiteY0" fmla="*/ 904568 h 2684207"/>
              <a:gd name="connsiteX1" fmla="*/ 3746090 w 3746090"/>
              <a:gd name="connsiteY1" fmla="*/ 0 h 2684207"/>
              <a:gd name="connsiteX2" fmla="*/ 3746090 w 3746090"/>
              <a:gd name="connsiteY2" fmla="*/ 2684207 h 2684207"/>
              <a:gd name="connsiteX3" fmla="*/ 0 w 3746090"/>
              <a:gd name="connsiteY3" fmla="*/ 2684207 h 2684207"/>
              <a:gd name="connsiteX4" fmla="*/ 0 w 3746090"/>
              <a:gd name="connsiteY4" fmla="*/ 904568 h 268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6090" h="2684207">
                <a:moveTo>
                  <a:pt x="0" y="904568"/>
                </a:moveTo>
                <a:lnTo>
                  <a:pt x="3746090" y="0"/>
                </a:lnTo>
                <a:lnTo>
                  <a:pt x="3746090" y="2684207"/>
                </a:lnTo>
                <a:lnTo>
                  <a:pt x="0" y="2684207"/>
                </a:lnTo>
                <a:lnTo>
                  <a:pt x="0" y="904568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umiranja slajda 9">
                <a:extLst>
                  <a:ext uri="{FF2B5EF4-FFF2-40B4-BE49-F238E27FC236}">
                    <a16:creationId xmlns:a16="http://schemas.microsoft.com/office/drawing/2014/main" id="{7D2F52DC-0529-2938-236A-102E716251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0365006"/>
                  </p:ext>
                </p:extLst>
              </p:nvPr>
            </p:nvGraphicFramePr>
            <p:xfrm>
              <a:off x="2871019" y="4007260"/>
              <a:ext cx="493456" cy="493456"/>
            </p:xfrm>
            <a:graphic>
              <a:graphicData uri="http://schemas.microsoft.com/office/powerpoint/2016/slidezoom">
                <pslz:sldZm>
                  <pslz:sldZmObj sldId="258" cId="1125538787">
                    <pslz:zmPr id="{4962686F-985E-41D7-97F0-75BEE8615732}" imageType="cover" transitionDur="3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93456" cy="4934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umiranja slajda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D2F52DC-0529-2938-236A-102E716251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871019" y="4007260"/>
                <a:ext cx="493456" cy="4934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Zumiranja slajda 11">
                <a:extLst>
                  <a:ext uri="{FF2B5EF4-FFF2-40B4-BE49-F238E27FC236}">
                    <a16:creationId xmlns:a16="http://schemas.microsoft.com/office/drawing/2014/main" id="{1111539A-15C4-4495-3556-1E1D3D9ECC7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9051757"/>
                  </p:ext>
                </p:extLst>
              </p:nvPr>
            </p:nvGraphicFramePr>
            <p:xfrm>
              <a:off x="7661712" y="3018505"/>
              <a:ext cx="2331630" cy="3630526"/>
            </p:xfrm>
            <a:graphic>
              <a:graphicData uri="http://schemas.microsoft.com/office/powerpoint/2016/slidezoom">
                <pslz:sldZm>
                  <pslz:sldZmObj sldId="259" cId="748754091">
                    <pslz:zmPr id="{2434BC19-75B1-4A7A-9C24-486533774984}" imageType="cover" transitionDur="300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31630" cy="36305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Zumiranja slajda 11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111539A-15C4-4495-3556-1E1D3D9EC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1712" y="3018505"/>
                <a:ext cx="2331630" cy="363052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18" name="Pregled sekcije 17">
                <a:extLst>
                  <a:ext uri="{FF2B5EF4-FFF2-40B4-BE49-F238E27FC236}">
                    <a16:creationId xmlns:a16="http://schemas.microsoft.com/office/drawing/2014/main" id="{522D1C48-B1C4-D657-F914-1FF4158051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0778786"/>
                  </p:ext>
                </p:extLst>
              </p:nvPr>
            </p:nvGraphicFramePr>
            <p:xfrm flipH="1">
              <a:off x="10661902" y="4565044"/>
              <a:ext cx="384049" cy="820772"/>
            </p:xfrm>
            <a:graphic>
              <a:graphicData uri="http://schemas.microsoft.com/office/powerpoint/2016/sectionzoom">
                <psez:sectionZm>
                  <psez:sectionZmObj sectionId="{D3DD814A-D80C-4B16-8CCF-537B9ADF66E5}">
                    <psez:zmPr id="{FA6118C6-2F69-4D62-8097-624CFA328C90}" imageType="cover" transitionDur="2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384049" cy="82077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18" name="Pregled sekcije 17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22D1C48-B1C4-D657-F914-1FF4158051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661902" y="4565044"/>
                <a:ext cx="384049" cy="82077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0" name="Pregled sekcije 19">
                <a:extLst>
                  <a:ext uri="{FF2B5EF4-FFF2-40B4-BE49-F238E27FC236}">
                    <a16:creationId xmlns:a16="http://schemas.microsoft.com/office/drawing/2014/main" id="{29A984F7-CFC5-F77C-F067-1E3390A909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5345285"/>
                  </p:ext>
                </p:extLst>
              </p:nvPr>
            </p:nvGraphicFramePr>
            <p:xfrm>
              <a:off x="0" y="6336792"/>
              <a:ext cx="521208" cy="521208"/>
            </p:xfrm>
            <a:graphic>
              <a:graphicData uri="http://schemas.microsoft.com/office/powerpoint/2016/sectionzoom">
                <psez:sectionZm>
                  <psez:sectionZmObj sectionId="{05CE4F25-52B5-4128-A67F-B8FAF0F6D887}">
                    <psez:zmPr id="{651372C9-996C-4D93-94E1-CA5434D04152}" imageType="cover" transitionDur="175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21208" cy="52120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0" name="Pregled sekcije 19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29A984F7-CFC5-F77C-F067-1E3390A909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0" y="6336792"/>
                <a:ext cx="521208" cy="52120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ez="http://schemas.microsoft.com/office/powerpoint/2016/sectionzoom" Requires="psez">
          <p:graphicFrame>
            <p:nvGraphicFramePr>
              <p:cNvPr id="22" name="Pregled sekcije 21">
                <a:extLst>
                  <a:ext uri="{FF2B5EF4-FFF2-40B4-BE49-F238E27FC236}">
                    <a16:creationId xmlns:a16="http://schemas.microsoft.com/office/drawing/2014/main" id="{13BEBDE5-66ED-965C-0A19-C6007C70DC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5266472"/>
                  </p:ext>
                </p:extLst>
              </p:nvPr>
            </p:nvGraphicFramePr>
            <p:xfrm>
              <a:off x="9546724" y="764458"/>
              <a:ext cx="692068" cy="692068"/>
            </p:xfrm>
            <a:graphic>
              <a:graphicData uri="http://schemas.microsoft.com/office/powerpoint/2016/sectionzoom">
                <psez:sectionZm>
                  <psez:sectionZmObj sectionId="{980CC8B3-34EA-4869-957A-388396EAB4D7}">
                    <psez:zmPr id="{E704AAE8-5780-4485-9012-F5897BA5E30F}" imageType="cover" transitionDur="3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92068" cy="6920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>
          <p:pic>
            <p:nvPicPr>
              <p:cNvPr id="22" name="Pregled sekcije 21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3BEBDE5-66ED-965C-0A19-C6007C70DC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546724" y="764458"/>
                <a:ext cx="692068" cy="6920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68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73C2B-67DE-356D-38FE-412E7AFF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/>
              <a:t>D.D.G - 11 godina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33458-CF96-D712-F9C5-C72E35796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861" y="1963961"/>
            <a:ext cx="4645152" cy="3475531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DUGOROČNI CILJ</a:t>
            </a:r>
            <a:r>
              <a:rPr lang="hr-HR" dirty="0"/>
              <a:t>: slijediti nalog za odabir predmeta sa dvije specifične karakteristike (boja, odjeća/obuća) </a:t>
            </a:r>
          </a:p>
          <a:p>
            <a:r>
              <a:rPr lang="hr-HR" dirty="0"/>
              <a:t>1. kratkoročni cilj: receptivno raspoznavanje boja</a:t>
            </a:r>
          </a:p>
          <a:p>
            <a:r>
              <a:rPr lang="hr-HR" dirty="0"/>
              <a:t>2. kratkoročni cilj: odabir predmeta prema pridjevu ( plava kocka, crvena kocka)</a:t>
            </a:r>
          </a:p>
          <a:p>
            <a:r>
              <a:rPr lang="hr-HR" dirty="0"/>
              <a:t>3. kratkoročni cilj: receptivno raspoznavanje odjeće i obuće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6D450463-64A4-F889-169C-D48FD205A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2728" y="1988221"/>
            <a:ext cx="4645152" cy="3468445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dg: </a:t>
            </a:r>
            <a:r>
              <a:rPr lang="hr-HR" dirty="0"/>
              <a:t>poremećaj iz spektra autizma, ADHD (poremećaj pažnje i hiperaktivnosti)</a:t>
            </a:r>
          </a:p>
          <a:p>
            <a:r>
              <a:rPr lang="hr-HR" dirty="0"/>
              <a:t>brzo odustaje</a:t>
            </a:r>
          </a:p>
          <a:p>
            <a:r>
              <a:rPr lang="hr-HR" dirty="0"/>
              <a:t>nema motiviranosti za rad</a:t>
            </a:r>
          </a:p>
          <a:p>
            <a:r>
              <a:rPr lang="hr-HR" dirty="0"/>
              <a:t>potrebno uvođenje inovativnih metoda rada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53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EF0A9-4F9D-BE65-A0A8-67F09052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91" y="1248697"/>
            <a:ext cx="9607661" cy="148897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/>
              <a:t>Boomlearning</a:t>
            </a:r>
            <a:r>
              <a:rPr lang="hr-HR" dirty="0"/>
              <a:t>:</a:t>
            </a:r>
            <a:br>
              <a:rPr lang="hr-HR" dirty="0"/>
            </a:br>
            <a:r>
              <a:rPr lang="hr-HR" cap="none" dirty="0">
                <a:hlinkClick r:id="rId2"/>
              </a:rPr>
              <a:t>www.boomlearning.com</a:t>
            </a:r>
            <a:br>
              <a:rPr lang="hr-HR" cap="none" dirty="0"/>
            </a:br>
            <a:br>
              <a:rPr lang="hr-HR" dirty="0"/>
            </a:br>
            <a:endParaRPr lang="hr-HR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Zumiranja slajda 9">
                <a:extLst>
                  <a:ext uri="{FF2B5EF4-FFF2-40B4-BE49-F238E27FC236}">
                    <a16:creationId xmlns:a16="http://schemas.microsoft.com/office/drawing/2014/main" id="{1307A565-FBFA-E0AF-E0F0-5243679037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9482266"/>
                  </p:ext>
                </p:extLst>
              </p:nvPr>
            </p:nvGraphicFramePr>
            <p:xfrm>
              <a:off x="5451065" y="3261237"/>
              <a:ext cx="1289869" cy="1289869"/>
            </p:xfrm>
            <a:graphic>
              <a:graphicData uri="http://schemas.microsoft.com/office/powerpoint/2016/slidezoom">
                <pslz:sldZm>
                  <pslz:sldZmObj sldId="260" cId="101784355">
                    <pslz:zmPr id="{722FD998-47DE-44DB-9CF0-0CBAA1CB0EFB}" returnToParent="0" imageType="cover" transitionDur="3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4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89869" cy="128986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Zumiranja slajda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1307A565-FBFA-E0AF-E0F0-5243679037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51065" y="3261237"/>
                <a:ext cx="1289869" cy="128986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6" name="Zumiranja slajda 15">
                <a:extLst>
                  <a:ext uri="{FF2B5EF4-FFF2-40B4-BE49-F238E27FC236}">
                    <a16:creationId xmlns:a16="http://schemas.microsoft.com/office/drawing/2014/main" id="{058EC085-BB3B-2292-5646-6420CA9366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9440849"/>
                  </p:ext>
                </p:extLst>
              </p:nvPr>
            </p:nvGraphicFramePr>
            <p:xfrm>
              <a:off x="2601843" y="3261237"/>
              <a:ext cx="1214459" cy="1390650"/>
            </p:xfrm>
            <a:graphic>
              <a:graphicData uri="http://schemas.microsoft.com/office/powerpoint/2016/slidezoom">
                <pslz:sldZm>
                  <pslz:sldZmObj sldId="261" cId="3857453201">
                    <pslz:zmPr id="{2930E746-0399-475F-A57C-71C1B0F1A785}" returnToParent="0" imageType="cover" transitionDur="3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4459" cy="13906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Zumiranja slajda 1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58EC085-BB3B-2292-5646-6420CA9366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1843" y="3261237"/>
                <a:ext cx="1214459" cy="13906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Zumiranja slajda 17">
                <a:extLst>
                  <a:ext uri="{FF2B5EF4-FFF2-40B4-BE49-F238E27FC236}">
                    <a16:creationId xmlns:a16="http://schemas.microsoft.com/office/drawing/2014/main" id="{06912219-B3F9-45B9-9373-27C1626349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7462070"/>
                  </p:ext>
                </p:extLst>
              </p:nvPr>
            </p:nvGraphicFramePr>
            <p:xfrm>
              <a:off x="8561020" y="3161685"/>
              <a:ext cx="1214458" cy="1488974"/>
            </p:xfrm>
            <a:graphic>
              <a:graphicData uri="http://schemas.microsoft.com/office/powerpoint/2016/slidezoom">
                <pslz:sldZm>
                  <pslz:sldZmObj sldId="262" cId="1494724081">
                    <pslz:zmPr id="{652872DA-B1B3-4D23-9480-BF13556B7F94}" returnToParent="0" imageType="cover" transitionDur="2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14458" cy="14889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Zumiranja slajda 17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6912219-B3F9-45B9-9373-27C1626349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1020" y="3161685"/>
                <a:ext cx="1214458" cy="14889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75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5A55143F-560C-093A-3471-B375A081F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4" y="376084"/>
            <a:ext cx="8495071" cy="61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13C9680-F7BB-12C4-AFA4-4A2424382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501445"/>
            <a:ext cx="9657032" cy="5198314"/>
          </a:xfrm>
        </p:spPr>
      </p:pic>
    </p:spTree>
    <p:extLst>
      <p:ext uri="{BB962C8B-B14F-4D97-AF65-F5344CB8AC3E}">
        <p14:creationId xmlns:p14="http://schemas.microsoft.com/office/powerpoint/2010/main" val="10178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98D3A8C-0AD5-9D08-D629-522BB856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34" y="6223820"/>
            <a:ext cx="6946463" cy="442451"/>
          </a:xfrm>
        </p:spPr>
        <p:txBody>
          <a:bodyPr>
            <a:normAutofit fontScale="90000"/>
          </a:bodyPr>
          <a:lstStyle/>
          <a:p>
            <a:r>
              <a:rPr lang="hr-HR" sz="1800" dirty="0">
                <a:solidFill>
                  <a:schemeClr val="tx1"/>
                </a:solidFill>
                <a:hlinkClick r:id="rId2"/>
              </a:rPr>
              <a:t>https://wow.boomlearning.com/signin/student?req=login</a:t>
            </a:r>
            <a:br>
              <a:rPr lang="hr-HR" sz="1800" dirty="0">
                <a:solidFill>
                  <a:schemeClr val="tx1"/>
                </a:solidFill>
              </a:rPr>
            </a:b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23171FDA-026A-DB95-7726-9333FE78F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01" y="191728"/>
            <a:ext cx="4386798" cy="60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D4FD5B-0F35-FF81-BEB4-4952B2DD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10" y="501257"/>
            <a:ext cx="9318786" cy="394855"/>
          </a:xfrm>
        </p:spPr>
        <p:txBody>
          <a:bodyPr>
            <a:normAutofit fontScale="90000"/>
          </a:bodyPr>
          <a:lstStyle/>
          <a:p>
            <a:r>
              <a:rPr lang="hr-HR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https://1drv.ms/u/s!Ag4c6e5pIoc8xnXHqQFP1BpT1R7N?e=dnaiyu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7AD3D46-7104-59A9-355B-F957AA3AB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15" y="1151733"/>
            <a:ext cx="9120461" cy="52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C3BF1A7-711C-B5E5-79B8-DE06A93FA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/>
          <a:stretch/>
        </p:blipFill>
        <p:spPr>
          <a:xfrm>
            <a:off x="1031769" y="118872"/>
            <a:ext cx="10649391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214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3906</TotalTime>
  <Words>152</Words>
  <Application>Microsoft Office PowerPoint</Application>
  <PresentationFormat>Široki zaslon</PresentationFormat>
  <Paragraphs>19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Značka</vt:lpstr>
      <vt:lpstr>Boomlearning- digitalni alat u radu s djecom s poremećajem iz spektra autizma</vt:lpstr>
      <vt:lpstr>PowerPoint prezentacija</vt:lpstr>
      <vt:lpstr>D.D.G - 11 godina</vt:lpstr>
      <vt:lpstr>Boomlearning: www.boomlearning.com  </vt:lpstr>
      <vt:lpstr>PowerPoint prezentacija</vt:lpstr>
      <vt:lpstr>PowerPoint prezentacija</vt:lpstr>
      <vt:lpstr>https://wow.boomlearning.com/signin/student?req=login </vt:lpstr>
      <vt:lpstr>https://1drv.ms/u/s!Ag4c6e5pIoc8xnXHqQFP1BpT1R7N?e=dnaiyu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Boomlearning- digitalni dlat u radu s djecom s poremećajem iz spektra autizma</dc:title>
  <dc:creator>Mirna Carevic</dc:creator>
  <cp:lastModifiedBy>Mirna Carevic</cp:lastModifiedBy>
  <cp:revision>5</cp:revision>
  <dcterms:created xsi:type="dcterms:W3CDTF">2022-09-25T13:46:05Z</dcterms:created>
  <dcterms:modified xsi:type="dcterms:W3CDTF">2022-09-28T06:52:21Z</dcterms:modified>
</cp:coreProperties>
</file>