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94" r:id="rId6"/>
    <p:sldId id="259" r:id="rId7"/>
    <p:sldId id="295" r:id="rId8"/>
    <p:sldId id="296" r:id="rId9"/>
    <p:sldId id="292" r:id="rId10"/>
    <p:sldId id="297" r:id="rId11"/>
    <p:sldId id="298" r:id="rId12"/>
    <p:sldId id="299" r:id="rId13"/>
    <p:sldId id="293" r:id="rId14"/>
    <p:sldId id="262" r:id="rId15"/>
    <p:sldId id="263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ounders Grotesk Regular" panose="020B0503030202060203" charset="-18"/>
      <p:regular r:id="rId21"/>
      <p:bold r:id="rId22"/>
      <p:italic r:id="rId23"/>
    </p:embeddedFont>
    <p:embeddedFont>
      <p:font typeface="Founders Grotesk Semibold" panose="020B0703030202060203" charset="-18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Wingdings 3" panose="05040102010807070707" pitchFamily="18" charset="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408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F74820-E496-5A9C-7A83-77007881E3DA}" name="Renata Šimunko" initials="RŠ" userId="S::rsimunko@carnet.hr::2c4c4c05-cee5-4769-8c54-276f80d36203" providerId="AD"/>
  <p188:author id="{96DDD840-D610-4585-6795-A7B97BA76C56}" name="Tomislav Negulić" initials="TN" userId="S::tnegulic@carnet.hr::578beb0a-6e5e-4c25-be6c-68ccd39bcf3a" providerId="AD"/>
  <p188:author id="{E06F0065-7AB8-A3FD-9345-D978C2DEC43C}" name="Pavla Mačkić" initials="PM" userId="S::pmackic@carnet.hr::31868a4a-6d3d-4589-bf70-9cf357952c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1230"/>
        <p:guide pos="4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A5F37-6A1F-42F4-AFAC-ED6E9913E55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DFE431-0F41-4688-B877-C93906D43B4D}">
      <dgm:prSet/>
      <dgm:spPr/>
      <dgm:t>
        <a:bodyPr/>
        <a:lstStyle/>
        <a:p>
          <a:r>
            <a:rPr lang="hr-HR" dirty="0"/>
            <a:t>Kako tehnologija doprinosi osvještavanju?</a:t>
          </a:r>
          <a:endParaRPr lang="en-US" dirty="0"/>
        </a:p>
      </dgm:t>
    </dgm:pt>
    <dgm:pt modelId="{94E7AF0B-E747-40F5-8851-B311458BF276}" type="parTrans" cxnId="{1E3C1310-BDEF-4673-8290-62501F9D59EF}">
      <dgm:prSet/>
      <dgm:spPr/>
      <dgm:t>
        <a:bodyPr/>
        <a:lstStyle/>
        <a:p>
          <a:endParaRPr lang="en-US"/>
        </a:p>
      </dgm:t>
    </dgm:pt>
    <dgm:pt modelId="{9B525252-9F1E-4462-80A2-91817A787D75}" type="sibTrans" cxnId="{1E3C1310-BDEF-4673-8290-62501F9D59EF}">
      <dgm:prSet/>
      <dgm:spPr/>
      <dgm:t>
        <a:bodyPr/>
        <a:lstStyle/>
        <a:p>
          <a:endParaRPr lang="en-US"/>
        </a:p>
      </dgm:t>
    </dgm:pt>
    <dgm:pt modelId="{5A8DF8B5-BD8E-4024-8FF6-9BC1A33BECFF}">
      <dgm:prSet/>
      <dgm:spPr/>
      <dgm:t>
        <a:bodyPr/>
        <a:lstStyle/>
        <a:p>
          <a:r>
            <a:rPr lang="hr-HR" dirty="0"/>
            <a:t>Kako se kroz igru može učiti i podići svijest? </a:t>
          </a:r>
          <a:endParaRPr lang="en-US" dirty="0"/>
        </a:p>
      </dgm:t>
    </dgm:pt>
    <dgm:pt modelId="{720A6832-20B8-4E4F-B17A-23FB6612E2BE}" type="parTrans" cxnId="{817227F7-2388-403B-BD0A-5E661C296AD1}">
      <dgm:prSet/>
      <dgm:spPr/>
      <dgm:t>
        <a:bodyPr/>
        <a:lstStyle/>
        <a:p>
          <a:endParaRPr lang="en-US"/>
        </a:p>
      </dgm:t>
    </dgm:pt>
    <dgm:pt modelId="{3138FE04-AEE4-49AE-8B45-AA4277EF5DF3}" type="sibTrans" cxnId="{817227F7-2388-403B-BD0A-5E661C296AD1}">
      <dgm:prSet/>
      <dgm:spPr/>
      <dgm:t>
        <a:bodyPr/>
        <a:lstStyle/>
        <a:p>
          <a:endParaRPr lang="en-US"/>
        </a:p>
      </dgm:t>
    </dgm:pt>
    <dgm:pt modelId="{31FFE81C-749D-4080-9DD2-5679E62F259A}">
      <dgm:prSet/>
      <dgm:spPr/>
      <dgm:t>
        <a:bodyPr/>
        <a:lstStyle/>
        <a:p>
          <a:r>
            <a:rPr lang="hr-HR" dirty="0"/>
            <a:t>Ciljne skupine: djeca, mladi i odrasli</a:t>
          </a:r>
          <a:endParaRPr lang="en-US" dirty="0"/>
        </a:p>
      </dgm:t>
    </dgm:pt>
    <dgm:pt modelId="{2CD7A699-7C38-481D-A137-2EEC8F5492A3}" type="parTrans" cxnId="{A812994A-6006-4CF6-B961-35B9D10DFF05}">
      <dgm:prSet/>
      <dgm:spPr/>
      <dgm:t>
        <a:bodyPr/>
        <a:lstStyle/>
        <a:p>
          <a:endParaRPr lang="en-US"/>
        </a:p>
      </dgm:t>
    </dgm:pt>
    <dgm:pt modelId="{D32AF9D7-2264-4AFA-848C-CCA04C9C775F}" type="sibTrans" cxnId="{A812994A-6006-4CF6-B961-35B9D10DFF05}">
      <dgm:prSet/>
      <dgm:spPr/>
      <dgm:t>
        <a:bodyPr/>
        <a:lstStyle/>
        <a:p>
          <a:endParaRPr lang="en-US"/>
        </a:p>
      </dgm:t>
    </dgm:pt>
    <dgm:pt modelId="{20D679C3-57A4-41AD-91F1-07412A57E535}">
      <dgm:prSet/>
      <dgm:spPr/>
      <dgm:t>
        <a:bodyPr/>
        <a:lstStyle/>
        <a:p>
          <a:r>
            <a:rPr lang="hr-HR" dirty="0"/>
            <a:t>Ozbiljna igra – primarna svrha nije zabava; cilj je da onaj koji igra nauči nešto na zabavan način; područja: obrazovanje, obrana, istraživanje, zdravstvo… </a:t>
          </a:r>
          <a:endParaRPr lang="en-US" dirty="0"/>
        </a:p>
      </dgm:t>
    </dgm:pt>
    <dgm:pt modelId="{F371AC71-006F-408E-AFC4-1346AB74143D}" type="parTrans" cxnId="{F846E34F-48F6-4F14-AC52-A118167465A1}">
      <dgm:prSet/>
      <dgm:spPr/>
      <dgm:t>
        <a:bodyPr/>
        <a:lstStyle/>
        <a:p>
          <a:endParaRPr lang="en-US"/>
        </a:p>
      </dgm:t>
    </dgm:pt>
    <dgm:pt modelId="{93770D5C-EBF6-4BF5-B2BA-13D5B1DEC06D}" type="sibTrans" cxnId="{F846E34F-48F6-4F14-AC52-A118167465A1}">
      <dgm:prSet/>
      <dgm:spPr/>
      <dgm:t>
        <a:bodyPr/>
        <a:lstStyle/>
        <a:p>
          <a:endParaRPr lang="en-US"/>
        </a:p>
      </dgm:t>
    </dgm:pt>
    <dgm:pt modelId="{8360CA28-FFAE-4BA9-A9AE-3CC13777655D}">
      <dgm:prSet/>
      <dgm:spPr/>
      <dgm:t>
        <a:bodyPr/>
        <a:lstStyle/>
        <a:p>
          <a:r>
            <a:rPr lang="hr-HR" dirty="0" err="1"/>
            <a:t>Igrifikacija</a:t>
          </a:r>
          <a:r>
            <a:rPr lang="hr-HR" dirty="0"/>
            <a:t> (</a:t>
          </a:r>
          <a:r>
            <a:rPr lang="en-US" dirty="0" err="1"/>
            <a:t>eng.</a:t>
          </a:r>
          <a:r>
            <a:rPr lang="en-US" dirty="0"/>
            <a:t> game-based learning</a:t>
          </a:r>
          <a:r>
            <a:rPr lang="hr-HR" dirty="0"/>
            <a:t>; </a:t>
          </a:r>
          <a:r>
            <a:rPr lang="en-US" dirty="0"/>
            <a:t>gamification)</a:t>
          </a:r>
          <a:r>
            <a:rPr lang="hr-HR" dirty="0"/>
            <a:t> – korištenje igre ili njezinih elemenata u nastavnom procesu s unaprijed definiranim ciljem vezano za ishod učenja; primjena igre u rješavanju stvarnih problema </a:t>
          </a:r>
          <a:endParaRPr lang="en-US" dirty="0"/>
        </a:p>
      </dgm:t>
    </dgm:pt>
    <dgm:pt modelId="{DC71AB25-1711-41EE-B709-7A4D92BC6AFE}" type="parTrans" cxnId="{94C9528D-2CA6-4DBE-A574-9B68422479D6}">
      <dgm:prSet/>
      <dgm:spPr/>
      <dgm:t>
        <a:bodyPr/>
        <a:lstStyle/>
        <a:p>
          <a:endParaRPr lang="en-US"/>
        </a:p>
      </dgm:t>
    </dgm:pt>
    <dgm:pt modelId="{943D1DAA-9E97-4F57-ABA3-E624016B4AD8}" type="sibTrans" cxnId="{94C9528D-2CA6-4DBE-A574-9B68422479D6}">
      <dgm:prSet/>
      <dgm:spPr/>
      <dgm:t>
        <a:bodyPr/>
        <a:lstStyle/>
        <a:p>
          <a:endParaRPr lang="en-US"/>
        </a:p>
      </dgm:t>
    </dgm:pt>
    <dgm:pt modelId="{F0984190-BED3-43F3-A587-1BA23E0AAB18}" type="pres">
      <dgm:prSet presAssocID="{B30A5F37-6A1F-42F4-AFAC-ED6E9913E55C}" presName="outerComposite" presStyleCnt="0">
        <dgm:presLayoutVars>
          <dgm:chMax val="5"/>
          <dgm:dir/>
          <dgm:resizeHandles val="exact"/>
        </dgm:presLayoutVars>
      </dgm:prSet>
      <dgm:spPr/>
    </dgm:pt>
    <dgm:pt modelId="{4EA8E5B8-BD00-4497-9C58-77EF8A85C86A}" type="pres">
      <dgm:prSet presAssocID="{B30A5F37-6A1F-42F4-AFAC-ED6E9913E55C}" presName="dummyMaxCanvas" presStyleCnt="0">
        <dgm:presLayoutVars/>
      </dgm:prSet>
      <dgm:spPr/>
    </dgm:pt>
    <dgm:pt modelId="{2F8D6E07-F7FF-48A4-B7F0-71CBF15137D7}" type="pres">
      <dgm:prSet presAssocID="{B30A5F37-6A1F-42F4-AFAC-ED6E9913E55C}" presName="FiveNodes_1" presStyleLbl="node1" presStyleIdx="0" presStyleCnt="5">
        <dgm:presLayoutVars>
          <dgm:bulletEnabled val="1"/>
        </dgm:presLayoutVars>
      </dgm:prSet>
      <dgm:spPr/>
    </dgm:pt>
    <dgm:pt modelId="{EA3B0002-85E4-4F23-A399-9E531E2F8A5D}" type="pres">
      <dgm:prSet presAssocID="{B30A5F37-6A1F-42F4-AFAC-ED6E9913E55C}" presName="FiveNodes_2" presStyleLbl="node1" presStyleIdx="1" presStyleCnt="5">
        <dgm:presLayoutVars>
          <dgm:bulletEnabled val="1"/>
        </dgm:presLayoutVars>
      </dgm:prSet>
      <dgm:spPr/>
    </dgm:pt>
    <dgm:pt modelId="{4793BEA5-F3A1-44AE-B9E4-E78EF0E0DCC1}" type="pres">
      <dgm:prSet presAssocID="{B30A5F37-6A1F-42F4-AFAC-ED6E9913E55C}" presName="FiveNodes_3" presStyleLbl="node1" presStyleIdx="2" presStyleCnt="5">
        <dgm:presLayoutVars>
          <dgm:bulletEnabled val="1"/>
        </dgm:presLayoutVars>
      </dgm:prSet>
      <dgm:spPr/>
    </dgm:pt>
    <dgm:pt modelId="{DA45BBB9-6E13-4C54-98A7-DC472E4D39FD}" type="pres">
      <dgm:prSet presAssocID="{B30A5F37-6A1F-42F4-AFAC-ED6E9913E55C}" presName="FiveNodes_4" presStyleLbl="node1" presStyleIdx="3" presStyleCnt="5">
        <dgm:presLayoutVars>
          <dgm:bulletEnabled val="1"/>
        </dgm:presLayoutVars>
      </dgm:prSet>
      <dgm:spPr/>
    </dgm:pt>
    <dgm:pt modelId="{FF9C2293-467D-4985-B61B-6C80F1AD9B91}" type="pres">
      <dgm:prSet presAssocID="{B30A5F37-6A1F-42F4-AFAC-ED6E9913E55C}" presName="FiveNodes_5" presStyleLbl="node1" presStyleIdx="4" presStyleCnt="5" custLinFactNeighborX="-1186">
        <dgm:presLayoutVars>
          <dgm:bulletEnabled val="1"/>
        </dgm:presLayoutVars>
      </dgm:prSet>
      <dgm:spPr/>
    </dgm:pt>
    <dgm:pt modelId="{D69427F4-3B2D-4987-8208-E489959D7364}" type="pres">
      <dgm:prSet presAssocID="{B30A5F37-6A1F-42F4-AFAC-ED6E9913E55C}" presName="FiveConn_1-2" presStyleLbl="fgAccFollowNode1" presStyleIdx="0" presStyleCnt="4">
        <dgm:presLayoutVars>
          <dgm:bulletEnabled val="1"/>
        </dgm:presLayoutVars>
      </dgm:prSet>
      <dgm:spPr/>
    </dgm:pt>
    <dgm:pt modelId="{1BD6E628-0C75-4C76-ABF3-395217E0AFB6}" type="pres">
      <dgm:prSet presAssocID="{B30A5F37-6A1F-42F4-AFAC-ED6E9913E55C}" presName="FiveConn_2-3" presStyleLbl="fgAccFollowNode1" presStyleIdx="1" presStyleCnt="4">
        <dgm:presLayoutVars>
          <dgm:bulletEnabled val="1"/>
        </dgm:presLayoutVars>
      </dgm:prSet>
      <dgm:spPr/>
    </dgm:pt>
    <dgm:pt modelId="{6A7F4F23-0CC3-4E6B-976C-B5B17FCD66A2}" type="pres">
      <dgm:prSet presAssocID="{B30A5F37-6A1F-42F4-AFAC-ED6E9913E55C}" presName="FiveConn_3-4" presStyleLbl="fgAccFollowNode1" presStyleIdx="2" presStyleCnt="4">
        <dgm:presLayoutVars>
          <dgm:bulletEnabled val="1"/>
        </dgm:presLayoutVars>
      </dgm:prSet>
      <dgm:spPr/>
    </dgm:pt>
    <dgm:pt modelId="{DC7A98E5-D868-4173-97BC-DFBE61FE3622}" type="pres">
      <dgm:prSet presAssocID="{B30A5F37-6A1F-42F4-AFAC-ED6E9913E55C}" presName="FiveConn_4-5" presStyleLbl="fgAccFollowNode1" presStyleIdx="3" presStyleCnt="4">
        <dgm:presLayoutVars>
          <dgm:bulletEnabled val="1"/>
        </dgm:presLayoutVars>
      </dgm:prSet>
      <dgm:spPr/>
    </dgm:pt>
    <dgm:pt modelId="{4A6124EF-8CFA-493B-8100-E96E272F74BB}" type="pres">
      <dgm:prSet presAssocID="{B30A5F37-6A1F-42F4-AFAC-ED6E9913E55C}" presName="FiveNodes_1_text" presStyleLbl="node1" presStyleIdx="4" presStyleCnt="5">
        <dgm:presLayoutVars>
          <dgm:bulletEnabled val="1"/>
        </dgm:presLayoutVars>
      </dgm:prSet>
      <dgm:spPr/>
    </dgm:pt>
    <dgm:pt modelId="{F434B658-DB3E-41D4-9250-01A8BB85BF7F}" type="pres">
      <dgm:prSet presAssocID="{B30A5F37-6A1F-42F4-AFAC-ED6E9913E55C}" presName="FiveNodes_2_text" presStyleLbl="node1" presStyleIdx="4" presStyleCnt="5">
        <dgm:presLayoutVars>
          <dgm:bulletEnabled val="1"/>
        </dgm:presLayoutVars>
      </dgm:prSet>
      <dgm:spPr/>
    </dgm:pt>
    <dgm:pt modelId="{0E759C6E-1E25-4A90-85AD-85D7CA88F5F0}" type="pres">
      <dgm:prSet presAssocID="{B30A5F37-6A1F-42F4-AFAC-ED6E9913E55C}" presName="FiveNodes_3_text" presStyleLbl="node1" presStyleIdx="4" presStyleCnt="5">
        <dgm:presLayoutVars>
          <dgm:bulletEnabled val="1"/>
        </dgm:presLayoutVars>
      </dgm:prSet>
      <dgm:spPr/>
    </dgm:pt>
    <dgm:pt modelId="{BDDE2398-18C2-404B-B4C1-7FB50EE8C29A}" type="pres">
      <dgm:prSet presAssocID="{B30A5F37-6A1F-42F4-AFAC-ED6E9913E55C}" presName="FiveNodes_4_text" presStyleLbl="node1" presStyleIdx="4" presStyleCnt="5">
        <dgm:presLayoutVars>
          <dgm:bulletEnabled val="1"/>
        </dgm:presLayoutVars>
      </dgm:prSet>
      <dgm:spPr/>
    </dgm:pt>
    <dgm:pt modelId="{641C7DA5-021B-4EE9-B2E7-8B14E150BC5E}" type="pres">
      <dgm:prSet presAssocID="{B30A5F37-6A1F-42F4-AFAC-ED6E9913E55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8177400-8978-4D60-B828-D0760F96CA65}" type="presOf" srcId="{5A8DF8B5-BD8E-4024-8FF6-9BC1A33BECFF}" destId="{EA3B0002-85E4-4F23-A399-9E531E2F8A5D}" srcOrd="0" destOrd="0" presId="urn:microsoft.com/office/officeart/2005/8/layout/vProcess5"/>
    <dgm:cxn modelId="{1E3C1310-BDEF-4673-8290-62501F9D59EF}" srcId="{B30A5F37-6A1F-42F4-AFAC-ED6E9913E55C}" destId="{E6DFE431-0F41-4688-B877-C93906D43B4D}" srcOrd="0" destOrd="0" parTransId="{94E7AF0B-E747-40F5-8851-B311458BF276}" sibTransId="{9B525252-9F1E-4462-80A2-91817A787D75}"/>
    <dgm:cxn modelId="{1BC0CF10-385E-4DCA-86F0-A0E023A35281}" type="presOf" srcId="{D32AF9D7-2264-4AFA-848C-CCA04C9C775F}" destId="{6A7F4F23-0CC3-4E6B-976C-B5B17FCD66A2}" srcOrd="0" destOrd="0" presId="urn:microsoft.com/office/officeart/2005/8/layout/vProcess5"/>
    <dgm:cxn modelId="{C73B1A2A-6F56-4B17-855C-0721CE89053E}" type="presOf" srcId="{8360CA28-FFAE-4BA9-A9AE-3CC13777655D}" destId="{FF9C2293-467D-4985-B61B-6C80F1AD9B91}" srcOrd="0" destOrd="0" presId="urn:microsoft.com/office/officeart/2005/8/layout/vProcess5"/>
    <dgm:cxn modelId="{1E566D5C-4D37-4321-B9B7-19BF5846667F}" type="presOf" srcId="{31FFE81C-749D-4080-9DD2-5679E62F259A}" destId="{0E759C6E-1E25-4A90-85AD-85D7CA88F5F0}" srcOrd="1" destOrd="0" presId="urn:microsoft.com/office/officeart/2005/8/layout/vProcess5"/>
    <dgm:cxn modelId="{A812994A-6006-4CF6-B961-35B9D10DFF05}" srcId="{B30A5F37-6A1F-42F4-AFAC-ED6E9913E55C}" destId="{31FFE81C-749D-4080-9DD2-5679E62F259A}" srcOrd="2" destOrd="0" parTransId="{2CD7A699-7C38-481D-A137-2EEC8F5492A3}" sibTransId="{D32AF9D7-2264-4AFA-848C-CCA04C9C775F}"/>
    <dgm:cxn modelId="{F846E34F-48F6-4F14-AC52-A118167465A1}" srcId="{B30A5F37-6A1F-42F4-AFAC-ED6E9913E55C}" destId="{20D679C3-57A4-41AD-91F1-07412A57E535}" srcOrd="3" destOrd="0" parTransId="{F371AC71-006F-408E-AFC4-1346AB74143D}" sibTransId="{93770D5C-EBF6-4BF5-B2BA-13D5B1DEC06D}"/>
    <dgm:cxn modelId="{94C9528D-2CA6-4DBE-A574-9B68422479D6}" srcId="{B30A5F37-6A1F-42F4-AFAC-ED6E9913E55C}" destId="{8360CA28-FFAE-4BA9-A9AE-3CC13777655D}" srcOrd="4" destOrd="0" parTransId="{DC71AB25-1711-41EE-B709-7A4D92BC6AFE}" sibTransId="{943D1DAA-9E97-4F57-ABA3-E624016B4AD8}"/>
    <dgm:cxn modelId="{1A653D96-B806-489E-AB76-3CFDB6A1152F}" type="presOf" srcId="{31FFE81C-749D-4080-9DD2-5679E62F259A}" destId="{4793BEA5-F3A1-44AE-B9E4-E78EF0E0DCC1}" srcOrd="0" destOrd="0" presId="urn:microsoft.com/office/officeart/2005/8/layout/vProcess5"/>
    <dgm:cxn modelId="{850F0E9A-C658-4694-A12D-072C29E060B7}" type="presOf" srcId="{8360CA28-FFAE-4BA9-A9AE-3CC13777655D}" destId="{641C7DA5-021B-4EE9-B2E7-8B14E150BC5E}" srcOrd="1" destOrd="0" presId="urn:microsoft.com/office/officeart/2005/8/layout/vProcess5"/>
    <dgm:cxn modelId="{B20B2FA3-1838-4707-8928-FA09E6910853}" type="presOf" srcId="{5A8DF8B5-BD8E-4024-8FF6-9BC1A33BECFF}" destId="{F434B658-DB3E-41D4-9250-01A8BB85BF7F}" srcOrd="1" destOrd="0" presId="urn:microsoft.com/office/officeart/2005/8/layout/vProcess5"/>
    <dgm:cxn modelId="{BEF982B0-09B5-4060-9DC6-6E8AFF190D63}" type="presOf" srcId="{20D679C3-57A4-41AD-91F1-07412A57E535}" destId="{BDDE2398-18C2-404B-B4C1-7FB50EE8C29A}" srcOrd="1" destOrd="0" presId="urn:microsoft.com/office/officeart/2005/8/layout/vProcess5"/>
    <dgm:cxn modelId="{7CB734C7-5E99-487A-B722-32F92616790C}" type="presOf" srcId="{9B525252-9F1E-4462-80A2-91817A787D75}" destId="{D69427F4-3B2D-4987-8208-E489959D7364}" srcOrd="0" destOrd="0" presId="urn:microsoft.com/office/officeart/2005/8/layout/vProcess5"/>
    <dgm:cxn modelId="{AC328DCC-A576-44A8-BD72-737051D6BAB2}" type="presOf" srcId="{E6DFE431-0F41-4688-B877-C93906D43B4D}" destId="{4A6124EF-8CFA-493B-8100-E96E272F74BB}" srcOrd="1" destOrd="0" presId="urn:microsoft.com/office/officeart/2005/8/layout/vProcess5"/>
    <dgm:cxn modelId="{AFDCD2D6-831E-44A7-8EFC-FFE88FF22516}" type="presOf" srcId="{3138FE04-AEE4-49AE-8B45-AA4277EF5DF3}" destId="{1BD6E628-0C75-4C76-ABF3-395217E0AFB6}" srcOrd="0" destOrd="0" presId="urn:microsoft.com/office/officeart/2005/8/layout/vProcess5"/>
    <dgm:cxn modelId="{2FF526D7-4BCD-4CAE-87B9-563DBC264E4B}" type="presOf" srcId="{20D679C3-57A4-41AD-91F1-07412A57E535}" destId="{DA45BBB9-6E13-4C54-98A7-DC472E4D39FD}" srcOrd="0" destOrd="0" presId="urn:microsoft.com/office/officeart/2005/8/layout/vProcess5"/>
    <dgm:cxn modelId="{7812EDE1-524C-410F-BB33-7358FC54B2DA}" type="presOf" srcId="{93770D5C-EBF6-4BF5-B2BA-13D5B1DEC06D}" destId="{DC7A98E5-D868-4173-97BC-DFBE61FE3622}" srcOrd="0" destOrd="0" presId="urn:microsoft.com/office/officeart/2005/8/layout/vProcess5"/>
    <dgm:cxn modelId="{54A728E5-D467-4D06-8132-103ED927CA03}" type="presOf" srcId="{B30A5F37-6A1F-42F4-AFAC-ED6E9913E55C}" destId="{F0984190-BED3-43F3-A587-1BA23E0AAB18}" srcOrd="0" destOrd="0" presId="urn:microsoft.com/office/officeart/2005/8/layout/vProcess5"/>
    <dgm:cxn modelId="{DCFB3FEF-3F92-4EFA-8794-E43A79A2E0CE}" type="presOf" srcId="{E6DFE431-0F41-4688-B877-C93906D43B4D}" destId="{2F8D6E07-F7FF-48A4-B7F0-71CBF15137D7}" srcOrd="0" destOrd="0" presId="urn:microsoft.com/office/officeart/2005/8/layout/vProcess5"/>
    <dgm:cxn modelId="{817227F7-2388-403B-BD0A-5E661C296AD1}" srcId="{B30A5F37-6A1F-42F4-AFAC-ED6E9913E55C}" destId="{5A8DF8B5-BD8E-4024-8FF6-9BC1A33BECFF}" srcOrd="1" destOrd="0" parTransId="{720A6832-20B8-4E4F-B17A-23FB6612E2BE}" sibTransId="{3138FE04-AEE4-49AE-8B45-AA4277EF5DF3}"/>
    <dgm:cxn modelId="{D0963366-8A2D-49BA-9BC9-4F4C0FB2A617}" type="presParOf" srcId="{F0984190-BED3-43F3-A587-1BA23E0AAB18}" destId="{4EA8E5B8-BD00-4497-9C58-77EF8A85C86A}" srcOrd="0" destOrd="0" presId="urn:microsoft.com/office/officeart/2005/8/layout/vProcess5"/>
    <dgm:cxn modelId="{E69AEA4D-6E63-4916-98D0-C1CB51235F5D}" type="presParOf" srcId="{F0984190-BED3-43F3-A587-1BA23E0AAB18}" destId="{2F8D6E07-F7FF-48A4-B7F0-71CBF15137D7}" srcOrd="1" destOrd="0" presId="urn:microsoft.com/office/officeart/2005/8/layout/vProcess5"/>
    <dgm:cxn modelId="{243CDDFE-7838-4CED-9C8B-502A96CBF929}" type="presParOf" srcId="{F0984190-BED3-43F3-A587-1BA23E0AAB18}" destId="{EA3B0002-85E4-4F23-A399-9E531E2F8A5D}" srcOrd="2" destOrd="0" presId="urn:microsoft.com/office/officeart/2005/8/layout/vProcess5"/>
    <dgm:cxn modelId="{2647F04F-7339-4ABB-9243-C7872CA4C8F2}" type="presParOf" srcId="{F0984190-BED3-43F3-A587-1BA23E0AAB18}" destId="{4793BEA5-F3A1-44AE-B9E4-E78EF0E0DCC1}" srcOrd="3" destOrd="0" presId="urn:microsoft.com/office/officeart/2005/8/layout/vProcess5"/>
    <dgm:cxn modelId="{B4EDA3E7-42D9-4A99-882C-D44B1B40AAF2}" type="presParOf" srcId="{F0984190-BED3-43F3-A587-1BA23E0AAB18}" destId="{DA45BBB9-6E13-4C54-98A7-DC472E4D39FD}" srcOrd="4" destOrd="0" presId="urn:microsoft.com/office/officeart/2005/8/layout/vProcess5"/>
    <dgm:cxn modelId="{140FD960-A768-4AA0-B46D-A4E6ECB69258}" type="presParOf" srcId="{F0984190-BED3-43F3-A587-1BA23E0AAB18}" destId="{FF9C2293-467D-4985-B61B-6C80F1AD9B91}" srcOrd="5" destOrd="0" presId="urn:microsoft.com/office/officeart/2005/8/layout/vProcess5"/>
    <dgm:cxn modelId="{0299E072-A906-4AA4-8692-B119DEB83E01}" type="presParOf" srcId="{F0984190-BED3-43F3-A587-1BA23E0AAB18}" destId="{D69427F4-3B2D-4987-8208-E489959D7364}" srcOrd="6" destOrd="0" presId="urn:microsoft.com/office/officeart/2005/8/layout/vProcess5"/>
    <dgm:cxn modelId="{BA7C7DD0-9598-4127-9860-F8B59512D529}" type="presParOf" srcId="{F0984190-BED3-43F3-A587-1BA23E0AAB18}" destId="{1BD6E628-0C75-4C76-ABF3-395217E0AFB6}" srcOrd="7" destOrd="0" presId="urn:microsoft.com/office/officeart/2005/8/layout/vProcess5"/>
    <dgm:cxn modelId="{7FDF13E1-A6EF-445B-9610-E3838E68E6AA}" type="presParOf" srcId="{F0984190-BED3-43F3-A587-1BA23E0AAB18}" destId="{6A7F4F23-0CC3-4E6B-976C-B5B17FCD66A2}" srcOrd="8" destOrd="0" presId="urn:microsoft.com/office/officeart/2005/8/layout/vProcess5"/>
    <dgm:cxn modelId="{9E083DDA-0260-45E8-917B-C26737422231}" type="presParOf" srcId="{F0984190-BED3-43F3-A587-1BA23E0AAB18}" destId="{DC7A98E5-D868-4173-97BC-DFBE61FE3622}" srcOrd="9" destOrd="0" presId="urn:microsoft.com/office/officeart/2005/8/layout/vProcess5"/>
    <dgm:cxn modelId="{8FC533E1-8C2A-4EDF-8E1C-E258CCFB59FA}" type="presParOf" srcId="{F0984190-BED3-43F3-A587-1BA23E0AAB18}" destId="{4A6124EF-8CFA-493B-8100-E96E272F74BB}" srcOrd="10" destOrd="0" presId="urn:microsoft.com/office/officeart/2005/8/layout/vProcess5"/>
    <dgm:cxn modelId="{B64A1E2A-6804-46C7-BEDC-06AF8D2363FC}" type="presParOf" srcId="{F0984190-BED3-43F3-A587-1BA23E0AAB18}" destId="{F434B658-DB3E-41D4-9250-01A8BB85BF7F}" srcOrd="11" destOrd="0" presId="urn:microsoft.com/office/officeart/2005/8/layout/vProcess5"/>
    <dgm:cxn modelId="{F0A77451-EA8A-47B9-B700-CFFCC4CA9898}" type="presParOf" srcId="{F0984190-BED3-43F3-A587-1BA23E0AAB18}" destId="{0E759C6E-1E25-4A90-85AD-85D7CA88F5F0}" srcOrd="12" destOrd="0" presId="urn:microsoft.com/office/officeart/2005/8/layout/vProcess5"/>
    <dgm:cxn modelId="{7CCCB9F4-84A2-4075-9A44-B3A2E6245473}" type="presParOf" srcId="{F0984190-BED3-43F3-A587-1BA23E0AAB18}" destId="{BDDE2398-18C2-404B-B4C1-7FB50EE8C29A}" srcOrd="13" destOrd="0" presId="urn:microsoft.com/office/officeart/2005/8/layout/vProcess5"/>
    <dgm:cxn modelId="{C019150E-8CB1-4172-B5A7-0588DE89BF69}" type="presParOf" srcId="{F0984190-BED3-43F3-A587-1BA23E0AAB18}" destId="{641C7DA5-021B-4EE9-B2E7-8B14E150BC5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17CA20-71BE-450B-AAD5-CA79086D0DEB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3881416F-BF04-4C20-82D2-C2596FCF0977}">
      <dgm:prSet phldrT="[Text]" custT="1"/>
      <dgm:spPr/>
      <dgm:t>
        <a:bodyPr/>
        <a:lstStyle/>
        <a:p>
          <a:pPr>
            <a:buFont typeface="Wingdings 3" panose="05040102010807070707" pitchFamily="18" charset="2"/>
            <a:buNone/>
          </a:pPr>
          <a:r>
            <a:rPr lang="hr-HR" altLang="sr-Latn-RS" sz="1050" dirty="0">
              <a:latin typeface="Tahoma" panose="020B0604030504040204" pitchFamily="34" charset="0"/>
              <a:cs typeface="Tahoma" panose="020B0604030504040204" pitchFamily="34" charset="0"/>
            </a:rPr>
            <a:t>AT podrazumijeva bilo koji predmet, dio opreme ili sustav proizvoda, bilo da su nabavljeni komercijalno, modificirani ili prilagođeni, a njihova funkcija je da doprinose poticanju, održavanju ili poboljšanju funkcionalnih vještina osoba s invaliditetom i starijih osoba.</a:t>
          </a:r>
          <a:endParaRPr lang="hr-HR" sz="1050" dirty="0"/>
        </a:p>
      </dgm:t>
    </dgm:pt>
    <dgm:pt modelId="{BFAD8F47-E227-4F34-905F-ED3498E12540}" type="parTrans" cxnId="{409BA88C-C843-44B1-8ECD-1D815F3567D2}">
      <dgm:prSet/>
      <dgm:spPr/>
      <dgm:t>
        <a:bodyPr/>
        <a:lstStyle/>
        <a:p>
          <a:endParaRPr lang="hr-HR"/>
        </a:p>
      </dgm:t>
    </dgm:pt>
    <dgm:pt modelId="{802EED7D-78C1-4B0B-9F4A-B6951E610E88}" type="sibTrans" cxnId="{409BA88C-C843-44B1-8ECD-1D815F3567D2}">
      <dgm:prSet/>
      <dgm:spPr/>
      <dgm:t>
        <a:bodyPr/>
        <a:lstStyle/>
        <a:p>
          <a:endParaRPr lang="hr-HR"/>
        </a:p>
      </dgm:t>
    </dgm:pt>
    <dgm:pt modelId="{3B1BAF50-CBA3-463F-B387-A2B25C7F9650}">
      <dgm:prSet phldrT="[Text]" custT="1"/>
      <dgm:spPr/>
      <dgm:t>
        <a:bodyPr/>
        <a:lstStyle/>
        <a:p>
          <a:r>
            <a:rPr lang="hr-HR" sz="1050" dirty="0"/>
            <a:t>ostvarivanje jednakih mogućnosti</a:t>
          </a:r>
        </a:p>
      </dgm:t>
    </dgm:pt>
    <dgm:pt modelId="{E8BFE24C-73AA-49EE-B0BA-78E799120F18}" type="parTrans" cxnId="{B4492E98-A6B6-4739-9D85-4E19BFADDC47}">
      <dgm:prSet/>
      <dgm:spPr/>
      <dgm:t>
        <a:bodyPr/>
        <a:lstStyle/>
        <a:p>
          <a:endParaRPr lang="hr-HR"/>
        </a:p>
      </dgm:t>
    </dgm:pt>
    <dgm:pt modelId="{5F601448-C3C4-4E15-990E-32B388AD5E83}" type="sibTrans" cxnId="{B4492E98-A6B6-4739-9D85-4E19BFADDC47}">
      <dgm:prSet/>
      <dgm:spPr/>
      <dgm:t>
        <a:bodyPr/>
        <a:lstStyle/>
        <a:p>
          <a:endParaRPr lang="hr-HR"/>
        </a:p>
      </dgm:t>
    </dgm:pt>
    <dgm:pt modelId="{BD0DD654-E846-49B8-B7EA-7DD329B0E866}">
      <dgm:prSet phldrT="[Text]" custT="1"/>
      <dgm:spPr/>
      <dgm:t>
        <a:bodyPr/>
        <a:lstStyle/>
        <a:p>
          <a:r>
            <a:rPr lang="hr-HR" sz="1050" dirty="0"/>
            <a:t>djeca s teškoćama u razvoju, osobe s invaliditetom i osobe treće životne dobi</a:t>
          </a:r>
        </a:p>
      </dgm:t>
    </dgm:pt>
    <dgm:pt modelId="{792C5F1E-2F1F-40FD-AAD2-261DF93AA0ED}" type="parTrans" cxnId="{7CF458D4-3C53-4895-AD21-C65B05697F2C}">
      <dgm:prSet/>
      <dgm:spPr/>
      <dgm:t>
        <a:bodyPr/>
        <a:lstStyle/>
        <a:p>
          <a:endParaRPr lang="hr-HR"/>
        </a:p>
      </dgm:t>
    </dgm:pt>
    <dgm:pt modelId="{14F5FB47-528B-4073-B98A-702B1899D2C4}" type="sibTrans" cxnId="{7CF458D4-3C53-4895-AD21-C65B05697F2C}">
      <dgm:prSet/>
      <dgm:spPr/>
      <dgm:t>
        <a:bodyPr/>
        <a:lstStyle/>
        <a:p>
          <a:endParaRPr lang="hr-HR"/>
        </a:p>
      </dgm:t>
    </dgm:pt>
    <dgm:pt modelId="{8627B3B7-0137-46F0-8C94-3089CA0CEF5B}" type="pres">
      <dgm:prSet presAssocID="{1117CA20-71BE-450B-AAD5-CA79086D0DE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49FE01A-FB08-4B03-A473-1D1D23C37156}" type="pres">
      <dgm:prSet presAssocID="{BD0DD654-E846-49B8-B7EA-7DD329B0E866}" presName="Accent3" presStyleCnt="0"/>
      <dgm:spPr/>
    </dgm:pt>
    <dgm:pt modelId="{B87E6D5E-55C9-4582-9CF9-E2A5235C5B9E}" type="pres">
      <dgm:prSet presAssocID="{BD0DD654-E846-49B8-B7EA-7DD329B0E866}" presName="Accent" presStyleLbl="node1" presStyleIdx="0" presStyleCnt="3"/>
      <dgm:spPr/>
    </dgm:pt>
    <dgm:pt modelId="{8C591F5C-D19F-43FA-87F9-97121BCFA308}" type="pres">
      <dgm:prSet presAssocID="{BD0DD654-E846-49B8-B7EA-7DD329B0E866}" presName="ParentBackground3" presStyleCnt="0"/>
      <dgm:spPr/>
    </dgm:pt>
    <dgm:pt modelId="{79EC0FAC-561F-4D2A-BF3E-3CE14581C9AF}" type="pres">
      <dgm:prSet presAssocID="{BD0DD654-E846-49B8-B7EA-7DD329B0E866}" presName="ParentBackground" presStyleLbl="fgAcc1" presStyleIdx="0" presStyleCnt="3"/>
      <dgm:spPr/>
    </dgm:pt>
    <dgm:pt modelId="{AD1280B5-A3CA-4A5F-B969-1ADF874241B5}" type="pres">
      <dgm:prSet presAssocID="{BD0DD654-E846-49B8-B7EA-7DD329B0E86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C693C71-1488-4A6D-8D1E-E02DD3B84BCD}" type="pres">
      <dgm:prSet presAssocID="{3B1BAF50-CBA3-463F-B387-A2B25C7F9650}" presName="Accent2" presStyleCnt="0"/>
      <dgm:spPr/>
    </dgm:pt>
    <dgm:pt modelId="{98E55432-C38B-44F0-84ED-5C79E8498968}" type="pres">
      <dgm:prSet presAssocID="{3B1BAF50-CBA3-463F-B387-A2B25C7F9650}" presName="Accent" presStyleLbl="node1" presStyleIdx="1" presStyleCnt="3"/>
      <dgm:spPr/>
    </dgm:pt>
    <dgm:pt modelId="{187453AF-7211-476F-9A63-89DC3CB8FC94}" type="pres">
      <dgm:prSet presAssocID="{3B1BAF50-CBA3-463F-B387-A2B25C7F9650}" presName="ParentBackground2" presStyleCnt="0"/>
      <dgm:spPr/>
    </dgm:pt>
    <dgm:pt modelId="{CDAD804D-1285-4828-8692-863358BE24B9}" type="pres">
      <dgm:prSet presAssocID="{3B1BAF50-CBA3-463F-B387-A2B25C7F9650}" presName="ParentBackground" presStyleLbl="fgAcc1" presStyleIdx="1" presStyleCnt="3"/>
      <dgm:spPr/>
    </dgm:pt>
    <dgm:pt modelId="{BC6F57AF-F126-40C8-AE4C-7C46A414BB6D}" type="pres">
      <dgm:prSet presAssocID="{3B1BAF50-CBA3-463F-B387-A2B25C7F965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B687E73-FF36-42D5-BF06-822CEE54B331}" type="pres">
      <dgm:prSet presAssocID="{3881416F-BF04-4C20-82D2-C2596FCF0977}" presName="Accent1" presStyleCnt="0"/>
      <dgm:spPr/>
    </dgm:pt>
    <dgm:pt modelId="{950A421B-4334-4361-BCD5-0F83A11B160F}" type="pres">
      <dgm:prSet presAssocID="{3881416F-BF04-4C20-82D2-C2596FCF0977}" presName="Accent" presStyleLbl="node1" presStyleIdx="2" presStyleCnt="3"/>
      <dgm:spPr/>
    </dgm:pt>
    <dgm:pt modelId="{5DE3FC02-7B86-431F-B2E0-3AC590EB386E}" type="pres">
      <dgm:prSet presAssocID="{3881416F-BF04-4C20-82D2-C2596FCF0977}" presName="ParentBackground1" presStyleCnt="0"/>
      <dgm:spPr/>
    </dgm:pt>
    <dgm:pt modelId="{196638CE-250A-47E7-9387-D1582EC8A854}" type="pres">
      <dgm:prSet presAssocID="{3881416F-BF04-4C20-82D2-C2596FCF0977}" presName="ParentBackground" presStyleLbl="fgAcc1" presStyleIdx="2" presStyleCnt="3"/>
      <dgm:spPr/>
    </dgm:pt>
    <dgm:pt modelId="{B52D72E1-9672-43B9-9508-BBF667E28F79}" type="pres">
      <dgm:prSet presAssocID="{3881416F-BF04-4C20-82D2-C2596FCF097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755320E-A548-4855-851B-0E4D8B048943}" type="presOf" srcId="{BD0DD654-E846-49B8-B7EA-7DD329B0E866}" destId="{79EC0FAC-561F-4D2A-BF3E-3CE14581C9AF}" srcOrd="0" destOrd="0" presId="urn:microsoft.com/office/officeart/2011/layout/CircleProcess"/>
    <dgm:cxn modelId="{0452D525-D57A-4F88-881F-E7B216978941}" type="presOf" srcId="{BD0DD654-E846-49B8-B7EA-7DD329B0E866}" destId="{AD1280B5-A3CA-4A5F-B969-1ADF874241B5}" srcOrd="1" destOrd="0" presId="urn:microsoft.com/office/officeart/2011/layout/CircleProcess"/>
    <dgm:cxn modelId="{D5B5A429-C9FC-45CD-A9E0-A3A4A45F0229}" type="presOf" srcId="{3B1BAF50-CBA3-463F-B387-A2B25C7F9650}" destId="{BC6F57AF-F126-40C8-AE4C-7C46A414BB6D}" srcOrd="1" destOrd="0" presId="urn:microsoft.com/office/officeart/2011/layout/CircleProcess"/>
    <dgm:cxn modelId="{F1964B64-133D-4DD0-8B8F-AB7995870841}" type="presOf" srcId="{3B1BAF50-CBA3-463F-B387-A2B25C7F9650}" destId="{CDAD804D-1285-4828-8692-863358BE24B9}" srcOrd="0" destOrd="0" presId="urn:microsoft.com/office/officeart/2011/layout/CircleProcess"/>
    <dgm:cxn modelId="{67DB7575-DA3B-4528-BD6A-836D96C29349}" type="presOf" srcId="{3881416F-BF04-4C20-82D2-C2596FCF0977}" destId="{B52D72E1-9672-43B9-9508-BBF667E28F79}" srcOrd="1" destOrd="0" presId="urn:microsoft.com/office/officeart/2011/layout/CircleProcess"/>
    <dgm:cxn modelId="{409BA88C-C843-44B1-8ECD-1D815F3567D2}" srcId="{1117CA20-71BE-450B-AAD5-CA79086D0DEB}" destId="{3881416F-BF04-4C20-82D2-C2596FCF0977}" srcOrd="0" destOrd="0" parTransId="{BFAD8F47-E227-4F34-905F-ED3498E12540}" sibTransId="{802EED7D-78C1-4B0B-9F4A-B6951E610E88}"/>
    <dgm:cxn modelId="{7454B894-7E97-41F1-8A2E-F32AB49C025E}" type="presOf" srcId="{3881416F-BF04-4C20-82D2-C2596FCF0977}" destId="{196638CE-250A-47E7-9387-D1582EC8A854}" srcOrd="0" destOrd="0" presId="urn:microsoft.com/office/officeart/2011/layout/CircleProcess"/>
    <dgm:cxn modelId="{B4492E98-A6B6-4739-9D85-4E19BFADDC47}" srcId="{1117CA20-71BE-450B-AAD5-CA79086D0DEB}" destId="{3B1BAF50-CBA3-463F-B387-A2B25C7F9650}" srcOrd="1" destOrd="0" parTransId="{E8BFE24C-73AA-49EE-B0BA-78E799120F18}" sibTransId="{5F601448-C3C4-4E15-990E-32B388AD5E83}"/>
    <dgm:cxn modelId="{885847BF-0C09-4996-A926-0DA1DB65A6A2}" type="presOf" srcId="{1117CA20-71BE-450B-AAD5-CA79086D0DEB}" destId="{8627B3B7-0137-46F0-8C94-3089CA0CEF5B}" srcOrd="0" destOrd="0" presId="urn:microsoft.com/office/officeart/2011/layout/CircleProcess"/>
    <dgm:cxn modelId="{7CF458D4-3C53-4895-AD21-C65B05697F2C}" srcId="{1117CA20-71BE-450B-AAD5-CA79086D0DEB}" destId="{BD0DD654-E846-49B8-B7EA-7DD329B0E866}" srcOrd="2" destOrd="0" parTransId="{792C5F1E-2F1F-40FD-AAD2-261DF93AA0ED}" sibTransId="{14F5FB47-528B-4073-B98A-702B1899D2C4}"/>
    <dgm:cxn modelId="{BA553F32-CFA0-42A0-9847-0057D74DA142}" type="presParOf" srcId="{8627B3B7-0137-46F0-8C94-3089CA0CEF5B}" destId="{B49FE01A-FB08-4B03-A473-1D1D23C37156}" srcOrd="0" destOrd="0" presId="urn:microsoft.com/office/officeart/2011/layout/CircleProcess"/>
    <dgm:cxn modelId="{CB85662B-70AF-47D7-B755-BE4CDE2F59CB}" type="presParOf" srcId="{B49FE01A-FB08-4B03-A473-1D1D23C37156}" destId="{B87E6D5E-55C9-4582-9CF9-E2A5235C5B9E}" srcOrd="0" destOrd="0" presId="urn:microsoft.com/office/officeart/2011/layout/CircleProcess"/>
    <dgm:cxn modelId="{2E4AA9EC-4F57-4EE9-8973-60D4B8A5D413}" type="presParOf" srcId="{8627B3B7-0137-46F0-8C94-3089CA0CEF5B}" destId="{8C591F5C-D19F-43FA-87F9-97121BCFA308}" srcOrd="1" destOrd="0" presId="urn:microsoft.com/office/officeart/2011/layout/CircleProcess"/>
    <dgm:cxn modelId="{7A9D8EA2-A2BC-4406-B214-A6D4D80043A8}" type="presParOf" srcId="{8C591F5C-D19F-43FA-87F9-97121BCFA308}" destId="{79EC0FAC-561F-4D2A-BF3E-3CE14581C9AF}" srcOrd="0" destOrd="0" presId="urn:microsoft.com/office/officeart/2011/layout/CircleProcess"/>
    <dgm:cxn modelId="{B18DDAD6-3F92-478B-AC51-5BF4ABD6365E}" type="presParOf" srcId="{8627B3B7-0137-46F0-8C94-3089CA0CEF5B}" destId="{AD1280B5-A3CA-4A5F-B969-1ADF874241B5}" srcOrd="2" destOrd="0" presId="urn:microsoft.com/office/officeart/2011/layout/CircleProcess"/>
    <dgm:cxn modelId="{656DBA1A-FC34-4F29-BEE5-193A32C96466}" type="presParOf" srcId="{8627B3B7-0137-46F0-8C94-3089CA0CEF5B}" destId="{BC693C71-1488-4A6D-8D1E-E02DD3B84BCD}" srcOrd="3" destOrd="0" presId="urn:microsoft.com/office/officeart/2011/layout/CircleProcess"/>
    <dgm:cxn modelId="{442394EC-0F55-411F-89D1-BCAEBE81D7CD}" type="presParOf" srcId="{BC693C71-1488-4A6D-8D1E-E02DD3B84BCD}" destId="{98E55432-C38B-44F0-84ED-5C79E8498968}" srcOrd="0" destOrd="0" presId="urn:microsoft.com/office/officeart/2011/layout/CircleProcess"/>
    <dgm:cxn modelId="{7A9C2D85-404D-4B93-BE4E-D5735AB6D65E}" type="presParOf" srcId="{8627B3B7-0137-46F0-8C94-3089CA0CEF5B}" destId="{187453AF-7211-476F-9A63-89DC3CB8FC94}" srcOrd="4" destOrd="0" presId="urn:microsoft.com/office/officeart/2011/layout/CircleProcess"/>
    <dgm:cxn modelId="{11C4C4D0-DA49-4D84-9556-AED655681C0D}" type="presParOf" srcId="{187453AF-7211-476F-9A63-89DC3CB8FC94}" destId="{CDAD804D-1285-4828-8692-863358BE24B9}" srcOrd="0" destOrd="0" presId="urn:microsoft.com/office/officeart/2011/layout/CircleProcess"/>
    <dgm:cxn modelId="{7B40EF3F-F6ED-4A47-AE55-8AC0CE0F924B}" type="presParOf" srcId="{8627B3B7-0137-46F0-8C94-3089CA0CEF5B}" destId="{BC6F57AF-F126-40C8-AE4C-7C46A414BB6D}" srcOrd="5" destOrd="0" presId="urn:microsoft.com/office/officeart/2011/layout/CircleProcess"/>
    <dgm:cxn modelId="{0905D70E-2625-43F6-A9CB-C8CF22870066}" type="presParOf" srcId="{8627B3B7-0137-46F0-8C94-3089CA0CEF5B}" destId="{8B687E73-FF36-42D5-BF06-822CEE54B331}" srcOrd="6" destOrd="0" presId="urn:microsoft.com/office/officeart/2011/layout/CircleProcess"/>
    <dgm:cxn modelId="{7758232A-3785-423B-A771-1202C053DFD6}" type="presParOf" srcId="{8B687E73-FF36-42D5-BF06-822CEE54B331}" destId="{950A421B-4334-4361-BCD5-0F83A11B160F}" srcOrd="0" destOrd="0" presId="urn:microsoft.com/office/officeart/2011/layout/CircleProcess"/>
    <dgm:cxn modelId="{A69B6386-459D-48AD-B7CA-12F2FCE9C928}" type="presParOf" srcId="{8627B3B7-0137-46F0-8C94-3089CA0CEF5B}" destId="{5DE3FC02-7B86-431F-B2E0-3AC590EB386E}" srcOrd="7" destOrd="0" presId="urn:microsoft.com/office/officeart/2011/layout/CircleProcess"/>
    <dgm:cxn modelId="{32DE27F7-B55C-4572-B344-8C9B55105FCD}" type="presParOf" srcId="{5DE3FC02-7B86-431F-B2E0-3AC590EB386E}" destId="{196638CE-250A-47E7-9387-D1582EC8A854}" srcOrd="0" destOrd="0" presId="urn:microsoft.com/office/officeart/2011/layout/CircleProcess"/>
    <dgm:cxn modelId="{1764E742-E0D0-434F-8F44-A84D1B30F3FC}" type="presParOf" srcId="{8627B3B7-0137-46F0-8C94-3089CA0CEF5B}" destId="{B52D72E1-9672-43B9-9508-BBF667E28F7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E9B6B6-A372-4EBC-B84C-83840696CD1A}" type="doc">
      <dgm:prSet loTypeId="urn:microsoft.com/office/officeart/2009/3/layout/Pi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1BE0EC0B-AE06-4108-A168-97CC099CD2DB}">
      <dgm:prSet phldrT="[Text]"/>
      <dgm:spPr/>
      <dgm:t>
        <a:bodyPr/>
        <a:lstStyle/>
        <a:p>
          <a:r>
            <a:rPr lang="hr-HR" dirty="0"/>
            <a:t>ŠTO</a:t>
          </a:r>
        </a:p>
      </dgm:t>
    </dgm:pt>
    <dgm:pt modelId="{1CB6EA32-D6B6-496E-B0F6-9395417ED4F6}" type="parTrans" cxnId="{0629D362-1DEB-4FC3-B26C-1934891B3676}">
      <dgm:prSet/>
      <dgm:spPr/>
      <dgm:t>
        <a:bodyPr/>
        <a:lstStyle/>
        <a:p>
          <a:endParaRPr lang="hr-HR"/>
        </a:p>
      </dgm:t>
    </dgm:pt>
    <dgm:pt modelId="{04DD7919-FEC3-4867-8996-B0914A30630A}" type="sibTrans" cxnId="{0629D362-1DEB-4FC3-B26C-1934891B3676}">
      <dgm:prSet/>
      <dgm:spPr/>
      <dgm:t>
        <a:bodyPr/>
        <a:lstStyle/>
        <a:p>
          <a:endParaRPr lang="hr-HR"/>
        </a:p>
      </dgm:t>
    </dgm:pt>
    <dgm:pt modelId="{8A5EA59E-519D-43BB-9646-A5B48CCA91FC}">
      <dgm:prSet/>
      <dgm:spPr/>
      <dgm:t>
        <a:bodyPr/>
        <a:lstStyle/>
        <a:p>
          <a:r>
            <a:rPr lang="hr-HR" dirty="0"/>
            <a:t>ZAŠTO</a:t>
          </a:r>
        </a:p>
      </dgm:t>
    </dgm:pt>
    <dgm:pt modelId="{86471669-DA02-42C4-92DA-AF6551CFDE36}" type="parTrans" cxnId="{36BECD72-24D5-44B7-9657-343A00062A6B}">
      <dgm:prSet/>
      <dgm:spPr/>
      <dgm:t>
        <a:bodyPr/>
        <a:lstStyle/>
        <a:p>
          <a:endParaRPr lang="hr-HR"/>
        </a:p>
      </dgm:t>
    </dgm:pt>
    <dgm:pt modelId="{7A52C930-20CF-464C-8A54-C38150C9DB7E}" type="sibTrans" cxnId="{36BECD72-24D5-44B7-9657-343A00062A6B}">
      <dgm:prSet/>
      <dgm:spPr/>
      <dgm:t>
        <a:bodyPr/>
        <a:lstStyle/>
        <a:p>
          <a:endParaRPr lang="hr-HR"/>
        </a:p>
      </dgm:t>
    </dgm:pt>
    <dgm:pt modelId="{8C7E7E26-DCE8-40B7-A4A5-365553AE25A6}">
      <dgm:prSet phldrT="[Text]"/>
      <dgm:spPr/>
      <dgm:t>
        <a:bodyPr/>
        <a:lstStyle/>
        <a:p>
          <a:r>
            <a:rPr lang="hr-HR"/>
            <a:t>ozbiljna igra namijenjena djeci školske dobi</a:t>
          </a:r>
        </a:p>
      </dgm:t>
    </dgm:pt>
    <dgm:pt modelId="{E6B9D1BF-E4C1-4DE3-9F98-E29C0098FAA7}" type="parTrans" cxnId="{031486B6-752E-44C6-ADF5-CF608B24005C}">
      <dgm:prSet/>
      <dgm:spPr/>
      <dgm:t>
        <a:bodyPr/>
        <a:lstStyle/>
        <a:p>
          <a:endParaRPr lang="hr-HR"/>
        </a:p>
      </dgm:t>
    </dgm:pt>
    <dgm:pt modelId="{2AD46620-A66D-46A8-8CE2-B1B70048864B}" type="sibTrans" cxnId="{031486B6-752E-44C6-ADF5-CF608B24005C}">
      <dgm:prSet/>
      <dgm:spPr/>
      <dgm:t>
        <a:bodyPr/>
        <a:lstStyle/>
        <a:p>
          <a:endParaRPr lang="hr-HR"/>
        </a:p>
      </dgm:t>
    </dgm:pt>
    <dgm:pt modelId="{BAAA7137-76F3-4914-836D-ABE539EED861}">
      <dgm:prSet/>
      <dgm:spPr/>
      <dgm:t>
        <a:bodyPr/>
        <a:lstStyle/>
        <a:p>
          <a:r>
            <a:rPr lang="hr-HR" dirty="0"/>
            <a:t>podizanje svijesti javnosti o važnosti inkluzivnog obrazovanja učenika s </a:t>
          </a:r>
          <a:r>
            <a:rPr lang="hr-HR"/>
            <a:t>TUR </a:t>
          </a:r>
          <a:endParaRPr lang="hr-HR" dirty="0"/>
        </a:p>
      </dgm:t>
    </dgm:pt>
    <dgm:pt modelId="{554BE721-2054-4BC0-82FA-1373ADFB99D3}" type="parTrans" cxnId="{28212031-AFA3-42D5-9D1C-D15ACA0AE122}">
      <dgm:prSet/>
      <dgm:spPr/>
      <dgm:t>
        <a:bodyPr/>
        <a:lstStyle/>
        <a:p>
          <a:endParaRPr lang="hr-HR"/>
        </a:p>
      </dgm:t>
    </dgm:pt>
    <dgm:pt modelId="{F55A7E78-E699-43E3-8CCD-3BE6DFA9A7E2}" type="sibTrans" cxnId="{28212031-AFA3-42D5-9D1C-D15ACA0AE122}">
      <dgm:prSet/>
      <dgm:spPr/>
      <dgm:t>
        <a:bodyPr/>
        <a:lstStyle/>
        <a:p>
          <a:endParaRPr lang="hr-HR"/>
        </a:p>
      </dgm:t>
    </dgm:pt>
    <dgm:pt modelId="{D9E66885-0B7E-4E23-B2A0-0A28123638A2}">
      <dgm:prSet/>
      <dgm:spPr/>
      <dgm:t>
        <a:bodyPr/>
        <a:lstStyle/>
        <a:p>
          <a:r>
            <a:rPr lang="hr-HR" dirty="0"/>
            <a:t>KAKO</a:t>
          </a:r>
        </a:p>
      </dgm:t>
    </dgm:pt>
    <dgm:pt modelId="{9ADA8E62-2574-4CD9-982B-923398CD9114}" type="parTrans" cxnId="{508D82F6-FDB3-4BF3-8248-796F6FC8A468}">
      <dgm:prSet/>
      <dgm:spPr/>
      <dgm:t>
        <a:bodyPr/>
        <a:lstStyle/>
        <a:p>
          <a:endParaRPr lang="hr-HR"/>
        </a:p>
      </dgm:t>
    </dgm:pt>
    <dgm:pt modelId="{95D2AFC0-9CDB-42B6-BD0D-40A82BFFFC04}" type="sibTrans" cxnId="{508D82F6-FDB3-4BF3-8248-796F6FC8A468}">
      <dgm:prSet/>
      <dgm:spPr/>
      <dgm:t>
        <a:bodyPr/>
        <a:lstStyle/>
        <a:p>
          <a:endParaRPr lang="hr-HR"/>
        </a:p>
      </dgm:t>
    </dgm:pt>
    <dgm:pt modelId="{048EC1DF-DFBE-472C-B132-3FFE25B65A6C}">
      <dgm:prSet/>
      <dgm:spPr/>
      <dgm:t>
        <a:bodyPr/>
        <a:lstStyle/>
        <a:p>
          <a:r>
            <a:rPr lang="hr-HR" dirty="0"/>
            <a:t>približiti izazove s kojima se susreću djeca s TUR te na koji način koriste AT u svladavanju tih teškoća</a:t>
          </a:r>
        </a:p>
      </dgm:t>
    </dgm:pt>
    <dgm:pt modelId="{8AE323F5-5869-4AF0-94D4-0C01AF18575D}" type="parTrans" cxnId="{512ED3EE-B4A7-4193-AE01-5311C12A0090}">
      <dgm:prSet/>
      <dgm:spPr/>
      <dgm:t>
        <a:bodyPr/>
        <a:lstStyle/>
        <a:p>
          <a:endParaRPr lang="hr-HR"/>
        </a:p>
      </dgm:t>
    </dgm:pt>
    <dgm:pt modelId="{10C392DC-9D97-4B29-AEDA-3A1EA47E28C0}" type="sibTrans" cxnId="{512ED3EE-B4A7-4193-AE01-5311C12A0090}">
      <dgm:prSet/>
      <dgm:spPr/>
      <dgm:t>
        <a:bodyPr/>
        <a:lstStyle/>
        <a:p>
          <a:endParaRPr lang="hr-HR"/>
        </a:p>
      </dgm:t>
    </dgm:pt>
    <dgm:pt modelId="{23CAAAC4-FAC2-467D-8897-C984E0D7ACEA}" type="pres">
      <dgm:prSet presAssocID="{96E9B6B6-A372-4EBC-B84C-83840696CD1A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CE3C27A-904D-4A8E-AEB8-6023F8ED27DF}" type="pres">
      <dgm:prSet presAssocID="{1BE0EC0B-AE06-4108-A168-97CC099CD2DB}" presName="ParentComposite" presStyleCnt="0"/>
      <dgm:spPr/>
    </dgm:pt>
    <dgm:pt modelId="{5E921BE9-1D54-4531-AD1A-D4F064CC9D69}" type="pres">
      <dgm:prSet presAssocID="{1BE0EC0B-AE06-4108-A168-97CC099CD2DB}" presName="Chord" presStyleLbl="bgShp" presStyleIdx="0" presStyleCnt="3"/>
      <dgm:spPr/>
    </dgm:pt>
    <dgm:pt modelId="{455364E8-448B-4D7D-A1D3-93B3BE318656}" type="pres">
      <dgm:prSet presAssocID="{1BE0EC0B-AE06-4108-A168-97CC099CD2DB}" presName="Pie" presStyleLbl="alignNode1" presStyleIdx="0" presStyleCnt="3"/>
      <dgm:spPr/>
    </dgm:pt>
    <dgm:pt modelId="{BF6A42AB-85D3-4189-9BD0-91FCFF624584}" type="pres">
      <dgm:prSet presAssocID="{1BE0EC0B-AE06-4108-A168-97CC099CD2DB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907904F2-B2C3-4481-803B-22E434EE5DAB}" type="pres">
      <dgm:prSet presAssocID="{2AD46620-A66D-46A8-8CE2-B1B70048864B}" presName="negSibTrans" presStyleCnt="0"/>
      <dgm:spPr/>
    </dgm:pt>
    <dgm:pt modelId="{71C627E3-4BB9-4332-AE6E-B1A61EB20243}" type="pres">
      <dgm:prSet presAssocID="{1BE0EC0B-AE06-4108-A168-97CC099CD2DB}" presName="composite" presStyleCnt="0"/>
      <dgm:spPr/>
    </dgm:pt>
    <dgm:pt modelId="{8CEE2CB5-E0B2-4D49-B5FA-FFC5ED85A9AC}" type="pres">
      <dgm:prSet presAssocID="{1BE0EC0B-AE06-4108-A168-97CC099CD2DB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C6094D8F-845D-4FF7-BAB0-40AD8044FEC7}" type="pres">
      <dgm:prSet presAssocID="{04DD7919-FEC3-4867-8996-B0914A30630A}" presName="sibTrans" presStyleCnt="0"/>
      <dgm:spPr/>
    </dgm:pt>
    <dgm:pt modelId="{9DD60FF9-7F21-432B-A367-9F23C8BA7B56}" type="pres">
      <dgm:prSet presAssocID="{8A5EA59E-519D-43BB-9646-A5B48CCA91FC}" presName="ParentComposite" presStyleCnt="0"/>
      <dgm:spPr/>
    </dgm:pt>
    <dgm:pt modelId="{BFE7BC72-8AA2-4124-90CF-008404385366}" type="pres">
      <dgm:prSet presAssocID="{8A5EA59E-519D-43BB-9646-A5B48CCA91FC}" presName="Chord" presStyleLbl="bgShp" presStyleIdx="1" presStyleCnt="3"/>
      <dgm:spPr/>
    </dgm:pt>
    <dgm:pt modelId="{136A526E-7FF2-4A0E-B990-127F45B1CF2F}" type="pres">
      <dgm:prSet presAssocID="{8A5EA59E-519D-43BB-9646-A5B48CCA91FC}" presName="Pie" presStyleLbl="alignNode1" presStyleIdx="1" presStyleCnt="3"/>
      <dgm:spPr/>
    </dgm:pt>
    <dgm:pt modelId="{0CD073E0-0F6A-4C02-8577-E2776BE3DA70}" type="pres">
      <dgm:prSet presAssocID="{8A5EA59E-519D-43BB-9646-A5B48CCA91FC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77FAFACC-CC90-479C-A0A1-700A36F62963}" type="pres">
      <dgm:prSet presAssocID="{F55A7E78-E699-43E3-8CCD-3BE6DFA9A7E2}" presName="negSibTrans" presStyleCnt="0"/>
      <dgm:spPr/>
    </dgm:pt>
    <dgm:pt modelId="{B2F208D7-E6B5-427D-B4E8-07D50B176358}" type="pres">
      <dgm:prSet presAssocID="{8A5EA59E-519D-43BB-9646-A5B48CCA91FC}" presName="composite" presStyleCnt="0"/>
      <dgm:spPr/>
    </dgm:pt>
    <dgm:pt modelId="{CBAC8B49-F3CF-4652-A530-1C66EE19DB5B}" type="pres">
      <dgm:prSet presAssocID="{8A5EA59E-519D-43BB-9646-A5B48CCA91FC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BA458D35-CD04-4D77-BB65-B308D99EFDD6}" type="pres">
      <dgm:prSet presAssocID="{7A52C930-20CF-464C-8A54-C38150C9DB7E}" presName="sibTrans" presStyleCnt="0"/>
      <dgm:spPr/>
    </dgm:pt>
    <dgm:pt modelId="{7531C082-806C-44BE-A833-9DDC09279576}" type="pres">
      <dgm:prSet presAssocID="{D9E66885-0B7E-4E23-B2A0-0A28123638A2}" presName="ParentComposite" presStyleCnt="0"/>
      <dgm:spPr/>
    </dgm:pt>
    <dgm:pt modelId="{0EBA5E30-4E68-430C-8053-E8BBF71D4C48}" type="pres">
      <dgm:prSet presAssocID="{D9E66885-0B7E-4E23-B2A0-0A28123638A2}" presName="Chord" presStyleLbl="bgShp" presStyleIdx="2" presStyleCnt="3"/>
      <dgm:spPr/>
    </dgm:pt>
    <dgm:pt modelId="{DD230A7E-0809-4F92-B0D1-C2D7FC09B95F}" type="pres">
      <dgm:prSet presAssocID="{D9E66885-0B7E-4E23-B2A0-0A28123638A2}" presName="Pie" presStyleLbl="alignNode1" presStyleIdx="2" presStyleCnt="3"/>
      <dgm:spPr/>
    </dgm:pt>
    <dgm:pt modelId="{A3261778-EF7F-4627-A71C-B33E40C300E9}" type="pres">
      <dgm:prSet presAssocID="{D9E66885-0B7E-4E23-B2A0-0A28123638A2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BB352BEA-B98C-4C70-A782-F00D96223154}" type="pres">
      <dgm:prSet presAssocID="{10C392DC-9D97-4B29-AEDA-3A1EA47E28C0}" presName="negSibTrans" presStyleCnt="0"/>
      <dgm:spPr/>
    </dgm:pt>
    <dgm:pt modelId="{905FA77A-0915-41B1-BFF0-D5242A4980ED}" type="pres">
      <dgm:prSet presAssocID="{D9E66885-0B7E-4E23-B2A0-0A28123638A2}" presName="composite" presStyleCnt="0"/>
      <dgm:spPr/>
    </dgm:pt>
    <dgm:pt modelId="{BAC5A253-02A7-423D-9B82-9B506DFAF55A}" type="pres">
      <dgm:prSet presAssocID="{D9E66885-0B7E-4E23-B2A0-0A28123638A2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1052E16-65CD-415C-BEEB-2F4C695C10F9}" type="presOf" srcId="{1BE0EC0B-AE06-4108-A168-97CC099CD2DB}" destId="{BF6A42AB-85D3-4189-9BD0-91FCFF624584}" srcOrd="0" destOrd="0" presId="urn:microsoft.com/office/officeart/2009/3/layout/PieProcess"/>
    <dgm:cxn modelId="{72C4871D-8D31-4CF2-B69B-D4B3010E29C2}" type="presOf" srcId="{96E9B6B6-A372-4EBC-B84C-83840696CD1A}" destId="{23CAAAC4-FAC2-467D-8897-C984E0D7ACEA}" srcOrd="0" destOrd="0" presId="urn:microsoft.com/office/officeart/2009/3/layout/PieProcess"/>
    <dgm:cxn modelId="{28212031-AFA3-42D5-9D1C-D15ACA0AE122}" srcId="{8A5EA59E-519D-43BB-9646-A5B48CCA91FC}" destId="{BAAA7137-76F3-4914-836D-ABE539EED861}" srcOrd="0" destOrd="0" parTransId="{554BE721-2054-4BC0-82FA-1373ADFB99D3}" sibTransId="{F55A7E78-E699-43E3-8CCD-3BE6DFA9A7E2}"/>
    <dgm:cxn modelId="{0629D362-1DEB-4FC3-B26C-1934891B3676}" srcId="{96E9B6B6-A372-4EBC-B84C-83840696CD1A}" destId="{1BE0EC0B-AE06-4108-A168-97CC099CD2DB}" srcOrd="0" destOrd="0" parTransId="{1CB6EA32-D6B6-496E-B0F6-9395417ED4F6}" sibTransId="{04DD7919-FEC3-4867-8996-B0914A30630A}"/>
    <dgm:cxn modelId="{BA7DE549-2197-4CAC-BEA7-639B8B4FA273}" type="presOf" srcId="{BAAA7137-76F3-4914-836D-ABE539EED861}" destId="{CBAC8B49-F3CF-4652-A530-1C66EE19DB5B}" srcOrd="0" destOrd="0" presId="urn:microsoft.com/office/officeart/2009/3/layout/PieProcess"/>
    <dgm:cxn modelId="{36BECD72-24D5-44B7-9657-343A00062A6B}" srcId="{96E9B6B6-A372-4EBC-B84C-83840696CD1A}" destId="{8A5EA59E-519D-43BB-9646-A5B48CCA91FC}" srcOrd="1" destOrd="0" parTransId="{86471669-DA02-42C4-92DA-AF6551CFDE36}" sibTransId="{7A52C930-20CF-464C-8A54-C38150C9DB7E}"/>
    <dgm:cxn modelId="{4422348B-7AE2-4699-899F-445A126E24B2}" type="presOf" srcId="{8A5EA59E-519D-43BB-9646-A5B48CCA91FC}" destId="{0CD073E0-0F6A-4C02-8577-E2776BE3DA70}" srcOrd="0" destOrd="0" presId="urn:microsoft.com/office/officeart/2009/3/layout/PieProcess"/>
    <dgm:cxn modelId="{EA33B0A8-2104-4AAF-9A7F-F56808A3ABA5}" type="presOf" srcId="{8C7E7E26-DCE8-40B7-A4A5-365553AE25A6}" destId="{8CEE2CB5-E0B2-4D49-B5FA-FFC5ED85A9AC}" srcOrd="0" destOrd="0" presId="urn:microsoft.com/office/officeart/2009/3/layout/PieProcess"/>
    <dgm:cxn modelId="{031486B6-752E-44C6-ADF5-CF608B24005C}" srcId="{1BE0EC0B-AE06-4108-A168-97CC099CD2DB}" destId="{8C7E7E26-DCE8-40B7-A4A5-365553AE25A6}" srcOrd="0" destOrd="0" parTransId="{E6B9D1BF-E4C1-4DE3-9F98-E29C0098FAA7}" sibTransId="{2AD46620-A66D-46A8-8CE2-B1B70048864B}"/>
    <dgm:cxn modelId="{BE6FF4D1-34CC-4D6D-AB38-5679D7525030}" type="presOf" srcId="{D9E66885-0B7E-4E23-B2A0-0A28123638A2}" destId="{A3261778-EF7F-4627-A71C-B33E40C300E9}" srcOrd="0" destOrd="0" presId="urn:microsoft.com/office/officeart/2009/3/layout/PieProcess"/>
    <dgm:cxn modelId="{D1F9E1E3-7F51-444A-ADD5-5A11B1AF48D3}" type="presOf" srcId="{048EC1DF-DFBE-472C-B132-3FFE25B65A6C}" destId="{BAC5A253-02A7-423D-9B82-9B506DFAF55A}" srcOrd="0" destOrd="0" presId="urn:microsoft.com/office/officeart/2009/3/layout/PieProcess"/>
    <dgm:cxn modelId="{512ED3EE-B4A7-4193-AE01-5311C12A0090}" srcId="{D9E66885-0B7E-4E23-B2A0-0A28123638A2}" destId="{048EC1DF-DFBE-472C-B132-3FFE25B65A6C}" srcOrd="0" destOrd="0" parTransId="{8AE323F5-5869-4AF0-94D4-0C01AF18575D}" sibTransId="{10C392DC-9D97-4B29-AEDA-3A1EA47E28C0}"/>
    <dgm:cxn modelId="{508D82F6-FDB3-4BF3-8248-796F6FC8A468}" srcId="{96E9B6B6-A372-4EBC-B84C-83840696CD1A}" destId="{D9E66885-0B7E-4E23-B2A0-0A28123638A2}" srcOrd="2" destOrd="0" parTransId="{9ADA8E62-2574-4CD9-982B-923398CD9114}" sibTransId="{95D2AFC0-9CDB-42B6-BD0D-40A82BFFFC04}"/>
    <dgm:cxn modelId="{F48AA282-6352-4A7D-B014-9DE94E31A0A8}" type="presParOf" srcId="{23CAAAC4-FAC2-467D-8897-C984E0D7ACEA}" destId="{2CE3C27A-904D-4A8E-AEB8-6023F8ED27DF}" srcOrd="0" destOrd="0" presId="urn:microsoft.com/office/officeart/2009/3/layout/PieProcess"/>
    <dgm:cxn modelId="{28D188FA-2F45-406C-857E-B90A493586FE}" type="presParOf" srcId="{2CE3C27A-904D-4A8E-AEB8-6023F8ED27DF}" destId="{5E921BE9-1D54-4531-AD1A-D4F064CC9D69}" srcOrd="0" destOrd="0" presId="urn:microsoft.com/office/officeart/2009/3/layout/PieProcess"/>
    <dgm:cxn modelId="{2A775653-CAD4-4EE2-8A45-BA5DD40E01F9}" type="presParOf" srcId="{2CE3C27A-904D-4A8E-AEB8-6023F8ED27DF}" destId="{455364E8-448B-4D7D-A1D3-93B3BE318656}" srcOrd="1" destOrd="0" presId="urn:microsoft.com/office/officeart/2009/3/layout/PieProcess"/>
    <dgm:cxn modelId="{93E982CB-1538-4439-A4C8-D2EF03FC5EC4}" type="presParOf" srcId="{2CE3C27A-904D-4A8E-AEB8-6023F8ED27DF}" destId="{BF6A42AB-85D3-4189-9BD0-91FCFF624584}" srcOrd="2" destOrd="0" presId="urn:microsoft.com/office/officeart/2009/3/layout/PieProcess"/>
    <dgm:cxn modelId="{63139D69-6776-4798-814E-4ED19AF6AEE6}" type="presParOf" srcId="{23CAAAC4-FAC2-467D-8897-C984E0D7ACEA}" destId="{907904F2-B2C3-4481-803B-22E434EE5DAB}" srcOrd="1" destOrd="0" presId="urn:microsoft.com/office/officeart/2009/3/layout/PieProcess"/>
    <dgm:cxn modelId="{988B3DAD-A192-41E0-AA05-BC7744AFD8D2}" type="presParOf" srcId="{23CAAAC4-FAC2-467D-8897-C984E0D7ACEA}" destId="{71C627E3-4BB9-4332-AE6E-B1A61EB20243}" srcOrd="2" destOrd="0" presId="urn:microsoft.com/office/officeart/2009/3/layout/PieProcess"/>
    <dgm:cxn modelId="{B192415C-E268-46D1-B415-338362382632}" type="presParOf" srcId="{71C627E3-4BB9-4332-AE6E-B1A61EB20243}" destId="{8CEE2CB5-E0B2-4D49-B5FA-FFC5ED85A9AC}" srcOrd="0" destOrd="0" presId="urn:microsoft.com/office/officeart/2009/3/layout/PieProcess"/>
    <dgm:cxn modelId="{DBE63071-7228-401D-9BB9-32C019C6A84F}" type="presParOf" srcId="{23CAAAC4-FAC2-467D-8897-C984E0D7ACEA}" destId="{C6094D8F-845D-4FF7-BAB0-40AD8044FEC7}" srcOrd="3" destOrd="0" presId="urn:microsoft.com/office/officeart/2009/3/layout/PieProcess"/>
    <dgm:cxn modelId="{C0B5CE06-3986-4A9E-ACC0-1934BC9D2AC2}" type="presParOf" srcId="{23CAAAC4-FAC2-467D-8897-C984E0D7ACEA}" destId="{9DD60FF9-7F21-432B-A367-9F23C8BA7B56}" srcOrd="4" destOrd="0" presId="urn:microsoft.com/office/officeart/2009/3/layout/PieProcess"/>
    <dgm:cxn modelId="{2DE2A7B7-352C-43FA-BBD2-A7E2CE4BA0FE}" type="presParOf" srcId="{9DD60FF9-7F21-432B-A367-9F23C8BA7B56}" destId="{BFE7BC72-8AA2-4124-90CF-008404385366}" srcOrd="0" destOrd="0" presId="urn:microsoft.com/office/officeart/2009/3/layout/PieProcess"/>
    <dgm:cxn modelId="{2AB8D2C3-1BAD-401E-8BCB-96931A869BD7}" type="presParOf" srcId="{9DD60FF9-7F21-432B-A367-9F23C8BA7B56}" destId="{136A526E-7FF2-4A0E-B990-127F45B1CF2F}" srcOrd="1" destOrd="0" presId="urn:microsoft.com/office/officeart/2009/3/layout/PieProcess"/>
    <dgm:cxn modelId="{9FEABEFA-28BA-45E8-814C-F1BBC3CEB6AD}" type="presParOf" srcId="{9DD60FF9-7F21-432B-A367-9F23C8BA7B56}" destId="{0CD073E0-0F6A-4C02-8577-E2776BE3DA70}" srcOrd="2" destOrd="0" presId="urn:microsoft.com/office/officeart/2009/3/layout/PieProcess"/>
    <dgm:cxn modelId="{17960B17-5214-4F83-89F3-C6D0AF952924}" type="presParOf" srcId="{23CAAAC4-FAC2-467D-8897-C984E0D7ACEA}" destId="{77FAFACC-CC90-479C-A0A1-700A36F62963}" srcOrd="5" destOrd="0" presId="urn:microsoft.com/office/officeart/2009/3/layout/PieProcess"/>
    <dgm:cxn modelId="{7EC8FE38-C54B-463B-A8D5-477CFAE0B77C}" type="presParOf" srcId="{23CAAAC4-FAC2-467D-8897-C984E0D7ACEA}" destId="{B2F208D7-E6B5-427D-B4E8-07D50B176358}" srcOrd="6" destOrd="0" presId="urn:microsoft.com/office/officeart/2009/3/layout/PieProcess"/>
    <dgm:cxn modelId="{B1FBDE40-D41E-4E01-96EE-A2414CE1BAA5}" type="presParOf" srcId="{B2F208D7-E6B5-427D-B4E8-07D50B176358}" destId="{CBAC8B49-F3CF-4652-A530-1C66EE19DB5B}" srcOrd="0" destOrd="0" presId="urn:microsoft.com/office/officeart/2009/3/layout/PieProcess"/>
    <dgm:cxn modelId="{05370ED0-1B6A-4183-9F9B-D3B885D3E70A}" type="presParOf" srcId="{23CAAAC4-FAC2-467D-8897-C984E0D7ACEA}" destId="{BA458D35-CD04-4D77-BB65-B308D99EFDD6}" srcOrd="7" destOrd="0" presId="urn:microsoft.com/office/officeart/2009/3/layout/PieProcess"/>
    <dgm:cxn modelId="{6DB461E5-12F6-4546-B51D-002E26072669}" type="presParOf" srcId="{23CAAAC4-FAC2-467D-8897-C984E0D7ACEA}" destId="{7531C082-806C-44BE-A833-9DDC09279576}" srcOrd="8" destOrd="0" presId="urn:microsoft.com/office/officeart/2009/3/layout/PieProcess"/>
    <dgm:cxn modelId="{686F3506-F147-4DDF-B897-3A9B4E738E2D}" type="presParOf" srcId="{7531C082-806C-44BE-A833-9DDC09279576}" destId="{0EBA5E30-4E68-430C-8053-E8BBF71D4C48}" srcOrd="0" destOrd="0" presId="urn:microsoft.com/office/officeart/2009/3/layout/PieProcess"/>
    <dgm:cxn modelId="{7F46C4ED-7E27-4E73-B333-EB3CF324C224}" type="presParOf" srcId="{7531C082-806C-44BE-A833-9DDC09279576}" destId="{DD230A7E-0809-4F92-B0D1-C2D7FC09B95F}" srcOrd="1" destOrd="0" presId="urn:microsoft.com/office/officeart/2009/3/layout/PieProcess"/>
    <dgm:cxn modelId="{9C3F31D3-C748-4B03-8499-67533C5D1220}" type="presParOf" srcId="{7531C082-806C-44BE-A833-9DDC09279576}" destId="{A3261778-EF7F-4627-A71C-B33E40C300E9}" srcOrd="2" destOrd="0" presId="urn:microsoft.com/office/officeart/2009/3/layout/PieProcess"/>
    <dgm:cxn modelId="{7EF2CE41-EDFC-40B8-A787-64A9453B7DAF}" type="presParOf" srcId="{23CAAAC4-FAC2-467D-8897-C984E0D7ACEA}" destId="{BB352BEA-B98C-4C70-A782-F00D96223154}" srcOrd="9" destOrd="0" presId="urn:microsoft.com/office/officeart/2009/3/layout/PieProcess"/>
    <dgm:cxn modelId="{0E1A92E9-3EB4-4BB9-8F5A-E03AFBF3B37F}" type="presParOf" srcId="{23CAAAC4-FAC2-467D-8897-C984E0D7ACEA}" destId="{905FA77A-0915-41B1-BFF0-D5242A4980ED}" srcOrd="10" destOrd="0" presId="urn:microsoft.com/office/officeart/2009/3/layout/PieProcess"/>
    <dgm:cxn modelId="{B01574E8-9F66-4F3D-9E06-2AA710B9784D}" type="presParOf" srcId="{905FA77A-0915-41B1-BFF0-D5242A4980ED}" destId="{BAC5A253-02A7-423D-9B82-9B506DFAF55A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25D4BB-6D08-4D9A-8A5E-51F33348C1AF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4B6546EC-70EE-4794-A9D8-E678D7916395}">
      <dgm:prSet phldrT="[Text]"/>
      <dgm:spPr/>
      <dgm:t>
        <a:bodyPr/>
        <a:lstStyle/>
        <a:p>
          <a:r>
            <a:rPr lang="hr-HR" dirty="0"/>
            <a:t>zvučni zapisi</a:t>
          </a:r>
        </a:p>
      </dgm:t>
    </dgm:pt>
    <dgm:pt modelId="{2A0F839E-B0A6-4EB4-9FF4-1A03E3E5554F}" type="parTrans" cxnId="{F4C18DE6-299A-4450-9773-1E4A0B2490D9}">
      <dgm:prSet/>
      <dgm:spPr/>
      <dgm:t>
        <a:bodyPr/>
        <a:lstStyle/>
        <a:p>
          <a:endParaRPr lang="hr-HR"/>
        </a:p>
      </dgm:t>
    </dgm:pt>
    <dgm:pt modelId="{5A944E48-1E73-4F06-BC33-CED92B62B09B}" type="sibTrans" cxnId="{F4C18DE6-299A-4450-9773-1E4A0B2490D9}">
      <dgm:prSet/>
      <dgm:spPr/>
      <dgm:t>
        <a:bodyPr/>
        <a:lstStyle/>
        <a:p>
          <a:endParaRPr lang="hr-HR"/>
        </a:p>
      </dgm:t>
    </dgm:pt>
    <dgm:pt modelId="{C0070045-63F3-4A90-AC6F-B8D4D6FF1794}">
      <dgm:prSet phldrT="[Text]"/>
      <dgm:spPr/>
      <dgm:t>
        <a:bodyPr/>
        <a:lstStyle/>
        <a:p>
          <a:r>
            <a:rPr lang="hr-HR" dirty="0"/>
            <a:t>društvena uključenost</a:t>
          </a:r>
        </a:p>
      </dgm:t>
    </dgm:pt>
    <dgm:pt modelId="{B66504B8-3818-46C1-AD8E-842BB61A4EE8}" type="parTrans" cxnId="{EAC5DB36-FA87-4256-8FEC-1CAE649B3749}">
      <dgm:prSet/>
      <dgm:spPr/>
      <dgm:t>
        <a:bodyPr/>
        <a:lstStyle/>
        <a:p>
          <a:endParaRPr lang="hr-HR"/>
        </a:p>
      </dgm:t>
    </dgm:pt>
    <dgm:pt modelId="{FDA4435B-322B-4EE2-A92C-63A3A07E21A7}" type="sibTrans" cxnId="{EAC5DB36-FA87-4256-8FEC-1CAE649B3749}">
      <dgm:prSet/>
      <dgm:spPr/>
      <dgm:t>
        <a:bodyPr/>
        <a:lstStyle/>
        <a:p>
          <a:endParaRPr lang="hr-HR"/>
        </a:p>
      </dgm:t>
    </dgm:pt>
    <dgm:pt modelId="{D610AF22-D6A9-4671-8232-967AF9CF3087}">
      <dgm:prSet phldrT="[Text]"/>
      <dgm:spPr/>
      <dgm:t>
        <a:bodyPr/>
        <a:lstStyle/>
        <a:p>
          <a:r>
            <a:rPr lang="hr-HR" dirty="0"/>
            <a:t>različitosti</a:t>
          </a:r>
        </a:p>
      </dgm:t>
    </dgm:pt>
    <dgm:pt modelId="{D812C2D0-3EC3-4323-904E-525B80AEA8B4}" type="parTrans" cxnId="{B5A0F805-C079-4647-A516-2B851D6C1158}">
      <dgm:prSet/>
      <dgm:spPr/>
      <dgm:t>
        <a:bodyPr/>
        <a:lstStyle/>
        <a:p>
          <a:endParaRPr lang="hr-HR"/>
        </a:p>
      </dgm:t>
    </dgm:pt>
    <dgm:pt modelId="{B5A3F855-62C6-48F0-BE3C-561CF1D4E521}" type="sibTrans" cxnId="{B5A0F805-C079-4647-A516-2B851D6C1158}">
      <dgm:prSet/>
      <dgm:spPr/>
      <dgm:t>
        <a:bodyPr/>
        <a:lstStyle/>
        <a:p>
          <a:endParaRPr lang="hr-HR"/>
        </a:p>
      </dgm:t>
    </dgm:pt>
    <dgm:pt modelId="{390AEFBD-0052-4CBF-938B-919FB4C78AAE}">
      <dgm:prSet phldrT="[Text]"/>
      <dgm:spPr/>
      <dgm:t>
        <a:bodyPr/>
        <a:lstStyle/>
        <a:p>
          <a:r>
            <a:rPr lang="hr-HR" dirty="0"/>
            <a:t>multikulturalnost</a:t>
          </a:r>
        </a:p>
      </dgm:t>
    </dgm:pt>
    <dgm:pt modelId="{9B060586-E53F-4313-A292-BCCBD8CAFA2A}" type="parTrans" cxnId="{5B310EC4-F591-477B-BF5A-BE17BE9C7DA8}">
      <dgm:prSet/>
      <dgm:spPr/>
      <dgm:t>
        <a:bodyPr/>
        <a:lstStyle/>
        <a:p>
          <a:endParaRPr lang="hr-HR"/>
        </a:p>
      </dgm:t>
    </dgm:pt>
    <dgm:pt modelId="{819DE16A-C34E-428F-B7D0-E1CADFEF773C}" type="sibTrans" cxnId="{5B310EC4-F591-477B-BF5A-BE17BE9C7DA8}">
      <dgm:prSet/>
      <dgm:spPr/>
      <dgm:t>
        <a:bodyPr/>
        <a:lstStyle/>
        <a:p>
          <a:endParaRPr lang="hr-HR"/>
        </a:p>
      </dgm:t>
    </dgm:pt>
    <dgm:pt modelId="{13D04B13-BBC3-48D8-9938-73A93C20C2A9}" type="pres">
      <dgm:prSet presAssocID="{4925D4BB-6D08-4D9A-8A5E-51F33348C1AF}" presName="Name0" presStyleCnt="0">
        <dgm:presLayoutVars>
          <dgm:dir/>
          <dgm:resizeHandles val="exact"/>
        </dgm:presLayoutVars>
      </dgm:prSet>
      <dgm:spPr/>
    </dgm:pt>
    <dgm:pt modelId="{70E09D50-7576-4176-B286-112C18AB7775}" type="pres">
      <dgm:prSet presAssocID="{4B6546EC-70EE-4794-A9D8-E678D7916395}" presName="node" presStyleLbl="node1" presStyleIdx="0" presStyleCnt="4">
        <dgm:presLayoutVars>
          <dgm:bulletEnabled val="1"/>
        </dgm:presLayoutVars>
      </dgm:prSet>
      <dgm:spPr/>
    </dgm:pt>
    <dgm:pt modelId="{278607F0-11E7-4CA4-B22B-7916DCD1B64F}" type="pres">
      <dgm:prSet presAssocID="{5A944E48-1E73-4F06-BC33-CED92B62B09B}" presName="sibTrans" presStyleLbl="sibTrans2D1" presStyleIdx="0" presStyleCnt="3"/>
      <dgm:spPr/>
    </dgm:pt>
    <dgm:pt modelId="{4DFE51C4-563F-4053-BF58-10901C62348C}" type="pres">
      <dgm:prSet presAssocID="{5A944E48-1E73-4F06-BC33-CED92B62B09B}" presName="connectorText" presStyleLbl="sibTrans2D1" presStyleIdx="0" presStyleCnt="3"/>
      <dgm:spPr/>
    </dgm:pt>
    <dgm:pt modelId="{9A9A8B4E-336F-40F9-B42B-8F363146C2FA}" type="pres">
      <dgm:prSet presAssocID="{D610AF22-D6A9-4671-8232-967AF9CF3087}" presName="node" presStyleLbl="node1" presStyleIdx="1" presStyleCnt="4">
        <dgm:presLayoutVars>
          <dgm:bulletEnabled val="1"/>
        </dgm:presLayoutVars>
      </dgm:prSet>
      <dgm:spPr/>
    </dgm:pt>
    <dgm:pt modelId="{1866BE88-5F70-40B8-BFE4-1DAE3C417A31}" type="pres">
      <dgm:prSet presAssocID="{B5A3F855-62C6-48F0-BE3C-561CF1D4E521}" presName="sibTrans" presStyleLbl="sibTrans2D1" presStyleIdx="1" presStyleCnt="3"/>
      <dgm:spPr/>
    </dgm:pt>
    <dgm:pt modelId="{DCE31D99-B055-4175-A5F5-11AACDD76632}" type="pres">
      <dgm:prSet presAssocID="{B5A3F855-62C6-48F0-BE3C-561CF1D4E521}" presName="connectorText" presStyleLbl="sibTrans2D1" presStyleIdx="1" presStyleCnt="3"/>
      <dgm:spPr/>
    </dgm:pt>
    <dgm:pt modelId="{F74F8C9A-1853-4098-B9BC-BB35D31346F3}" type="pres">
      <dgm:prSet presAssocID="{390AEFBD-0052-4CBF-938B-919FB4C78AAE}" presName="node" presStyleLbl="node1" presStyleIdx="2" presStyleCnt="4">
        <dgm:presLayoutVars>
          <dgm:bulletEnabled val="1"/>
        </dgm:presLayoutVars>
      </dgm:prSet>
      <dgm:spPr/>
    </dgm:pt>
    <dgm:pt modelId="{9FEE0E12-A18B-429D-A1E4-60B792C57694}" type="pres">
      <dgm:prSet presAssocID="{819DE16A-C34E-428F-B7D0-E1CADFEF773C}" presName="sibTrans" presStyleLbl="sibTrans2D1" presStyleIdx="2" presStyleCnt="3"/>
      <dgm:spPr/>
    </dgm:pt>
    <dgm:pt modelId="{82AB01DC-966B-4919-BF64-4FA87E4A0D12}" type="pres">
      <dgm:prSet presAssocID="{819DE16A-C34E-428F-B7D0-E1CADFEF773C}" presName="connectorText" presStyleLbl="sibTrans2D1" presStyleIdx="2" presStyleCnt="3"/>
      <dgm:spPr/>
    </dgm:pt>
    <dgm:pt modelId="{1E3E47CE-AABD-4B10-8F1E-A6DA27ED8B3A}" type="pres">
      <dgm:prSet presAssocID="{C0070045-63F3-4A90-AC6F-B8D4D6FF1794}" presName="node" presStyleLbl="node1" presStyleIdx="3" presStyleCnt="4">
        <dgm:presLayoutVars>
          <dgm:bulletEnabled val="1"/>
        </dgm:presLayoutVars>
      </dgm:prSet>
      <dgm:spPr/>
    </dgm:pt>
  </dgm:ptLst>
  <dgm:cxnLst>
    <dgm:cxn modelId="{B5A0F805-C079-4647-A516-2B851D6C1158}" srcId="{4925D4BB-6D08-4D9A-8A5E-51F33348C1AF}" destId="{D610AF22-D6A9-4671-8232-967AF9CF3087}" srcOrd="1" destOrd="0" parTransId="{D812C2D0-3EC3-4323-904E-525B80AEA8B4}" sibTransId="{B5A3F855-62C6-48F0-BE3C-561CF1D4E521}"/>
    <dgm:cxn modelId="{E989320B-9EC6-4B52-9DB1-4EB9855F17B8}" type="presOf" srcId="{5A944E48-1E73-4F06-BC33-CED92B62B09B}" destId="{4DFE51C4-563F-4053-BF58-10901C62348C}" srcOrd="1" destOrd="0" presId="urn:microsoft.com/office/officeart/2005/8/layout/process1"/>
    <dgm:cxn modelId="{7C693316-E6EF-49D0-B378-78E87999F353}" type="presOf" srcId="{B5A3F855-62C6-48F0-BE3C-561CF1D4E521}" destId="{DCE31D99-B055-4175-A5F5-11AACDD76632}" srcOrd="1" destOrd="0" presId="urn:microsoft.com/office/officeart/2005/8/layout/process1"/>
    <dgm:cxn modelId="{2E6AC72A-7EC1-466A-8A2E-964C5A6586B2}" type="presOf" srcId="{D610AF22-D6A9-4671-8232-967AF9CF3087}" destId="{9A9A8B4E-336F-40F9-B42B-8F363146C2FA}" srcOrd="0" destOrd="0" presId="urn:microsoft.com/office/officeart/2005/8/layout/process1"/>
    <dgm:cxn modelId="{EAC5DB36-FA87-4256-8FEC-1CAE649B3749}" srcId="{4925D4BB-6D08-4D9A-8A5E-51F33348C1AF}" destId="{C0070045-63F3-4A90-AC6F-B8D4D6FF1794}" srcOrd="3" destOrd="0" parTransId="{B66504B8-3818-46C1-AD8E-842BB61A4EE8}" sibTransId="{FDA4435B-322B-4EE2-A92C-63A3A07E21A7}"/>
    <dgm:cxn modelId="{2067BD5B-265C-4A86-8D0D-6F0C6D0067BD}" type="presOf" srcId="{819DE16A-C34E-428F-B7D0-E1CADFEF773C}" destId="{82AB01DC-966B-4919-BF64-4FA87E4A0D12}" srcOrd="1" destOrd="0" presId="urn:microsoft.com/office/officeart/2005/8/layout/process1"/>
    <dgm:cxn modelId="{42770370-4665-4860-BFFB-DC3DDCE14333}" type="presOf" srcId="{B5A3F855-62C6-48F0-BE3C-561CF1D4E521}" destId="{1866BE88-5F70-40B8-BFE4-1DAE3C417A31}" srcOrd="0" destOrd="0" presId="urn:microsoft.com/office/officeart/2005/8/layout/process1"/>
    <dgm:cxn modelId="{A91AD781-EBCE-4701-BC75-B490A6464E55}" type="presOf" srcId="{5A944E48-1E73-4F06-BC33-CED92B62B09B}" destId="{278607F0-11E7-4CA4-B22B-7916DCD1B64F}" srcOrd="0" destOrd="0" presId="urn:microsoft.com/office/officeart/2005/8/layout/process1"/>
    <dgm:cxn modelId="{36393E9E-5683-47C2-96F4-1EECB8283E8D}" type="presOf" srcId="{4925D4BB-6D08-4D9A-8A5E-51F33348C1AF}" destId="{13D04B13-BBC3-48D8-9938-73A93C20C2A9}" srcOrd="0" destOrd="0" presId="urn:microsoft.com/office/officeart/2005/8/layout/process1"/>
    <dgm:cxn modelId="{D921BAA6-0F38-4D3C-95A9-474E4530E571}" type="presOf" srcId="{819DE16A-C34E-428F-B7D0-E1CADFEF773C}" destId="{9FEE0E12-A18B-429D-A1E4-60B792C57694}" srcOrd="0" destOrd="0" presId="urn:microsoft.com/office/officeart/2005/8/layout/process1"/>
    <dgm:cxn modelId="{5B310EC4-F591-477B-BF5A-BE17BE9C7DA8}" srcId="{4925D4BB-6D08-4D9A-8A5E-51F33348C1AF}" destId="{390AEFBD-0052-4CBF-938B-919FB4C78AAE}" srcOrd="2" destOrd="0" parTransId="{9B060586-E53F-4313-A292-BCCBD8CAFA2A}" sibTransId="{819DE16A-C34E-428F-B7D0-E1CADFEF773C}"/>
    <dgm:cxn modelId="{350D2AC5-C274-4558-8576-5AB878056FE0}" type="presOf" srcId="{390AEFBD-0052-4CBF-938B-919FB4C78AAE}" destId="{F74F8C9A-1853-4098-B9BC-BB35D31346F3}" srcOrd="0" destOrd="0" presId="urn:microsoft.com/office/officeart/2005/8/layout/process1"/>
    <dgm:cxn modelId="{BA5D99D5-36F3-47E7-B502-561A2B3D5E09}" type="presOf" srcId="{C0070045-63F3-4A90-AC6F-B8D4D6FF1794}" destId="{1E3E47CE-AABD-4B10-8F1E-A6DA27ED8B3A}" srcOrd="0" destOrd="0" presId="urn:microsoft.com/office/officeart/2005/8/layout/process1"/>
    <dgm:cxn modelId="{F4C18DE6-299A-4450-9773-1E4A0B2490D9}" srcId="{4925D4BB-6D08-4D9A-8A5E-51F33348C1AF}" destId="{4B6546EC-70EE-4794-A9D8-E678D7916395}" srcOrd="0" destOrd="0" parTransId="{2A0F839E-B0A6-4EB4-9FF4-1A03E3E5554F}" sibTransId="{5A944E48-1E73-4F06-BC33-CED92B62B09B}"/>
    <dgm:cxn modelId="{CA2ED6FD-3194-46CC-9ACD-69143FF039B1}" type="presOf" srcId="{4B6546EC-70EE-4794-A9D8-E678D7916395}" destId="{70E09D50-7576-4176-B286-112C18AB7775}" srcOrd="0" destOrd="0" presId="urn:microsoft.com/office/officeart/2005/8/layout/process1"/>
    <dgm:cxn modelId="{89C8AE09-3B77-4488-AD5D-2F90C6639CF7}" type="presParOf" srcId="{13D04B13-BBC3-48D8-9938-73A93C20C2A9}" destId="{70E09D50-7576-4176-B286-112C18AB7775}" srcOrd="0" destOrd="0" presId="urn:microsoft.com/office/officeart/2005/8/layout/process1"/>
    <dgm:cxn modelId="{C361B8BB-5D03-4533-8A0F-71E1926BB92C}" type="presParOf" srcId="{13D04B13-BBC3-48D8-9938-73A93C20C2A9}" destId="{278607F0-11E7-4CA4-B22B-7916DCD1B64F}" srcOrd="1" destOrd="0" presId="urn:microsoft.com/office/officeart/2005/8/layout/process1"/>
    <dgm:cxn modelId="{965E4B00-5D85-4D42-9E3C-260200C0155B}" type="presParOf" srcId="{278607F0-11E7-4CA4-B22B-7916DCD1B64F}" destId="{4DFE51C4-563F-4053-BF58-10901C62348C}" srcOrd="0" destOrd="0" presId="urn:microsoft.com/office/officeart/2005/8/layout/process1"/>
    <dgm:cxn modelId="{DD261903-FF51-4E68-AB60-90D6BCEB4EA2}" type="presParOf" srcId="{13D04B13-BBC3-48D8-9938-73A93C20C2A9}" destId="{9A9A8B4E-336F-40F9-B42B-8F363146C2FA}" srcOrd="2" destOrd="0" presId="urn:microsoft.com/office/officeart/2005/8/layout/process1"/>
    <dgm:cxn modelId="{999FE0B4-B96E-445B-8F15-C7D8CD24AA96}" type="presParOf" srcId="{13D04B13-BBC3-48D8-9938-73A93C20C2A9}" destId="{1866BE88-5F70-40B8-BFE4-1DAE3C417A31}" srcOrd="3" destOrd="0" presId="urn:microsoft.com/office/officeart/2005/8/layout/process1"/>
    <dgm:cxn modelId="{ED7FC149-B1D6-4B12-9D78-6B8D7F835DE1}" type="presParOf" srcId="{1866BE88-5F70-40B8-BFE4-1DAE3C417A31}" destId="{DCE31D99-B055-4175-A5F5-11AACDD76632}" srcOrd="0" destOrd="0" presId="urn:microsoft.com/office/officeart/2005/8/layout/process1"/>
    <dgm:cxn modelId="{4232BD5D-5AC8-44C3-BDD6-B81F246E85E4}" type="presParOf" srcId="{13D04B13-BBC3-48D8-9938-73A93C20C2A9}" destId="{F74F8C9A-1853-4098-B9BC-BB35D31346F3}" srcOrd="4" destOrd="0" presId="urn:microsoft.com/office/officeart/2005/8/layout/process1"/>
    <dgm:cxn modelId="{E01819F4-6784-4845-8AEF-08FC15560EE9}" type="presParOf" srcId="{13D04B13-BBC3-48D8-9938-73A93C20C2A9}" destId="{9FEE0E12-A18B-429D-A1E4-60B792C57694}" srcOrd="5" destOrd="0" presId="urn:microsoft.com/office/officeart/2005/8/layout/process1"/>
    <dgm:cxn modelId="{91441092-C4AA-4B0D-AA6D-1B851A05223F}" type="presParOf" srcId="{9FEE0E12-A18B-429D-A1E4-60B792C57694}" destId="{82AB01DC-966B-4919-BF64-4FA87E4A0D12}" srcOrd="0" destOrd="0" presId="urn:microsoft.com/office/officeart/2005/8/layout/process1"/>
    <dgm:cxn modelId="{E0FBE2B0-3B27-4FCE-A123-EDB04B0CA75A}" type="presParOf" srcId="{13D04B13-BBC3-48D8-9938-73A93C20C2A9}" destId="{1E3E47CE-AABD-4B10-8F1E-A6DA27ED8B3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8147F5-576F-4A42-8EF0-546303D0E17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727AA04-BB36-4623-BEE9-46D434A96C75}">
      <dgm:prSet/>
      <dgm:spPr/>
      <dgm:t>
        <a:bodyPr/>
        <a:lstStyle/>
        <a:p>
          <a:r>
            <a:rPr lang="hr-HR" dirty="0"/>
            <a:t>Proces nastanka: definiranje problema; algoritmi; kodiranje; testiranje i ispravljanje pogrešaka; dokumentacija – upute za rad; održavanje</a:t>
          </a:r>
          <a:endParaRPr lang="en-US" dirty="0"/>
        </a:p>
      </dgm:t>
    </dgm:pt>
    <dgm:pt modelId="{32331181-9834-4A65-867B-F0DCFE8E0EC1}" type="parTrans" cxnId="{482667BB-6287-4BA4-A779-D042256840E0}">
      <dgm:prSet/>
      <dgm:spPr/>
      <dgm:t>
        <a:bodyPr/>
        <a:lstStyle/>
        <a:p>
          <a:endParaRPr lang="en-US"/>
        </a:p>
      </dgm:t>
    </dgm:pt>
    <dgm:pt modelId="{95ED3FDA-C122-4125-A2DC-EFE03A104118}" type="sibTrans" cxnId="{482667BB-6287-4BA4-A779-D042256840E0}">
      <dgm:prSet/>
      <dgm:spPr/>
      <dgm:t>
        <a:bodyPr/>
        <a:lstStyle/>
        <a:p>
          <a:endParaRPr lang="en-US"/>
        </a:p>
      </dgm:t>
    </dgm:pt>
    <dgm:pt modelId="{603D0199-7221-4AB8-B7DE-80CD4A2DB401}">
      <dgm:prSet/>
      <dgm:spPr/>
      <dgm:t>
        <a:bodyPr/>
        <a:lstStyle/>
        <a:p>
          <a:r>
            <a:rPr lang="hr-HR"/>
            <a:t>Višeplatformski alat - Unity</a:t>
          </a:r>
          <a:endParaRPr lang="en-US"/>
        </a:p>
      </dgm:t>
    </dgm:pt>
    <dgm:pt modelId="{43BBCBCA-A2BC-447D-BDD7-B341C467D9DA}" type="parTrans" cxnId="{BC5F4AE7-D791-4434-8EF2-8CBDC466A809}">
      <dgm:prSet/>
      <dgm:spPr/>
      <dgm:t>
        <a:bodyPr/>
        <a:lstStyle/>
        <a:p>
          <a:endParaRPr lang="en-US"/>
        </a:p>
      </dgm:t>
    </dgm:pt>
    <dgm:pt modelId="{92F95147-79AF-4E5A-BEFE-44591CF6785F}" type="sibTrans" cxnId="{BC5F4AE7-D791-4434-8EF2-8CBDC466A809}">
      <dgm:prSet/>
      <dgm:spPr/>
      <dgm:t>
        <a:bodyPr/>
        <a:lstStyle/>
        <a:p>
          <a:endParaRPr lang="en-US"/>
        </a:p>
      </dgm:t>
    </dgm:pt>
    <dgm:pt modelId="{0721450F-CAB3-4CCF-8F98-8258689ACB75}">
      <dgm:prSet/>
      <dgm:spPr/>
      <dgm:t>
        <a:bodyPr/>
        <a:lstStyle/>
        <a:p>
          <a:r>
            <a:rPr lang="hr-HR"/>
            <a:t>Dvojezičnost (hrv., engl.)</a:t>
          </a:r>
          <a:endParaRPr lang="en-US"/>
        </a:p>
      </dgm:t>
    </dgm:pt>
    <dgm:pt modelId="{5FC2B17C-A148-4580-AAC3-4C61E26AB5DD}" type="parTrans" cxnId="{C81768A5-0538-4360-8C79-8269A994F840}">
      <dgm:prSet/>
      <dgm:spPr/>
      <dgm:t>
        <a:bodyPr/>
        <a:lstStyle/>
        <a:p>
          <a:endParaRPr lang="en-US"/>
        </a:p>
      </dgm:t>
    </dgm:pt>
    <dgm:pt modelId="{ADDDE28A-0825-43DE-9891-175CACF4B35D}" type="sibTrans" cxnId="{C81768A5-0538-4360-8C79-8269A994F840}">
      <dgm:prSet/>
      <dgm:spPr/>
      <dgm:t>
        <a:bodyPr/>
        <a:lstStyle/>
        <a:p>
          <a:endParaRPr lang="en-US"/>
        </a:p>
      </dgm:t>
    </dgm:pt>
    <dgm:pt modelId="{303A18A4-7D42-41DC-B608-ACAFD6FF7EB0}">
      <dgm:prSet/>
      <dgm:spPr/>
      <dgm:t>
        <a:bodyPr/>
        <a:lstStyle/>
        <a:p>
          <a:r>
            <a:rPr lang="hr-HR"/>
            <a:t>Dobra podloga za više jezičnost</a:t>
          </a:r>
          <a:endParaRPr lang="en-US"/>
        </a:p>
      </dgm:t>
    </dgm:pt>
    <dgm:pt modelId="{98818701-B3B3-4626-BE60-1115F7FFAF58}" type="parTrans" cxnId="{93E2206F-EF87-4F1F-8153-C8776B9E2713}">
      <dgm:prSet/>
      <dgm:spPr/>
      <dgm:t>
        <a:bodyPr/>
        <a:lstStyle/>
        <a:p>
          <a:endParaRPr lang="en-US"/>
        </a:p>
      </dgm:t>
    </dgm:pt>
    <dgm:pt modelId="{94AEFE39-F4DB-4763-BB0D-DB01C38499D4}" type="sibTrans" cxnId="{93E2206F-EF87-4F1F-8153-C8776B9E2713}">
      <dgm:prSet/>
      <dgm:spPr/>
      <dgm:t>
        <a:bodyPr/>
        <a:lstStyle/>
        <a:p>
          <a:endParaRPr lang="en-US"/>
        </a:p>
      </dgm:t>
    </dgm:pt>
    <dgm:pt modelId="{41B27F62-C017-481E-85A7-5E9C47C6F852}" type="pres">
      <dgm:prSet presAssocID="{E68147F5-576F-4A42-8EF0-546303D0E17F}" presName="linear" presStyleCnt="0">
        <dgm:presLayoutVars>
          <dgm:animLvl val="lvl"/>
          <dgm:resizeHandles val="exact"/>
        </dgm:presLayoutVars>
      </dgm:prSet>
      <dgm:spPr/>
    </dgm:pt>
    <dgm:pt modelId="{A22953C3-8118-4C72-91EC-14486E12A56E}" type="pres">
      <dgm:prSet presAssocID="{1727AA04-BB36-4623-BEE9-46D434A96C7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D10B76-98A7-4D14-A383-C3CC371AE9E3}" type="pres">
      <dgm:prSet presAssocID="{95ED3FDA-C122-4125-A2DC-EFE03A104118}" presName="spacer" presStyleCnt="0"/>
      <dgm:spPr/>
    </dgm:pt>
    <dgm:pt modelId="{41298447-A49C-43A2-BA5D-5693A0B4F8F3}" type="pres">
      <dgm:prSet presAssocID="{603D0199-7221-4AB8-B7DE-80CD4A2DB40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CF12806-4450-4BF7-AE18-9B1242D84144}" type="pres">
      <dgm:prSet presAssocID="{92F95147-79AF-4E5A-BEFE-44591CF6785F}" presName="spacer" presStyleCnt="0"/>
      <dgm:spPr/>
    </dgm:pt>
    <dgm:pt modelId="{8822E7B7-88BB-4503-9CD1-C8958DE34250}" type="pres">
      <dgm:prSet presAssocID="{0721450F-CAB3-4CCF-8F98-8258689ACB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CF8FA9-024D-437B-B1A5-BCE8A7971E1A}" type="pres">
      <dgm:prSet presAssocID="{ADDDE28A-0825-43DE-9891-175CACF4B35D}" presName="spacer" presStyleCnt="0"/>
      <dgm:spPr/>
    </dgm:pt>
    <dgm:pt modelId="{95977769-3C72-48A2-A3D5-E140D1D29F21}" type="pres">
      <dgm:prSet presAssocID="{303A18A4-7D42-41DC-B608-ACAFD6FF7EB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595272B-E1EC-4636-A06C-A63B4A9DBFEF}" type="presOf" srcId="{0721450F-CAB3-4CCF-8F98-8258689ACB75}" destId="{8822E7B7-88BB-4503-9CD1-C8958DE34250}" srcOrd="0" destOrd="0" presId="urn:microsoft.com/office/officeart/2005/8/layout/vList2"/>
    <dgm:cxn modelId="{93E2206F-EF87-4F1F-8153-C8776B9E2713}" srcId="{E68147F5-576F-4A42-8EF0-546303D0E17F}" destId="{303A18A4-7D42-41DC-B608-ACAFD6FF7EB0}" srcOrd="3" destOrd="0" parTransId="{98818701-B3B3-4626-BE60-1115F7FFAF58}" sibTransId="{94AEFE39-F4DB-4763-BB0D-DB01C38499D4}"/>
    <dgm:cxn modelId="{6361D07C-30D3-49C0-88D6-EBB3497D9861}" type="presOf" srcId="{1727AA04-BB36-4623-BEE9-46D434A96C75}" destId="{A22953C3-8118-4C72-91EC-14486E12A56E}" srcOrd="0" destOrd="0" presId="urn:microsoft.com/office/officeart/2005/8/layout/vList2"/>
    <dgm:cxn modelId="{879A7A7D-13CA-4AC2-805F-88ED963E2AB1}" type="presOf" srcId="{303A18A4-7D42-41DC-B608-ACAFD6FF7EB0}" destId="{95977769-3C72-48A2-A3D5-E140D1D29F21}" srcOrd="0" destOrd="0" presId="urn:microsoft.com/office/officeart/2005/8/layout/vList2"/>
    <dgm:cxn modelId="{D05AE988-2171-406D-928A-7EA7257B7A30}" type="presOf" srcId="{603D0199-7221-4AB8-B7DE-80CD4A2DB401}" destId="{41298447-A49C-43A2-BA5D-5693A0B4F8F3}" srcOrd="0" destOrd="0" presId="urn:microsoft.com/office/officeart/2005/8/layout/vList2"/>
    <dgm:cxn modelId="{C81768A5-0538-4360-8C79-8269A994F840}" srcId="{E68147F5-576F-4A42-8EF0-546303D0E17F}" destId="{0721450F-CAB3-4CCF-8F98-8258689ACB75}" srcOrd="2" destOrd="0" parTransId="{5FC2B17C-A148-4580-AAC3-4C61E26AB5DD}" sibTransId="{ADDDE28A-0825-43DE-9891-175CACF4B35D}"/>
    <dgm:cxn modelId="{482667BB-6287-4BA4-A779-D042256840E0}" srcId="{E68147F5-576F-4A42-8EF0-546303D0E17F}" destId="{1727AA04-BB36-4623-BEE9-46D434A96C75}" srcOrd="0" destOrd="0" parTransId="{32331181-9834-4A65-867B-F0DCFE8E0EC1}" sibTransId="{95ED3FDA-C122-4125-A2DC-EFE03A104118}"/>
    <dgm:cxn modelId="{B20757BE-AF8E-45E8-A5A5-42893F9A3586}" type="presOf" srcId="{E68147F5-576F-4A42-8EF0-546303D0E17F}" destId="{41B27F62-C017-481E-85A7-5E9C47C6F852}" srcOrd="0" destOrd="0" presId="urn:microsoft.com/office/officeart/2005/8/layout/vList2"/>
    <dgm:cxn modelId="{BC5F4AE7-D791-4434-8EF2-8CBDC466A809}" srcId="{E68147F5-576F-4A42-8EF0-546303D0E17F}" destId="{603D0199-7221-4AB8-B7DE-80CD4A2DB401}" srcOrd="1" destOrd="0" parTransId="{43BBCBCA-A2BC-447D-BDD7-B341C467D9DA}" sibTransId="{92F95147-79AF-4E5A-BEFE-44591CF6785F}"/>
    <dgm:cxn modelId="{589FEE6C-C407-47D8-80C2-22C3FFA9A4A9}" type="presParOf" srcId="{41B27F62-C017-481E-85A7-5E9C47C6F852}" destId="{A22953C3-8118-4C72-91EC-14486E12A56E}" srcOrd="0" destOrd="0" presId="urn:microsoft.com/office/officeart/2005/8/layout/vList2"/>
    <dgm:cxn modelId="{72E36430-35C3-47DC-82C5-7F6B15A8061B}" type="presParOf" srcId="{41B27F62-C017-481E-85A7-5E9C47C6F852}" destId="{C5D10B76-98A7-4D14-A383-C3CC371AE9E3}" srcOrd="1" destOrd="0" presId="urn:microsoft.com/office/officeart/2005/8/layout/vList2"/>
    <dgm:cxn modelId="{E43B2466-F8CE-4E01-84B1-D29F42E3CD5C}" type="presParOf" srcId="{41B27F62-C017-481E-85A7-5E9C47C6F852}" destId="{41298447-A49C-43A2-BA5D-5693A0B4F8F3}" srcOrd="2" destOrd="0" presId="urn:microsoft.com/office/officeart/2005/8/layout/vList2"/>
    <dgm:cxn modelId="{598AF041-8409-4357-979B-41CC88E77B7F}" type="presParOf" srcId="{41B27F62-C017-481E-85A7-5E9C47C6F852}" destId="{BCF12806-4450-4BF7-AE18-9B1242D84144}" srcOrd="3" destOrd="0" presId="urn:microsoft.com/office/officeart/2005/8/layout/vList2"/>
    <dgm:cxn modelId="{2CF1C058-3F29-433E-BA78-197083CA838A}" type="presParOf" srcId="{41B27F62-C017-481E-85A7-5E9C47C6F852}" destId="{8822E7B7-88BB-4503-9CD1-C8958DE34250}" srcOrd="4" destOrd="0" presId="urn:microsoft.com/office/officeart/2005/8/layout/vList2"/>
    <dgm:cxn modelId="{D1E06590-84F1-4026-A9C5-B74F38E3DDD7}" type="presParOf" srcId="{41B27F62-C017-481E-85A7-5E9C47C6F852}" destId="{4DCF8FA9-024D-437B-B1A5-BCE8A7971E1A}" srcOrd="5" destOrd="0" presId="urn:microsoft.com/office/officeart/2005/8/layout/vList2"/>
    <dgm:cxn modelId="{57F36BBE-8ABC-47FB-8875-917B487B235C}" type="presParOf" srcId="{41B27F62-C017-481E-85A7-5E9C47C6F852}" destId="{95977769-3C72-48A2-A3D5-E140D1D29F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D6E07-F7FF-48A4-B7F0-71CBF15137D7}">
      <dsp:nvSpPr>
        <dsp:cNvPr id="0" name=""/>
        <dsp:cNvSpPr/>
      </dsp:nvSpPr>
      <dsp:spPr>
        <a:xfrm>
          <a:off x="0" y="0"/>
          <a:ext cx="7844936" cy="7536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Kako tehnologija doprinosi osvještavanju?</a:t>
          </a:r>
          <a:endParaRPr lang="en-US" sz="1400" kern="1200" dirty="0"/>
        </a:p>
      </dsp:txBody>
      <dsp:txXfrm>
        <a:off x="22072" y="22072"/>
        <a:ext cx="6943566" cy="709460"/>
      </dsp:txXfrm>
    </dsp:sp>
    <dsp:sp modelId="{EA3B0002-85E4-4F23-A399-9E531E2F8A5D}">
      <dsp:nvSpPr>
        <dsp:cNvPr id="0" name=""/>
        <dsp:cNvSpPr/>
      </dsp:nvSpPr>
      <dsp:spPr>
        <a:xfrm>
          <a:off x="585823" y="858272"/>
          <a:ext cx="7844936" cy="7536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Kako se kroz igru može učiti i podići svijest? </a:t>
          </a:r>
          <a:endParaRPr lang="en-US" sz="1400" kern="1200" dirty="0"/>
        </a:p>
      </dsp:txBody>
      <dsp:txXfrm>
        <a:off x="607895" y="880344"/>
        <a:ext cx="6725126" cy="709460"/>
      </dsp:txXfrm>
    </dsp:sp>
    <dsp:sp modelId="{4793BEA5-F3A1-44AE-B9E4-E78EF0E0DCC1}">
      <dsp:nvSpPr>
        <dsp:cNvPr id="0" name=""/>
        <dsp:cNvSpPr/>
      </dsp:nvSpPr>
      <dsp:spPr>
        <a:xfrm>
          <a:off x="1171646" y="1716544"/>
          <a:ext cx="7844936" cy="7536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Ciljne skupine: djeca, mladi i odrasli</a:t>
          </a:r>
          <a:endParaRPr lang="en-US" sz="1400" kern="1200" dirty="0"/>
        </a:p>
      </dsp:txBody>
      <dsp:txXfrm>
        <a:off x="1193718" y="1738616"/>
        <a:ext cx="6725126" cy="709460"/>
      </dsp:txXfrm>
    </dsp:sp>
    <dsp:sp modelId="{DA45BBB9-6E13-4C54-98A7-DC472E4D39FD}">
      <dsp:nvSpPr>
        <dsp:cNvPr id="0" name=""/>
        <dsp:cNvSpPr/>
      </dsp:nvSpPr>
      <dsp:spPr>
        <a:xfrm>
          <a:off x="1757469" y="2574816"/>
          <a:ext cx="7844936" cy="7536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Ozbiljna igra – primarna svrha nije zabava; cilj je da onaj koji igra nauči nešto na zabavan način; područja: obrazovanje, obrana, istraživanje, zdravstvo… </a:t>
          </a:r>
          <a:endParaRPr lang="en-US" sz="1400" kern="1200" dirty="0"/>
        </a:p>
      </dsp:txBody>
      <dsp:txXfrm>
        <a:off x="1779541" y="2596888"/>
        <a:ext cx="6725126" cy="709460"/>
      </dsp:txXfrm>
    </dsp:sp>
    <dsp:sp modelId="{FF9C2293-467D-4985-B61B-6C80F1AD9B91}">
      <dsp:nvSpPr>
        <dsp:cNvPr id="0" name=""/>
        <dsp:cNvSpPr/>
      </dsp:nvSpPr>
      <dsp:spPr>
        <a:xfrm>
          <a:off x="2250251" y="3433088"/>
          <a:ext cx="7844936" cy="7536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 err="1"/>
            <a:t>Igrifikacija</a:t>
          </a:r>
          <a:r>
            <a:rPr lang="hr-HR" sz="1400" kern="1200" dirty="0"/>
            <a:t> (</a:t>
          </a:r>
          <a:r>
            <a:rPr lang="en-US" sz="1400" kern="1200" dirty="0" err="1"/>
            <a:t>eng.</a:t>
          </a:r>
          <a:r>
            <a:rPr lang="en-US" sz="1400" kern="1200" dirty="0"/>
            <a:t> game-based learning</a:t>
          </a:r>
          <a:r>
            <a:rPr lang="hr-HR" sz="1400" kern="1200" dirty="0"/>
            <a:t>; </a:t>
          </a:r>
          <a:r>
            <a:rPr lang="en-US" sz="1400" kern="1200" dirty="0"/>
            <a:t>gamification)</a:t>
          </a:r>
          <a:r>
            <a:rPr lang="hr-HR" sz="1400" kern="1200" dirty="0"/>
            <a:t> – korištenje igre ili njezinih elemenata u nastavnom procesu s unaprijed definiranim ciljem vezano za ishod učenja; primjena igre u rješavanju stvarnih problema </a:t>
          </a:r>
          <a:endParaRPr lang="en-US" sz="1400" kern="1200" dirty="0"/>
        </a:p>
      </dsp:txBody>
      <dsp:txXfrm>
        <a:off x="2272323" y="3455160"/>
        <a:ext cx="6725126" cy="709460"/>
      </dsp:txXfrm>
    </dsp:sp>
    <dsp:sp modelId="{D69427F4-3B2D-4987-8208-E489959D7364}">
      <dsp:nvSpPr>
        <dsp:cNvPr id="0" name=""/>
        <dsp:cNvSpPr/>
      </dsp:nvSpPr>
      <dsp:spPr>
        <a:xfrm>
          <a:off x="7355093" y="550550"/>
          <a:ext cx="489843" cy="4898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465308" y="550550"/>
        <a:ext cx="269413" cy="368607"/>
      </dsp:txXfrm>
    </dsp:sp>
    <dsp:sp modelId="{1BD6E628-0C75-4C76-ABF3-395217E0AFB6}">
      <dsp:nvSpPr>
        <dsp:cNvPr id="0" name=""/>
        <dsp:cNvSpPr/>
      </dsp:nvSpPr>
      <dsp:spPr>
        <a:xfrm>
          <a:off x="7940916" y="1408822"/>
          <a:ext cx="489843" cy="4898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051131" y="1408822"/>
        <a:ext cx="269413" cy="368607"/>
      </dsp:txXfrm>
    </dsp:sp>
    <dsp:sp modelId="{6A7F4F23-0CC3-4E6B-976C-B5B17FCD66A2}">
      <dsp:nvSpPr>
        <dsp:cNvPr id="0" name=""/>
        <dsp:cNvSpPr/>
      </dsp:nvSpPr>
      <dsp:spPr>
        <a:xfrm>
          <a:off x="8526739" y="2254534"/>
          <a:ext cx="489843" cy="4898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36954" y="2254534"/>
        <a:ext cx="269413" cy="368607"/>
      </dsp:txXfrm>
    </dsp:sp>
    <dsp:sp modelId="{DC7A98E5-D868-4173-97BC-DFBE61FE3622}">
      <dsp:nvSpPr>
        <dsp:cNvPr id="0" name=""/>
        <dsp:cNvSpPr/>
      </dsp:nvSpPr>
      <dsp:spPr>
        <a:xfrm>
          <a:off x="9112562" y="3121179"/>
          <a:ext cx="489843" cy="48984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222777" y="3121179"/>
        <a:ext cx="269413" cy="368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E6D5E-55C9-4582-9CF9-E2A5235C5B9E}">
      <dsp:nvSpPr>
        <dsp:cNvPr id="0" name=""/>
        <dsp:cNvSpPr/>
      </dsp:nvSpPr>
      <dsp:spPr>
        <a:xfrm>
          <a:off x="7655242" y="992718"/>
          <a:ext cx="2629686" cy="26301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C0FAC-561F-4D2A-BF3E-3CE14581C9AF}">
      <dsp:nvSpPr>
        <dsp:cNvPr id="0" name=""/>
        <dsp:cNvSpPr/>
      </dsp:nvSpPr>
      <dsp:spPr>
        <a:xfrm>
          <a:off x="7742556" y="1080406"/>
          <a:ext cx="2455059" cy="24547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50" kern="1200" dirty="0"/>
            <a:t>djeca s teškoćama u razvoju, osobe s invaliditetom i osobe treće životne dobi</a:t>
          </a:r>
        </a:p>
      </dsp:txBody>
      <dsp:txXfrm>
        <a:off x="8093523" y="1431157"/>
        <a:ext cx="1753124" cy="1753295"/>
      </dsp:txXfrm>
    </dsp:sp>
    <dsp:sp modelId="{98E55432-C38B-44F0-84ED-5C79E8498968}">
      <dsp:nvSpPr>
        <dsp:cNvPr id="0" name=""/>
        <dsp:cNvSpPr/>
      </dsp:nvSpPr>
      <dsp:spPr>
        <a:xfrm rot="2700000">
          <a:off x="4940553" y="995898"/>
          <a:ext cx="2623352" cy="2623352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804D-1285-4828-8692-863358BE24B9}">
      <dsp:nvSpPr>
        <dsp:cNvPr id="0" name=""/>
        <dsp:cNvSpPr/>
      </dsp:nvSpPr>
      <dsp:spPr>
        <a:xfrm>
          <a:off x="5024700" y="1080406"/>
          <a:ext cx="2455059" cy="24547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50" kern="1200" dirty="0"/>
            <a:t>ostvarivanje jednakih mogućnosti</a:t>
          </a:r>
        </a:p>
      </dsp:txBody>
      <dsp:txXfrm>
        <a:off x="5375667" y="1431157"/>
        <a:ext cx="1753124" cy="1753295"/>
      </dsp:txXfrm>
    </dsp:sp>
    <dsp:sp modelId="{950A421B-4334-4361-BCD5-0F83A11B160F}">
      <dsp:nvSpPr>
        <dsp:cNvPr id="0" name=""/>
        <dsp:cNvSpPr/>
      </dsp:nvSpPr>
      <dsp:spPr>
        <a:xfrm rot="2700000">
          <a:off x="2222696" y="995898"/>
          <a:ext cx="2623352" cy="2623352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638CE-250A-47E7-9387-D1582EC8A854}">
      <dsp:nvSpPr>
        <dsp:cNvPr id="0" name=""/>
        <dsp:cNvSpPr/>
      </dsp:nvSpPr>
      <dsp:spPr>
        <a:xfrm>
          <a:off x="2306843" y="1080406"/>
          <a:ext cx="2455059" cy="24547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None/>
          </a:pPr>
          <a:r>
            <a:rPr lang="hr-HR" altLang="sr-Latn-RS" sz="1050" kern="1200" dirty="0">
              <a:latin typeface="Tahoma" panose="020B0604030504040204" pitchFamily="34" charset="0"/>
              <a:cs typeface="Tahoma" panose="020B0604030504040204" pitchFamily="34" charset="0"/>
            </a:rPr>
            <a:t>AT podrazumijeva bilo koji predmet, dio opreme ili sustav proizvoda, bilo da su nabavljeni komercijalno, modificirani ili prilagođeni, a njihova funkcija je da doprinose poticanju, održavanju ili poboljšanju funkcionalnih vještina osoba s invaliditetom i starijih osoba.</a:t>
          </a:r>
          <a:endParaRPr lang="hr-HR" sz="1050" kern="1200" dirty="0"/>
        </a:p>
      </dsp:txBody>
      <dsp:txXfrm>
        <a:off x="2657810" y="1431157"/>
        <a:ext cx="1753124" cy="1753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21BE9-1D54-4531-AD1A-D4F064CC9D69}">
      <dsp:nvSpPr>
        <dsp:cNvPr id="0" name=""/>
        <dsp:cNvSpPr/>
      </dsp:nvSpPr>
      <dsp:spPr>
        <a:xfrm>
          <a:off x="1850" y="441978"/>
          <a:ext cx="636180" cy="636180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364E8-448B-4D7D-A1D3-93B3BE318656}">
      <dsp:nvSpPr>
        <dsp:cNvPr id="0" name=""/>
        <dsp:cNvSpPr/>
      </dsp:nvSpPr>
      <dsp:spPr>
        <a:xfrm>
          <a:off x="65468" y="505596"/>
          <a:ext cx="508944" cy="508944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A42AB-85D3-4189-9BD0-91FCFF624584}">
      <dsp:nvSpPr>
        <dsp:cNvPr id="0" name=""/>
        <dsp:cNvSpPr/>
      </dsp:nvSpPr>
      <dsp:spPr>
        <a:xfrm rot="16200000">
          <a:off x="-729757" y="1873385"/>
          <a:ext cx="1844924" cy="381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ŠTO</a:t>
          </a:r>
        </a:p>
      </dsp:txBody>
      <dsp:txXfrm>
        <a:off x="-729757" y="1873385"/>
        <a:ext cx="1844924" cy="381708"/>
      </dsp:txXfrm>
    </dsp:sp>
    <dsp:sp modelId="{8CEE2CB5-E0B2-4D49-B5FA-FFC5ED85A9AC}">
      <dsp:nvSpPr>
        <dsp:cNvPr id="0" name=""/>
        <dsp:cNvSpPr/>
      </dsp:nvSpPr>
      <dsp:spPr>
        <a:xfrm>
          <a:off x="447176" y="441978"/>
          <a:ext cx="1272361" cy="2544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ozbiljna igra namijenjena djeci školske dobi</a:t>
          </a:r>
        </a:p>
      </dsp:txBody>
      <dsp:txXfrm>
        <a:off x="447176" y="441978"/>
        <a:ext cx="1272361" cy="2544723"/>
      </dsp:txXfrm>
    </dsp:sp>
    <dsp:sp modelId="{BFE7BC72-8AA2-4124-90CF-008404385366}">
      <dsp:nvSpPr>
        <dsp:cNvPr id="0" name=""/>
        <dsp:cNvSpPr/>
      </dsp:nvSpPr>
      <dsp:spPr>
        <a:xfrm>
          <a:off x="1893150" y="441978"/>
          <a:ext cx="636180" cy="636180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A526E-7FF2-4A0E-B990-127F45B1CF2F}">
      <dsp:nvSpPr>
        <dsp:cNvPr id="0" name=""/>
        <dsp:cNvSpPr/>
      </dsp:nvSpPr>
      <dsp:spPr>
        <a:xfrm>
          <a:off x="1956768" y="505596"/>
          <a:ext cx="508944" cy="508944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073E0-0F6A-4C02-8577-E2776BE3DA70}">
      <dsp:nvSpPr>
        <dsp:cNvPr id="0" name=""/>
        <dsp:cNvSpPr/>
      </dsp:nvSpPr>
      <dsp:spPr>
        <a:xfrm rot="16200000">
          <a:off x="1161542" y="1873385"/>
          <a:ext cx="1844924" cy="381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ZAŠTO</a:t>
          </a:r>
        </a:p>
      </dsp:txBody>
      <dsp:txXfrm>
        <a:off x="1161542" y="1873385"/>
        <a:ext cx="1844924" cy="381708"/>
      </dsp:txXfrm>
    </dsp:sp>
    <dsp:sp modelId="{CBAC8B49-F3CF-4652-A530-1C66EE19DB5B}">
      <dsp:nvSpPr>
        <dsp:cNvPr id="0" name=""/>
        <dsp:cNvSpPr/>
      </dsp:nvSpPr>
      <dsp:spPr>
        <a:xfrm>
          <a:off x="2338477" y="441978"/>
          <a:ext cx="1272361" cy="2544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podizanje svijesti javnosti o važnosti inkluzivnog obrazovanja učenika s </a:t>
          </a:r>
          <a:r>
            <a:rPr lang="hr-HR" sz="1800" kern="1200"/>
            <a:t>TUR </a:t>
          </a:r>
          <a:endParaRPr lang="hr-HR" sz="1800" kern="1200" dirty="0"/>
        </a:p>
      </dsp:txBody>
      <dsp:txXfrm>
        <a:off x="2338477" y="441978"/>
        <a:ext cx="1272361" cy="2544723"/>
      </dsp:txXfrm>
    </dsp:sp>
    <dsp:sp modelId="{0EBA5E30-4E68-430C-8053-E8BBF71D4C48}">
      <dsp:nvSpPr>
        <dsp:cNvPr id="0" name=""/>
        <dsp:cNvSpPr/>
      </dsp:nvSpPr>
      <dsp:spPr>
        <a:xfrm>
          <a:off x="3784451" y="441978"/>
          <a:ext cx="636180" cy="636180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30A7E-0809-4F92-B0D1-C2D7FC09B95F}">
      <dsp:nvSpPr>
        <dsp:cNvPr id="0" name=""/>
        <dsp:cNvSpPr/>
      </dsp:nvSpPr>
      <dsp:spPr>
        <a:xfrm>
          <a:off x="3848069" y="505596"/>
          <a:ext cx="508944" cy="50894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61778-EF7F-4627-A71C-B33E40C300E9}">
      <dsp:nvSpPr>
        <dsp:cNvPr id="0" name=""/>
        <dsp:cNvSpPr/>
      </dsp:nvSpPr>
      <dsp:spPr>
        <a:xfrm rot="16200000">
          <a:off x="3052843" y="1873385"/>
          <a:ext cx="1844924" cy="381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KAKO</a:t>
          </a:r>
        </a:p>
      </dsp:txBody>
      <dsp:txXfrm>
        <a:off x="3052843" y="1873385"/>
        <a:ext cx="1844924" cy="381708"/>
      </dsp:txXfrm>
    </dsp:sp>
    <dsp:sp modelId="{BAC5A253-02A7-423D-9B82-9B506DFAF55A}">
      <dsp:nvSpPr>
        <dsp:cNvPr id="0" name=""/>
        <dsp:cNvSpPr/>
      </dsp:nvSpPr>
      <dsp:spPr>
        <a:xfrm>
          <a:off x="4229777" y="441978"/>
          <a:ext cx="1272361" cy="2544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približiti izazove s kojima se susreću djeca s TUR te na koji način koriste AT u svladavanju tih teškoća</a:t>
          </a:r>
        </a:p>
      </dsp:txBody>
      <dsp:txXfrm>
        <a:off x="4229777" y="441978"/>
        <a:ext cx="1272361" cy="25447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09D50-7576-4176-B286-112C18AB7775}">
      <dsp:nvSpPr>
        <dsp:cNvPr id="0" name=""/>
        <dsp:cNvSpPr/>
      </dsp:nvSpPr>
      <dsp:spPr>
        <a:xfrm>
          <a:off x="3428" y="874982"/>
          <a:ext cx="1499193" cy="899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zvučni zapisi</a:t>
          </a:r>
        </a:p>
      </dsp:txBody>
      <dsp:txXfrm>
        <a:off x="29774" y="901328"/>
        <a:ext cx="1446501" cy="846824"/>
      </dsp:txXfrm>
    </dsp:sp>
    <dsp:sp modelId="{278607F0-11E7-4CA4-B22B-7916DCD1B64F}">
      <dsp:nvSpPr>
        <dsp:cNvPr id="0" name=""/>
        <dsp:cNvSpPr/>
      </dsp:nvSpPr>
      <dsp:spPr>
        <a:xfrm>
          <a:off x="1652541" y="1138841"/>
          <a:ext cx="317829" cy="371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1652541" y="1213201"/>
        <a:ext cx="222480" cy="223079"/>
      </dsp:txXfrm>
    </dsp:sp>
    <dsp:sp modelId="{9A9A8B4E-336F-40F9-B42B-8F363146C2FA}">
      <dsp:nvSpPr>
        <dsp:cNvPr id="0" name=""/>
        <dsp:cNvSpPr/>
      </dsp:nvSpPr>
      <dsp:spPr>
        <a:xfrm>
          <a:off x="2102299" y="874982"/>
          <a:ext cx="1499193" cy="899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različitosti</a:t>
          </a:r>
        </a:p>
      </dsp:txBody>
      <dsp:txXfrm>
        <a:off x="2128645" y="901328"/>
        <a:ext cx="1446501" cy="846824"/>
      </dsp:txXfrm>
    </dsp:sp>
    <dsp:sp modelId="{1866BE88-5F70-40B8-BFE4-1DAE3C417A31}">
      <dsp:nvSpPr>
        <dsp:cNvPr id="0" name=""/>
        <dsp:cNvSpPr/>
      </dsp:nvSpPr>
      <dsp:spPr>
        <a:xfrm>
          <a:off x="3751412" y="1138841"/>
          <a:ext cx="317829" cy="371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3751412" y="1213201"/>
        <a:ext cx="222480" cy="223079"/>
      </dsp:txXfrm>
    </dsp:sp>
    <dsp:sp modelId="{F74F8C9A-1853-4098-B9BC-BB35D31346F3}">
      <dsp:nvSpPr>
        <dsp:cNvPr id="0" name=""/>
        <dsp:cNvSpPr/>
      </dsp:nvSpPr>
      <dsp:spPr>
        <a:xfrm>
          <a:off x="4201170" y="874982"/>
          <a:ext cx="1499193" cy="899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multikulturalnost</a:t>
          </a:r>
        </a:p>
      </dsp:txBody>
      <dsp:txXfrm>
        <a:off x="4227516" y="901328"/>
        <a:ext cx="1446501" cy="846824"/>
      </dsp:txXfrm>
    </dsp:sp>
    <dsp:sp modelId="{9FEE0E12-A18B-429D-A1E4-60B792C57694}">
      <dsp:nvSpPr>
        <dsp:cNvPr id="0" name=""/>
        <dsp:cNvSpPr/>
      </dsp:nvSpPr>
      <dsp:spPr>
        <a:xfrm>
          <a:off x="5850283" y="1138841"/>
          <a:ext cx="317829" cy="371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5850283" y="1213201"/>
        <a:ext cx="222480" cy="223079"/>
      </dsp:txXfrm>
    </dsp:sp>
    <dsp:sp modelId="{1E3E47CE-AABD-4B10-8F1E-A6DA27ED8B3A}">
      <dsp:nvSpPr>
        <dsp:cNvPr id="0" name=""/>
        <dsp:cNvSpPr/>
      </dsp:nvSpPr>
      <dsp:spPr>
        <a:xfrm>
          <a:off x="6300041" y="874982"/>
          <a:ext cx="1499193" cy="899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društvena uključenost</a:t>
          </a:r>
        </a:p>
      </dsp:txBody>
      <dsp:txXfrm>
        <a:off x="6326387" y="901328"/>
        <a:ext cx="1446501" cy="846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953C3-8118-4C72-91EC-14486E12A56E}">
      <dsp:nvSpPr>
        <dsp:cNvPr id="0" name=""/>
        <dsp:cNvSpPr/>
      </dsp:nvSpPr>
      <dsp:spPr>
        <a:xfrm>
          <a:off x="0" y="9202"/>
          <a:ext cx="6276511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Proces nastanka: definiranje problema; algoritmi; kodiranje; testiranje i ispravljanje pogrešaka; dokumentacija – upute za rad; održavanje</a:t>
          </a:r>
          <a:endParaRPr lang="en-US" sz="1900" kern="1200" dirty="0"/>
        </a:p>
      </dsp:txBody>
      <dsp:txXfrm>
        <a:off x="51003" y="60205"/>
        <a:ext cx="6174505" cy="942803"/>
      </dsp:txXfrm>
    </dsp:sp>
    <dsp:sp modelId="{41298447-A49C-43A2-BA5D-5693A0B4F8F3}">
      <dsp:nvSpPr>
        <dsp:cNvPr id="0" name=""/>
        <dsp:cNvSpPr/>
      </dsp:nvSpPr>
      <dsp:spPr>
        <a:xfrm>
          <a:off x="0" y="1108732"/>
          <a:ext cx="6276511" cy="1044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Višeplatformski alat - Unity</a:t>
          </a:r>
          <a:endParaRPr lang="en-US" sz="1900" kern="1200"/>
        </a:p>
      </dsp:txBody>
      <dsp:txXfrm>
        <a:off x="51003" y="1159735"/>
        <a:ext cx="6174505" cy="942803"/>
      </dsp:txXfrm>
    </dsp:sp>
    <dsp:sp modelId="{8822E7B7-88BB-4503-9CD1-C8958DE34250}">
      <dsp:nvSpPr>
        <dsp:cNvPr id="0" name=""/>
        <dsp:cNvSpPr/>
      </dsp:nvSpPr>
      <dsp:spPr>
        <a:xfrm>
          <a:off x="0" y="2208262"/>
          <a:ext cx="6276511" cy="10448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Dvojezičnost (hrv., engl.)</a:t>
          </a:r>
          <a:endParaRPr lang="en-US" sz="1900" kern="1200"/>
        </a:p>
      </dsp:txBody>
      <dsp:txXfrm>
        <a:off x="51003" y="2259265"/>
        <a:ext cx="6174505" cy="942803"/>
      </dsp:txXfrm>
    </dsp:sp>
    <dsp:sp modelId="{95977769-3C72-48A2-A3D5-E140D1D29F21}">
      <dsp:nvSpPr>
        <dsp:cNvPr id="0" name=""/>
        <dsp:cNvSpPr/>
      </dsp:nvSpPr>
      <dsp:spPr>
        <a:xfrm>
          <a:off x="0" y="3307791"/>
          <a:ext cx="6276511" cy="10448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Dobra podloga za više jezičnost</a:t>
          </a:r>
          <a:endParaRPr lang="en-US" sz="1900" kern="1200"/>
        </a:p>
      </dsp:txBody>
      <dsp:txXfrm>
        <a:off x="51003" y="3358794"/>
        <a:ext cx="6174505" cy="94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EDBCAFE-E84F-0CBC-6118-6472DCDA0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48DF677-31FE-557F-7BE2-6350EFA241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3656" y="2611835"/>
            <a:ext cx="9215437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58AF8B3-411B-5507-9920-54573BA974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658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A34A34D-FD4C-EC1A-7991-133CBA40D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3657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4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475CECC4-6C67-7B44-71F1-A33BEA22A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185770E-3AA7-3C94-480E-231BF56E04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3656" y="2611835"/>
            <a:ext cx="9215437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BCE82B9-DF6D-B17D-A88B-FEC80A479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658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CCAE0AB-3CA7-4F53-632E-D102C1AFB9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3657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6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7541E8C2-1DAF-CA46-3206-D85A660B9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50D971F-9D7F-C5A7-C021-F112796A6A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3428" y="2606222"/>
            <a:ext cx="4881562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4CF8176-9A2A-561D-920A-F155691EE9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3657" y="2611835"/>
            <a:ext cx="4881562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346D451-F704-A02E-EDF0-7FAF95A3C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658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57D0CBC-6476-CAC0-F155-6D01C87EA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3657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F25BBDF-6B58-9D53-258D-E42ABA8894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429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6842386-F567-C60F-508C-FC13223918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3428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44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143D13AF-5BF1-AF52-7462-78FFA47AA7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D5D63B1-3CA0-A915-8AEB-6FD18C858B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3656" y="2611835"/>
            <a:ext cx="9215437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8EB7C3B-2045-923C-5AD4-F02183710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658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4AD259E-F722-8896-67ED-17542D7D91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3657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9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A3DABA01-D3C4-720D-6672-5D9A8C290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B26388-BCBF-7454-FA2E-90C65C149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3428" y="2606222"/>
            <a:ext cx="4881562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4CA0F45-C721-DFF0-3A25-81DB8FCADD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3657" y="2611835"/>
            <a:ext cx="4881562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62A3FF9-FAFD-1518-F4B9-E84181282B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658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ABF877B-6E51-C818-8BC0-8B53C8BF7B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3657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8DE4E2A-ACE8-7940-53CF-34DB8B209A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429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1B28B6C-0904-DAB6-BF5D-D8751A6043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3428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26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98893B1-0026-B804-3207-15EA3DDF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69BE722-1440-AB5D-B289-86DCB88B71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3656" y="2611835"/>
            <a:ext cx="9215437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5B4FBFC-22CB-BB0C-0D0D-9B046E8EC8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658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2E01780-D892-C309-096B-4E6BB5E94A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3657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05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12F1CFE-E54B-8DD2-0962-C53CFAD92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8A338A-2EE3-B712-EEE5-497AF4C550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3428" y="2606222"/>
            <a:ext cx="4881562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9BF86E-DD7A-E32B-D10C-B06059CEB3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3657" y="2611835"/>
            <a:ext cx="4881562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B09ABB-A1B0-2CAC-81A9-B3D2954DE3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658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B5F1E08-FD9F-2E57-F58D-39BF1B0F47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3657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A32E0B0-9137-1017-4C82-6AE6953F7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429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55C01BC-3639-88CB-A131-1B989ADBD6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3428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50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23E47-91E6-157B-6A31-16487A5DD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28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CF366-3C93-42F6-B02A-EEA01A68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A59A8A-D398-45E7-BEA3-49746732D6F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763302-C523-4D7B-A8E6-90462F7C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A3157-EFE2-4946-BFEA-0333FDBD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43B1D-82A3-448D-A209-12FE1EF72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1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FDFC39-79CA-4892-9349-D833980CAF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658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E5AFE8-19F1-407C-B03E-6959F82FCE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3657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EE4960-C8F8-4D41-BC4A-038790F45E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3656" y="2606174"/>
            <a:ext cx="9216000" cy="30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4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33C3B5E-3B56-58D1-117B-46E5301990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3428" y="2606222"/>
            <a:ext cx="4881562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4D2FA8D-2D1D-A32C-47BA-54718AC8E7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3657" y="2611835"/>
            <a:ext cx="4881562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3F1AC8A-E989-5152-CFAC-B6014EAAB3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658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2E363E2F-80B7-24F5-853E-C7433852E1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3657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6605BCE-A478-3904-72F8-6FF2612792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429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34C4627-C54D-90A4-67D9-518451CD5E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3428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6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7988114-BC28-0320-7A55-CB5715AF9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4F841BD-3036-CD2B-1668-300A74964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3656" y="2611835"/>
            <a:ext cx="9215437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06DCD0E-9ACC-7990-FB31-9251B165E8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658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60B5C52-5C1E-71DE-04A1-957690F8D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3657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93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D16CAE5-BBFE-B5AA-0CAA-0DDF5C7BC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4891416-3784-D2A9-BC6D-90778076FA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3428" y="2606222"/>
            <a:ext cx="4881562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74A173-ECBF-9107-B12F-46B8475151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3657" y="2611835"/>
            <a:ext cx="4881562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D1D696-708D-B7DF-ED1D-468C9B51D1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658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3D7C892-0346-6398-50CA-611645A6FB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3657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F458BA9-7291-E15B-EF22-4911ADCE0F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429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B439090-81E0-385F-42C7-4482FEB2C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3428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0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D6B01A10-2287-0891-D0B5-772562962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B4BE9B8-0083-A683-C7C3-B86263F24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3656" y="2611835"/>
            <a:ext cx="9215437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50444AA-D64C-BA64-514C-FC19DA4EC7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658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3FEBBFA-8AE1-86F6-24A1-F5EDB22617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3657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4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9B7DEE87-54F6-5C50-A9AF-CEDCCDFB4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F968F11-759E-E897-A7C3-2DA71D402A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3428" y="2606222"/>
            <a:ext cx="4881562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B8F945A-BD10-04EA-37C2-34CD8F74EB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3657" y="2611835"/>
            <a:ext cx="4881562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58D2AE9-4B35-F14E-A675-F56CFB7921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658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8C0B3DB-ABF5-D562-ECAD-0F21612BC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3657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80C5844-FA11-0559-93BA-1A69A925EC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429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8B68EFA-C140-1B72-E8F4-56EE784E54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3428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4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1FE528D6-8F59-5B62-6B9E-95E077C96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9F51631-C6D5-AF2B-07F0-D1B41FDB3D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3656" y="2611835"/>
            <a:ext cx="9215437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0E55BDF-69C7-582E-1397-F26103BF58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658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6162FF7-94CA-FB66-8908-0BEDCA7A7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3657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0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, bar chart&#10;&#10;Description automatically generated">
            <a:extLst>
              <a:ext uri="{FF2B5EF4-FFF2-40B4-BE49-F238E27FC236}">
                <a16:creationId xmlns:a16="http://schemas.microsoft.com/office/drawing/2014/main" id="{6A799909-1F2C-09AF-2644-4F935BB48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47C674D-1BAA-E401-CCCC-EB09BD40AC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3428" y="2606222"/>
            <a:ext cx="4881562" cy="1078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7046E04-C9A6-BBF0-FD90-514EBBDC94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3657" y="2611835"/>
            <a:ext cx="4881562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ounders Grotesk Regular" panose="020B0503030202060203" pitchFamily="34" charset="-18"/>
              </a:defRPr>
            </a:lvl1pPr>
          </a:lstStyle>
          <a:p>
            <a:pPr lvl="0"/>
            <a:r>
              <a:rPr lang="hr-HR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23ACC62-D0D1-86C8-4007-661A937AD0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658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08F2841-4277-208D-65DC-226376CCAD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3657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B366009-E36B-85A3-0073-92DD8150EE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429" y="1364577"/>
            <a:ext cx="4896000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title</a:t>
            </a:r>
            <a:endParaRPr lang="en-GB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69B65A5-3C16-423B-C610-34AD71D9B3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3428" y="1868988"/>
            <a:ext cx="4896000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Founders Grotesk Semibold" panose="020B0703030202060203" pitchFamily="34" charset="-18"/>
              </a:defRPr>
            </a:lvl1pPr>
          </a:lstStyle>
          <a:p>
            <a:pPr lvl="0"/>
            <a:r>
              <a:rPr lang="hr-HR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08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0DA64-9B4E-AA02-C4F8-2DA2DB30F88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0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7" r:id="rId3"/>
    <p:sldLayoutId id="2147483660" r:id="rId4"/>
    <p:sldLayoutId id="2147483668" r:id="rId5"/>
    <p:sldLayoutId id="2147483661" r:id="rId6"/>
    <p:sldLayoutId id="2147483669" r:id="rId7"/>
    <p:sldLayoutId id="2147483662" r:id="rId8"/>
    <p:sldLayoutId id="2147483670" r:id="rId9"/>
    <p:sldLayoutId id="2147483663" r:id="rId10"/>
    <p:sldLayoutId id="2147483671" r:id="rId11"/>
    <p:sldLayoutId id="2147483664" r:id="rId12"/>
    <p:sldLayoutId id="2147483672" r:id="rId13"/>
    <p:sldLayoutId id="2147483665" r:id="rId14"/>
    <p:sldLayoutId id="2147483673" r:id="rId15"/>
    <p:sldLayoutId id="2147483666" r:id="rId16"/>
    <p:sldLayoutId id="21474836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BE21CE-3675-222B-FC3D-53546CA45E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hr-HR" dirty="0"/>
              <a:t> </a:t>
            </a:r>
          </a:p>
          <a:p>
            <a:endParaRPr lang="hr-HR" dirty="0"/>
          </a:p>
          <a:p>
            <a:r>
              <a:rPr lang="hr-HR" dirty="0"/>
              <a:t>Dr. sc. Ivan Slivar, FER UNIZG</a:t>
            </a:r>
          </a:p>
          <a:p>
            <a:r>
              <a:rPr lang="hr-HR" dirty="0"/>
              <a:t>Ivana Vinceković, mag. </a:t>
            </a:r>
            <a:r>
              <a:rPr lang="hr-HR" dirty="0" err="1"/>
              <a:t>rehab</a:t>
            </a:r>
            <a:r>
              <a:rPr lang="hr-HR" dirty="0"/>
              <a:t>. </a:t>
            </a:r>
            <a:r>
              <a:rPr lang="hr-HR" dirty="0" err="1"/>
              <a:t>educ</a:t>
            </a:r>
            <a:r>
              <a:rPr lang="hr-HR" dirty="0"/>
              <a:t>., ERF UNIZG</a:t>
            </a:r>
          </a:p>
          <a:p>
            <a:r>
              <a:rPr lang="hr-HR" dirty="0"/>
              <a:t>Dr. sc. Ivana Rašan, FER UNIZG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69D52B-11A2-13B9-0343-E9285042D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hr-HR" sz="3600" dirty="0">
                <a:latin typeface="Founders Grotesk Semibold" panose="020B0703030202060203" charset="0"/>
                <a:cs typeface="Founders Grotesk Semibold" panose="020B0703030202060203" charset="0"/>
              </a:rPr>
              <a:t>Ozbiljna igra kao alat za podizanje svijesti o ulozi asistivne tehnologije u </a:t>
            </a:r>
            <a:r>
              <a:rPr lang="hr-HR" sz="3600" dirty="0" err="1">
                <a:latin typeface="Founders Grotesk Semibold" panose="020B0703030202060203" charset="0"/>
                <a:cs typeface="Founders Grotesk Semibold" panose="020B0703030202060203" charset="0"/>
              </a:rPr>
              <a:t>uključivom</a:t>
            </a:r>
            <a:r>
              <a:rPr lang="hr-HR" sz="3600" dirty="0">
                <a:latin typeface="Founders Grotesk Semibold" panose="020B0703030202060203" charset="0"/>
                <a:cs typeface="Founders Grotesk Semibold" panose="020B0703030202060203" charset="0"/>
              </a:rPr>
              <a:t> društvu  </a:t>
            </a:r>
          </a:p>
        </p:txBody>
      </p:sp>
    </p:spTree>
    <p:extLst>
      <p:ext uri="{BB962C8B-B14F-4D97-AF65-F5344CB8AC3E}">
        <p14:creationId xmlns:p14="http://schemas.microsoft.com/office/powerpoint/2010/main" val="2755352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246AD-99DF-3095-AFD6-6B90499D8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567" y="2423604"/>
            <a:ext cx="9665613" cy="4234647"/>
          </a:xfrm>
        </p:spPr>
        <p:txBody>
          <a:bodyPr/>
          <a:lstStyle/>
          <a:p>
            <a:r>
              <a:rPr lang="hr-HR" dirty="0" err="1"/>
              <a:t>Asistivna</a:t>
            </a:r>
            <a:r>
              <a:rPr lang="hr-HR" dirty="0"/>
              <a:t> tehnologija – za mnoge je nepoznanica</a:t>
            </a:r>
          </a:p>
          <a:p>
            <a:r>
              <a:rPr lang="hr-HR" dirty="0"/>
              <a:t>Prirodna ljudska reakcija na nepoznato = strah </a:t>
            </a:r>
          </a:p>
          <a:p>
            <a:r>
              <a:rPr lang="hr-HR" dirty="0"/>
              <a:t>Spoznaja da je uzrok neprimjerenih reakcija često strah nama je dodatni motiv</a:t>
            </a:r>
          </a:p>
          <a:p>
            <a:r>
              <a:rPr lang="hr-HR" b="1" dirty="0"/>
              <a:t>Naši koraci…</a:t>
            </a:r>
          </a:p>
          <a:p>
            <a:pPr marL="342900" indent="-342900">
              <a:buFontTx/>
              <a:buChar char="-"/>
            </a:pPr>
            <a:r>
              <a:rPr lang="hr-HR" dirty="0"/>
              <a:t>približavanje </a:t>
            </a:r>
            <a:r>
              <a:rPr lang="hr-HR" dirty="0" err="1"/>
              <a:t>asistivne</a:t>
            </a:r>
            <a:r>
              <a:rPr lang="hr-HR" dirty="0"/>
              <a:t> tehnologije okolini na zabavan način</a:t>
            </a:r>
          </a:p>
          <a:p>
            <a:pPr marL="342900" indent="-342900">
              <a:buFontTx/>
              <a:buChar char="-"/>
            </a:pPr>
            <a:r>
              <a:rPr lang="hr-HR" dirty="0"/>
              <a:t>ukazivanje na svrhu i prednosti </a:t>
            </a:r>
            <a:r>
              <a:rPr lang="hr-HR" dirty="0" err="1"/>
              <a:t>asistivne</a:t>
            </a:r>
            <a:r>
              <a:rPr lang="hr-HR" dirty="0"/>
              <a:t> tehnologije </a:t>
            </a:r>
          </a:p>
          <a:p>
            <a:r>
              <a:rPr lang="hr-HR" b="1" dirty="0"/>
              <a:t>Vode nas prema cilju…</a:t>
            </a:r>
          </a:p>
          <a:p>
            <a:r>
              <a:rPr lang="hr-HR" dirty="0"/>
              <a:t>- da </a:t>
            </a:r>
            <a:r>
              <a:rPr lang="hr-HR" dirty="0" err="1"/>
              <a:t>asistivna</a:t>
            </a:r>
            <a:r>
              <a:rPr lang="hr-HR" dirty="0"/>
              <a:t> tehnologija postane uobičajeni element svakodnevice</a:t>
            </a:r>
          </a:p>
          <a:p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5F7FE-9028-0DFE-4009-F0351E68F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480" y="949911"/>
            <a:ext cx="10029706" cy="581048"/>
          </a:xfrm>
        </p:spPr>
        <p:txBody>
          <a:bodyPr/>
          <a:lstStyle/>
          <a:p>
            <a:r>
              <a:rPr lang="hr-HR" dirty="0"/>
              <a:t>Strah od nepoznatog  i neprimjerene reakcije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334F37EE-4F89-AAAA-1498-24C636AA25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000" y="1674758"/>
            <a:ext cx="4896000" cy="605047"/>
          </a:xfrm>
        </p:spPr>
        <p:txBody>
          <a:bodyPr/>
          <a:lstStyle/>
          <a:p>
            <a:r>
              <a:rPr lang="hr-HR" dirty="0"/>
              <a:t>Rješenje: Osvješćivanje </a:t>
            </a:r>
          </a:p>
        </p:txBody>
      </p:sp>
    </p:spTree>
    <p:extLst>
      <p:ext uri="{BB962C8B-B14F-4D97-AF65-F5344CB8AC3E}">
        <p14:creationId xmlns:p14="http://schemas.microsoft.com/office/powerpoint/2010/main" val="3868900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4406AD-2D93-3259-1712-A4D857B91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608E-E2D6-EBF6-ACE6-1CE257BC26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F1E20-35B1-5FD0-B7C6-6F52425CF7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5" descr="Osoba ima sat na ruci, au u drugoj ruci drži tablet. Na tabletu je otvorena ICT-AAC aplikacija Koliko je sati.">
            <a:extLst>
              <a:ext uri="{FF2B5EF4-FFF2-40B4-BE49-F238E27FC236}">
                <a16:creationId xmlns:a16="http://schemas.microsoft.com/office/drawing/2014/main" id="{3037D211-218E-2CE2-CFF8-36F41E99C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t="5064" r="14868" b="4683"/>
          <a:stretch/>
        </p:blipFill>
        <p:spPr>
          <a:xfrm>
            <a:off x="612559" y="1029810"/>
            <a:ext cx="10191565" cy="55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2394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45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1ACE3-2D52-743E-0897-7D932C893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3658" y="912481"/>
            <a:ext cx="9966532" cy="1035296"/>
          </a:xfrm>
        </p:spPr>
        <p:txBody>
          <a:bodyPr/>
          <a:lstStyle/>
          <a:p>
            <a:r>
              <a:rPr lang="hr-HR" dirty="0"/>
              <a:t>Programska rješenja u ulozi podizanja svijesti o nužnosti društvene </a:t>
            </a:r>
            <a:r>
              <a:rPr lang="hr-HR" dirty="0" err="1"/>
              <a:t>uključivosti</a:t>
            </a:r>
            <a:r>
              <a:rPr lang="hr-HR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7850742-71D0-786E-8C4B-4572B28DE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5481785"/>
            <a:ext cx="2859272" cy="12863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43D95AB-2F89-6363-A6F2-EFDC66E3B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31" y="1899087"/>
            <a:ext cx="3523793" cy="1585097"/>
          </a:xfrm>
          <a:prstGeom prst="rect">
            <a:avLst/>
          </a:prstGeom>
        </p:spPr>
      </p:pic>
      <p:graphicFrame>
        <p:nvGraphicFramePr>
          <p:cNvPr id="9" name="Text Placeholder 1">
            <a:extLst>
              <a:ext uri="{FF2B5EF4-FFF2-40B4-BE49-F238E27FC236}">
                <a16:creationId xmlns:a16="http://schemas.microsoft.com/office/drawing/2014/main" id="{1AE17C9F-D150-EAC2-4D33-B97AB47ED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781607"/>
              </p:ext>
            </p:extLst>
          </p:nvPr>
        </p:nvGraphicFramePr>
        <p:xfrm>
          <a:off x="790113" y="1947777"/>
          <a:ext cx="10188229" cy="418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3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5FA152-4CB1-14ED-1CF7-06CB9ACFB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037" y="530845"/>
            <a:ext cx="5933592" cy="692721"/>
          </a:xfrm>
        </p:spPr>
        <p:txBody>
          <a:bodyPr/>
          <a:lstStyle/>
          <a:p>
            <a:r>
              <a:rPr lang="hr-HR" dirty="0"/>
              <a:t>Primjeri ICT-AAC ozbiljnih igara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A26C6F3-0E52-242E-F64D-ECEFCAB3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390" y="3186871"/>
            <a:ext cx="5038086" cy="314028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F91A74F-8E08-5958-DC6B-51D3A0C42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03" y="1660503"/>
            <a:ext cx="4100830" cy="256569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E75B18B-237F-9F2B-4A89-148CD93E9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345" y="1280749"/>
            <a:ext cx="3529609" cy="294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53CC4F-30FB-AE99-7BBC-062206B318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9AE38-A919-C8A4-0587-AD038B0B4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3656" y="981902"/>
            <a:ext cx="10767810" cy="583200"/>
          </a:xfrm>
        </p:spPr>
        <p:txBody>
          <a:bodyPr/>
          <a:lstStyle/>
          <a:p>
            <a:r>
              <a:rPr lang="hr-HR" dirty="0" err="1"/>
              <a:t>Asistivna</a:t>
            </a:r>
            <a:r>
              <a:rPr lang="hr-HR" dirty="0"/>
              <a:t> tehnologija kao suputnik u svakodnevnici krajnjih korisnika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EAB20-BA15-2FEF-58B1-B49B0C4B02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DDD11A7-5005-7C84-3F74-55AAAC27FE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864628"/>
              </p:ext>
            </p:extLst>
          </p:nvPr>
        </p:nvGraphicFramePr>
        <p:xfrm>
          <a:off x="127501" y="770885"/>
          <a:ext cx="11964312" cy="4615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Calendar&#10;&#10;Description automatically generated">
            <a:extLst>
              <a:ext uri="{FF2B5EF4-FFF2-40B4-BE49-F238E27FC236}">
                <a16:creationId xmlns:a16="http://schemas.microsoft.com/office/drawing/2014/main" id="{92AD1D97-D160-BD05-FACA-EEAF3C2E9E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0" y="4646333"/>
            <a:ext cx="2136305" cy="1602229"/>
          </a:xfrm>
          <a:prstGeom prst="rect">
            <a:avLst/>
          </a:prstGeom>
        </p:spPr>
      </p:pic>
      <p:pic>
        <p:nvPicPr>
          <p:cNvPr id="16" name="Picture 15" descr="A picture containing electronics, indoor&#10;&#10;Description automatically generated">
            <a:extLst>
              <a:ext uri="{FF2B5EF4-FFF2-40B4-BE49-F238E27FC236}">
                <a16:creationId xmlns:a16="http://schemas.microsoft.com/office/drawing/2014/main" id="{CEA03E7F-29F6-3896-3438-50318D4476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10" y="4646331"/>
            <a:ext cx="2068883" cy="1552195"/>
          </a:xfrm>
          <a:prstGeom prst="rect">
            <a:avLst/>
          </a:prstGeom>
        </p:spPr>
      </p:pic>
      <p:pic>
        <p:nvPicPr>
          <p:cNvPr id="18" name="Picture 17" descr="A close-up of a computer keyboard&#10;&#10;Description automatically generated with low confidence">
            <a:extLst>
              <a:ext uri="{FF2B5EF4-FFF2-40B4-BE49-F238E27FC236}">
                <a16:creationId xmlns:a16="http://schemas.microsoft.com/office/drawing/2014/main" id="{74DCDD5A-4135-63BD-A9C9-802AE83597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79" y="4646331"/>
            <a:ext cx="3968630" cy="1602230"/>
          </a:xfrm>
          <a:prstGeom prst="rect">
            <a:avLst/>
          </a:prstGeom>
        </p:spPr>
      </p:pic>
      <p:pic>
        <p:nvPicPr>
          <p:cNvPr id="20" name="Picture 19" descr="A picture containing floor, indoor, chair, desk&#10;&#10;Description automatically generated">
            <a:extLst>
              <a:ext uri="{FF2B5EF4-FFF2-40B4-BE49-F238E27FC236}">
                <a16:creationId xmlns:a16="http://schemas.microsoft.com/office/drawing/2014/main" id="{222D8D2E-186A-3707-48B7-C6FF9A7D10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10" y="4646332"/>
            <a:ext cx="1097568" cy="16022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946F34-30A2-1087-D4A5-6F9C35FCADC1}"/>
              </a:ext>
            </a:extLst>
          </p:cNvPr>
          <p:cNvSpPr txBox="1"/>
          <p:nvPr/>
        </p:nvSpPr>
        <p:spPr>
          <a:xfrm>
            <a:off x="561740" y="4213264"/>
            <a:ext cx="4355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Asistivna tehnologija oko nas</a:t>
            </a:r>
          </a:p>
        </p:txBody>
      </p:sp>
    </p:spTree>
    <p:extLst>
      <p:ext uri="{BB962C8B-B14F-4D97-AF65-F5344CB8AC3E}">
        <p14:creationId xmlns:p14="http://schemas.microsoft.com/office/powerpoint/2010/main" val="1770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FACB0E-70D6-2E3C-98D1-CB4F9D073C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/>
              <a:t>ICT-ukljUČILICA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4E625-4EB5-D8ED-15FD-37BFD1F54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r-HR" dirty="0"/>
              <a:t>Rezultat projekta ATTEND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CEED47-A70A-B80D-8605-F15B8CE1EFDA}"/>
              </a:ext>
            </a:extLst>
          </p:cNvPr>
          <p:cNvGrpSpPr/>
          <p:nvPr/>
        </p:nvGrpSpPr>
        <p:grpSpPr>
          <a:xfrm>
            <a:off x="8210323" y="1162056"/>
            <a:ext cx="3910520" cy="5127359"/>
            <a:chOff x="-1232470" y="1364577"/>
            <a:chExt cx="1820128" cy="5418666"/>
          </a:xfrm>
        </p:grpSpPr>
        <p:sp>
          <p:nvSpPr>
            <p:cNvPr id="9" name="Arrow: Circular 8">
              <a:extLst>
                <a:ext uri="{FF2B5EF4-FFF2-40B4-BE49-F238E27FC236}">
                  <a16:creationId xmlns:a16="http://schemas.microsoft.com/office/drawing/2014/main" id="{6504D2A2-FC31-7B7E-EB8E-90BB35DF918D}"/>
                </a:ext>
              </a:extLst>
            </p:cNvPr>
            <p:cNvSpPr/>
            <p:nvPr/>
          </p:nvSpPr>
          <p:spPr>
            <a:xfrm>
              <a:off x="-836755" y="1364577"/>
              <a:ext cx="1424413" cy="1424567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20E57F67-4506-F043-97FD-B2BF1C2F0B56}"/>
                </a:ext>
              </a:extLst>
            </p:cNvPr>
            <p:cNvSpPr/>
            <p:nvPr/>
          </p:nvSpPr>
          <p:spPr>
            <a:xfrm>
              <a:off x="-522135" y="1797750"/>
              <a:ext cx="794903" cy="397188"/>
            </a:xfrm>
            <a:custGeom>
              <a:avLst/>
              <a:gdLst>
                <a:gd name="connsiteX0" fmla="*/ 0 w 794903"/>
                <a:gd name="connsiteY0" fmla="*/ 0 h 397188"/>
                <a:gd name="connsiteX1" fmla="*/ 794903 w 794903"/>
                <a:gd name="connsiteY1" fmla="*/ 0 h 397188"/>
                <a:gd name="connsiteX2" fmla="*/ 794903 w 794903"/>
                <a:gd name="connsiteY2" fmla="*/ 397188 h 397188"/>
                <a:gd name="connsiteX3" fmla="*/ 0 w 794903"/>
                <a:gd name="connsiteY3" fmla="*/ 397188 h 397188"/>
                <a:gd name="connsiteX4" fmla="*/ 0 w 794903"/>
                <a:gd name="connsiteY4" fmla="*/ 0 h 39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903" h="397188">
                  <a:moveTo>
                    <a:pt x="0" y="0"/>
                  </a:moveTo>
                  <a:lnTo>
                    <a:pt x="794903" y="0"/>
                  </a:lnTo>
                  <a:lnTo>
                    <a:pt x="794903" y="397188"/>
                  </a:lnTo>
                  <a:lnTo>
                    <a:pt x="0" y="3971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400" b="1" kern="1200" dirty="0"/>
                <a:t>Fakultet elektrotehnike i računarstva</a:t>
              </a:r>
            </a:p>
          </p:txBody>
        </p:sp>
        <p:sp>
          <p:nvSpPr>
            <p:cNvPr id="11" name="Shape 10">
              <a:extLst>
                <a:ext uri="{FF2B5EF4-FFF2-40B4-BE49-F238E27FC236}">
                  <a16:creationId xmlns:a16="http://schemas.microsoft.com/office/drawing/2014/main" id="{35F1BBD0-93E1-ACE8-6F50-26B75DA6888C}"/>
                </a:ext>
              </a:extLst>
            </p:cNvPr>
            <p:cNvSpPr/>
            <p:nvPr/>
          </p:nvSpPr>
          <p:spPr>
            <a:xfrm>
              <a:off x="-1232470" y="2183337"/>
              <a:ext cx="1424413" cy="1424567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F8B99D23-0C97-8CEA-DA96-B340850113D9}"/>
                </a:ext>
              </a:extLst>
            </p:cNvPr>
            <p:cNvSpPr/>
            <p:nvPr/>
          </p:nvSpPr>
          <p:spPr>
            <a:xfrm>
              <a:off x="-919586" y="2700820"/>
              <a:ext cx="794903" cy="397188"/>
            </a:xfrm>
            <a:custGeom>
              <a:avLst/>
              <a:gdLst>
                <a:gd name="connsiteX0" fmla="*/ 0 w 794903"/>
                <a:gd name="connsiteY0" fmla="*/ 0 h 397188"/>
                <a:gd name="connsiteX1" fmla="*/ 794903 w 794903"/>
                <a:gd name="connsiteY1" fmla="*/ 0 h 397188"/>
                <a:gd name="connsiteX2" fmla="*/ 794903 w 794903"/>
                <a:gd name="connsiteY2" fmla="*/ 397188 h 397188"/>
                <a:gd name="connsiteX3" fmla="*/ 0 w 794903"/>
                <a:gd name="connsiteY3" fmla="*/ 397188 h 397188"/>
                <a:gd name="connsiteX4" fmla="*/ 0 w 794903"/>
                <a:gd name="connsiteY4" fmla="*/ 0 h 39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903" h="397188">
                  <a:moveTo>
                    <a:pt x="0" y="0"/>
                  </a:moveTo>
                  <a:lnTo>
                    <a:pt x="794903" y="0"/>
                  </a:lnTo>
                  <a:lnTo>
                    <a:pt x="794903" y="397188"/>
                  </a:lnTo>
                  <a:lnTo>
                    <a:pt x="0" y="3971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400" b="1" kern="1200" dirty="0"/>
                <a:t>Edukacijsko-rehabilitacijski fakultet</a:t>
              </a:r>
            </a:p>
          </p:txBody>
        </p:sp>
        <p:sp>
          <p:nvSpPr>
            <p:cNvPr id="13" name="Arrow: Circular 12">
              <a:extLst>
                <a:ext uri="{FF2B5EF4-FFF2-40B4-BE49-F238E27FC236}">
                  <a16:creationId xmlns:a16="http://schemas.microsoft.com/office/drawing/2014/main" id="{13F36B66-F102-0E33-35F5-0867FE52EE71}"/>
                </a:ext>
              </a:extLst>
            </p:cNvPr>
            <p:cNvSpPr/>
            <p:nvPr/>
          </p:nvSpPr>
          <p:spPr>
            <a:xfrm>
              <a:off x="-836755" y="3004807"/>
              <a:ext cx="1424413" cy="1424567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1D9BEC36-8FC0-CF63-90F7-9BEE38114F93}"/>
                </a:ext>
              </a:extLst>
            </p:cNvPr>
            <p:cNvSpPr/>
            <p:nvPr/>
          </p:nvSpPr>
          <p:spPr>
            <a:xfrm>
              <a:off x="-522267" y="3520664"/>
              <a:ext cx="794903" cy="397188"/>
            </a:xfrm>
            <a:custGeom>
              <a:avLst/>
              <a:gdLst>
                <a:gd name="connsiteX0" fmla="*/ 0 w 794903"/>
                <a:gd name="connsiteY0" fmla="*/ 0 h 397188"/>
                <a:gd name="connsiteX1" fmla="*/ 794903 w 794903"/>
                <a:gd name="connsiteY1" fmla="*/ 0 h 397188"/>
                <a:gd name="connsiteX2" fmla="*/ 794903 w 794903"/>
                <a:gd name="connsiteY2" fmla="*/ 397188 h 397188"/>
                <a:gd name="connsiteX3" fmla="*/ 0 w 794903"/>
                <a:gd name="connsiteY3" fmla="*/ 397188 h 397188"/>
                <a:gd name="connsiteX4" fmla="*/ 0 w 794903"/>
                <a:gd name="connsiteY4" fmla="*/ 0 h 39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903" h="397188">
                  <a:moveTo>
                    <a:pt x="0" y="0"/>
                  </a:moveTo>
                  <a:lnTo>
                    <a:pt x="794903" y="0"/>
                  </a:lnTo>
                  <a:lnTo>
                    <a:pt x="794903" y="397188"/>
                  </a:lnTo>
                  <a:lnTo>
                    <a:pt x="0" y="3971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400" b="1" kern="1200" dirty="0"/>
                <a:t>grafički dizajner</a:t>
              </a:r>
            </a:p>
          </p:txBody>
        </p:sp>
        <p:sp>
          <p:nvSpPr>
            <p:cNvPr id="15" name="Shape 14">
              <a:extLst>
                <a:ext uri="{FF2B5EF4-FFF2-40B4-BE49-F238E27FC236}">
                  <a16:creationId xmlns:a16="http://schemas.microsoft.com/office/drawing/2014/main" id="{E5AA7130-D7C3-2A5D-A4F4-273227C848F7}"/>
                </a:ext>
              </a:extLst>
            </p:cNvPr>
            <p:cNvSpPr/>
            <p:nvPr/>
          </p:nvSpPr>
          <p:spPr>
            <a:xfrm>
              <a:off x="-1232470" y="3825193"/>
              <a:ext cx="1424413" cy="1424567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602DB229-0432-7AF1-1DC7-C186CFED5E74}"/>
                </a:ext>
              </a:extLst>
            </p:cNvPr>
            <p:cNvSpPr/>
            <p:nvPr/>
          </p:nvSpPr>
          <p:spPr>
            <a:xfrm>
              <a:off x="-919586" y="4341050"/>
              <a:ext cx="794903" cy="397188"/>
            </a:xfrm>
            <a:custGeom>
              <a:avLst/>
              <a:gdLst>
                <a:gd name="connsiteX0" fmla="*/ 0 w 794903"/>
                <a:gd name="connsiteY0" fmla="*/ 0 h 397188"/>
                <a:gd name="connsiteX1" fmla="*/ 794903 w 794903"/>
                <a:gd name="connsiteY1" fmla="*/ 0 h 397188"/>
                <a:gd name="connsiteX2" fmla="*/ 794903 w 794903"/>
                <a:gd name="connsiteY2" fmla="*/ 397188 h 397188"/>
                <a:gd name="connsiteX3" fmla="*/ 0 w 794903"/>
                <a:gd name="connsiteY3" fmla="*/ 397188 h 397188"/>
                <a:gd name="connsiteX4" fmla="*/ 0 w 794903"/>
                <a:gd name="connsiteY4" fmla="*/ 0 h 39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903" h="397188">
                  <a:moveTo>
                    <a:pt x="0" y="0"/>
                  </a:moveTo>
                  <a:lnTo>
                    <a:pt x="794903" y="0"/>
                  </a:lnTo>
                  <a:lnTo>
                    <a:pt x="794903" y="397188"/>
                  </a:lnTo>
                  <a:lnTo>
                    <a:pt x="0" y="3971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400" b="1" kern="1200" dirty="0"/>
                <a:t>prevoditelj engleskog jezika</a:t>
              </a:r>
            </a:p>
          </p:txBody>
        </p:sp>
        <p:sp>
          <p:nvSpPr>
            <p:cNvPr id="17" name="Arrow: Circular 16">
              <a:extLst>
                <a:ext uri="{FF2B5EF4-FFF2-40B4-BE49-F238E27FC236}">
                  <a16:creationId xmlns:a16="http://schemas.microsoft.com/office/drawing/2014/main" id="{9C4AF748-0426-CEBD-BEBB-9F394D803131}"/>
                </a:ext>
              </a:extLst>
            </p:cNvPr>
            <p:cNvSpPr/>
            <p:nvPr/>
          </p:nvSpPr>
          <p:spPr>
            <a:xfrm>
              <a:off x="-836755" y="4644496"/>
              <a:ext cx="1424413" cy="1424567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8B8C51D9-2865-8A71-680F-BE314CCD1826}"/>
                </a:ext>
              </a:extLst>
            </p:cNvPr>
            <p:cNvSpPr/>
            <p:nvPr/>
          </p:nvSpPr>
          <p:spPr>
            <a:xfrm>
              <a:off x="-522267" y="5160353"/>
              <a:ext cx="794903" cy="397188"/>
            </a:xfrm>
            <a:custGeom>
              <a:avLst/>
              <a:gdLst>
                <a:gd name="connsiteX0" fmla="*/ 0 w 794903"/>
                <a:gd name="connsiteY0" fmla="*/ 0 h 397188"/>
                <a:gd name="connsiteX1" fmla="*/ 794903 w 794903"/>
                <a:gd name="connsiteY1" fmla="*/ 0 h 397188"/>
                <a:gd name="connsiteX2" fmla="*/ 794903 w 794903"/>
                <a:gd name="connsiteY2" fmla="*/ 397188 h 397188"/>
                <a:gd name="connsiteX3" fmla="*/ 0 w 794903"/>
                <a:gd name="connsiteY3" fmla="*/ 397188 h 397188"/>
                <a:gd name="connsiteX4" fmla="*/ 0 w 794903"/>
                <a:gd name="connsiteY4" fmla="*/ 0 h 39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903" h="397188">
                  <a:moveTo>
                    <a:pt x="0" y="0"/>
                  </a:moveTo>
                  <a:lnTo>
                    <a:pt x="794903" y="0"/>
                  </a:lnTo>
                  <a:lnTo>
                    <a:pt x="794903" y="397188"/>
                  </a:lnTo>
                  <a:lnTo>
                    <a:pt x="0" y="3971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400" b="1" kern="1200" dirty="0"/>
                <a:t>dramski umjetnici </a:t>
              </a: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6AB04F56-8109-6409-F5AF-8166A46B55EC}"/>
                </a:ext>
              </a:extLst>
            </p:cNvPr>
            <p:cNvSpPr/>
            <p:nvPr/>
          </p:nvSpPr>
          <p:spPr>
            <a:xfrm>
              <a:off x="-1130936" y="5558625"/>
              <a:ext cx="1223750" cy="1224618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9E35F66-4EE7-C174-25EE-17F103BD3222}"/>
                </a:ext>
              </a:extLst>
            </p:cNvPr>
            <p:cNvSpPr/>
            <p:nvPr/>
          </p:nvSpPr>
          <p:spPr>
            <a:xfrm>
              <a:off x="-919586" y="5980739"/>
              <a:ext cx="794903" cy="397188"/>
            </a:xfrm>
            <a:custGeom>
              <a:avLst/>
              <a:gdLst>
                <a:gd name="connsiteX0" fmla="*/ 0 w 794903"/>
                <a:gd name="connsiteY0" fmla="*/ 0 h 397188"/>
                <a:gd name="connsiteX1" fmla="*/ 794903 w 794903"/>
                <a:gd name="connsiteY1" fmla="*/ 0 h 397188"/>
                <a:gd name="connsiteX2" fmla="*/ 794903 w 794903"/>
                <a:gd name="connsiteY2" fmla="*/ 397188 h 397188"/>
                <a:gd name="connsiteX3" fmla="*/ 0 w 794903"/>
                <a:gd name="connsiteY3" fmla="*/ 397188 h 397188"/>
                <a:gd name="connsiteX4" fmla="*/ 0 w 794903"/>
                <a:gd name="connsiteY4" fmla="*/ 0 h 39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903" h="397188">
                  <a:moveTo>
                    <a:pt x="0" y="0"/>
                  </a:moveTo>
                  <a:lnTo>
                    <a:pt x="794903" y="0"/>
                  </a:lnTo>
                  <a:lnTo>
                    <a:pt x="794903" y="397188"/>
                  </a:lnTo>
                  <a:lnTo>
                    <a:pt x="0" y="3971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400" b="1" kern="1200" dirty="0"/>
                <a:t>audio producent</a:t>
              </a:r>
            </a:p>
          </p:txBody>
        </p:sp>
      </p:grp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7EF9B073-8B1B-F573-C184-AF1C1AC1A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251117"/>
              </p:ext>
            </p:extLst>
          </p:nvPr>
        </p:nvGraphicFramePr>
        <p:xfrm>
          <a:off x="1142363" y="1950717"/>
          <a:ext cx="5503990" cy="342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9C0B5568-C108-C0AC-A566-D9B30D624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365520"/>
              </p:ext>
            </p:extLst>
          </p:nvPr>
        </p:nvGraphicFramePr>
        <p:xfrm>
          <a:off x="503531" y="4288888"/>
          <a:ext cx="7802664" cy="264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835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FACB0E-70D6-2E3C-98D1-CB4F9D073C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/>
              <a:t>ICT-ukljUČILICA</a:t>
            </a:r>
          </a:p>
        </p:txBody>
      </p:sp>
      <p:graphicFrame>
        <p:nvGraphicFramePr>
          <p:cNvPr id="8" name="Text Placeholder 3">
            <a:extLst>
              <a:ext uri="{FF2B5EF4-FFF2-40B4-BE49-F238E27FC236}">
                <a16:creationId xmlns:a16="http://schemas.microsoft.com/office/drawing/2014/main" id="{5DABCC9E-D94A-C09D-16CC-69D88862E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193251"/>
              </p:ext>
            </p:extLst>
          </p:nvPr>
        </p:nvGraphicFramePr>
        <p:xfrm>
          <a:off x="637453" y="2152118"/>
          <a:ext cx="6276512" cy="4361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66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5F7FE-9028-0DFE-4009-F0351E68F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480" y="949911"/>
            <a:ext cx="10029706" cy="581048"/>
          </a:xfrm>
        </p:spPr>
        <p:txBody>
          <a:bodyPr/>
          <a:lstStyle/>
          <a:p>
            <a:r>
              <a:rPr lang="hr-HR" dirty="0"/>
              <a:t>SCENARIJI ICT-</a:t>
            </a:r>
            <a:r>
              <a:rPr lang="hr-HR" dirty="0" err="1"/>
              <a:t>ukljUČILICE</a:t>
            </a:r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334F37EE-4F89-AAAA-1498-24C636AA25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000" y="1674758"/>
            <a:ext cx="4896000" cy="605047"/>
          </a:xfrm>
        </p:spPr>
        <p:txBody>
          <a:bodyPr/>
          <a:lstStyle/>
          <a:p>
            <a:r>
              <a:rPr lang="hr-HR" dirty="0"/>
              <a:t>Interaktivna mapa i zadaci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D8D0640-4FC4-F907-FBA4-17ED93E33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4" y="2187019"/>
            <a:ext cx="6111050" cy="4350768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A4585F6-C618-8316-F23F-BD1859C4D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34" y="2187019"/>
            <a:ext cx="5602261" cy="4350768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813751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5F7FE-9028-0DFE-4009-F0351E68F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480" y="949911"/>
            <a:ext cx="10029706" cy="581048"/>
          </a:xfrm>
        </p:spPr>
        <p:txBody>
          <a:bodyPr/>
          <a:lstStyle/>
          <a:p>
            <a:r>
              <a:rPr lang="hr-HR" dirty="0"/>
              <a:t>SCENARIJI ICT-</a:t>
            </a:r>
            <a:r>
              <a:rPr lang="hr-HR" dirty="0" err="1"/>
              <a:t>ukljUČILICE</a:t>
            </a:r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334F37EE-4F89-AAAA-1498-24C636AA25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000" y="1674758"/>
            <a:ext cx="4896000" cy="605047"/>
          </a:xfrm>
        </p:spPr>
        <p:txBody>
          <a:bodyPr/>
          <a:lstStyle/>
          <a:p>
            <a:r>
              <a:rPr lang="hr-HR" dirty="0"/>
              <a:t>Interaktivna mapa i zadaci</a:t>
            </a:r>
          </a:p>
        </p:txBody>
      </p:sp>
      <p:pic>
        <p:nvPicPr>
          <p:cNvPr id="2" name="Slika 1" descr="Slika na kojoj se prikazuje tekst, snimka zaslona, elektronički, izlog&#10;&#10;Opis je automatski generiran">
            <a:extLst>
              <a:ext uri="{FF2B5EF4-FFF2-40B4-BE49-F238E27FC236}">
                <a16:creationId xmlns:a16="http://schemas.microsoft.com/office/drawing/2014/main" id="{CC342809-FB39-B246-9A69-CC93D3036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4" y="2251715"/>
            <a:ext cx="6031587" cy="4315233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ECB0EF9-4271-E772-82D2-2F2B19BB4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13" y="2287561"/>
            <a:ext cx="6031587" cy="4243543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866029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5F7FE-9028-0DFE-4009-F0351E68F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480" y="949911"/>
            <a:ext cx="10029706" cy="581048"/>
          </a:xfrm>
        </p:spPr>
        <p:txBody>
          <a:bodyPr/>
          <a:lstStyle/>
          <a:p>
            <a:r>
              <a:rPr lang="hr-HR" dirty="0"/>
              <a:t>SCENARIJI ICT-</a:t>
            </a:r>
            <a:r>
              <a:rPr lang="hr-HR" dirty="0" err="1"/>
              <a:t>ukljUČILICE</a:t>
            </a:r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334F37EE-4F89-AAAA-1498-24C636AA25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000" y="1674758"/>
            <a:ext cx="4896000" cy="605047"/>
          </a:xfrm>
        </p:spPr>
        <p:txBody>
          <a:bodyPr/>
          <a:lstStyle/>
          <a:p>
            <a:r>
              <a:rPr lang="hr-HR" dirty="0"/>
              <a:t>Interaktivna mapa i zadaci</a:t>
            </a:r>
          </a:p>
        </p:txBody>
      </p:sp>
      <p:pic>
        <p:nvPicPr>
          <p:cNvPr id="10" name="Slika 9" descr="Slika na kojoj se prikazuje tekst, elektronički, izlog, snimka zaslona&#10;&#10;Opis je automatski generiran">
            <a:extLst>
              <a:ext uri="{FF2B5EF4-FFF2-40B4-BE49-F238E27FC236}">
                <a16:creationId xmlns:a16="http://schemas.microsoft.com/office/drawing/2014/main" id="{FFA048D1-5C6D-88E4-062C-76CC6F465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0" y="2205593"/>
            <a:ext cx="6155704" cy="4429334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4117940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8e2b4a-ef37-442b-82ec-e6fe2ff3cbfa">
      <Terms xmlns="http://schemas.microsoft.com/office/infopath/2007/PartnerControls"/>
    </lcf76f155ced4ddcb4097134ff3c332f>
    <TaxCatchAll xmlns="2dbe657d-1e24-4e55-997a-24531fa9298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4792A6812CBB4B968B49D0F474095F" ma:contentTypeVersion="13" ma:contentTypeDescription="Create a new document." ma:contentTypeScope="" ma:versionID="cee1b022c0940644a2f70989d3f8a430">
  <xsd:schema xmlns:xsd="http://www.w3.org/2001/XMLSchema" xmlns:xs="http://www.w3.org/2001/XMLSchema" xmlns:p="http://schemas.microsoft.com/office/2006/metadata/properties" xmlns:ns2="2e8e2b4a-ef37-442b-82ec-e6fe2ff3cbfa" xmlns:ns3="2dbe657d-1e24-4e55-997a-24531fa92989" targetNamespace="http://schemas.microsoft.com/office/2006/metadata/properties" ma:root="true" ma:fieldsID="08459e60d84d186c5cf965350164903b" ns2:_="" ns3:_="">
    <xsd:import namespace="2e8e2b4a-ef37-442b-82ec-e6fe2ff3cbfa"/>
    <xsd:import namespace="2dbe657d-1e24-4e55-997a-24531fa929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e2b4a-ef37-442b-82ec-e6fe2ff3c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d986ede-ccc4-4a57-b6a6-e316a042c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e657d-1e24-4e55-997a-24531fa9298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18d6fcd-ec76-4263-96ae-30cdcd0a091a}" ma:internalName="TaxCatchAll" ma:showField="CatchAllData" ma:web="2dbe657d-1e24-4e55-997a-24531fa929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905DD6-CFF7-4501-9DB0-A58C8FA33A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9B74A4-107E-4A9F-86A8-3C7C0C40C96C}">
  <ds:schemaRefs>
    <ds:schemaRef ds:uri="2dbe657d-1e24-4e55-997a-24531fa92989"/>
    <ds:schemaRef ds:uri="2e8e2b4a-ef37-442b-82ec-e6fe2ff3cbf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76047D-13B4-475A-99A2-4E221E6E531D}">
  <ds:schemaRefs>
    <ds:schemaRef ds:uri="2dbe657d-1e24-4e55-997a-24531fa92989"/>
    <ds:schemaRef ds:uri="2e8e2b4a-ef37-442b-82ec-e6fe2ff3cb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401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Wingdings 3</vt:lpstr>
      <vt:lpstr>Founders Grotesk Regular</vt:lpstr>
      <vt:lpstr>Founders Grotesk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Ivana Vincekovic</cp:lastModifiedBy>
  <cp:revision>16</cp:revision>
  <dcterms:created xsi:type="dcterms:W3CDTF">2022-04-08T07:09:43Z</dcterms:created>
  <dcterms:modified xsi:type="dcterms:W3CDTF">2022-09-29T17:52:03Z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0x010100CD4792A6812CBB4B968B49D0F474095F</vt:lpwstr>
  </property>
  <property fmtid="{D5CDD505-2E9C-101B-9397-08002B2CF9AE}" pid="3" name="MediaServiceImageTags">
    <vt:lpwstr/>
  </property>
</Properties>
</file>