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B4F4-0AFB-42A1-9BCE-E9DDFD5D3EC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36D8EF-C673-4AA1-B4BE-8BD6BFA7E69C}">
      <dgm:prSet/>
      <dgm:spPr/>
      <dgm:t>
        <a:bodyPr/>
        <a:lstStyle/>
        <a:p>
          <a:r>
            <a:rPr lang="hr-HR" dirty="0"/>
            <a:t>Zabavan multidisciplinarni program iskustvenog učenja.</a:t>
          </a:r>
          <a:endParaRPr lang="en-US" dirty="0"/>
        </a:p>
      </dgm:t>
    </dgm:pt>
    <dgm:pt modelId="{D08DE4DD-2DD5-424C-A792-40717E253612}" type="parTrans" cxnId="{4BDADA8E-DCBE-4C30-8723-B928AC345EFF}">
      <dgm:prSet/>
      <dgm:spPr/>
      <dgm:t>
        <a:bodyPr/>
        <a:lstStyle/>
        <a:p>
          <a:endParaRPr lang="en-US" dirty="0"/>
        </a:p>
      </dgm:t>
    </dgm:pt>
    <dgm:pt modelId="{21A6A62E-F7FF-469A-A66B-C156C02C6F52}" type="sibTrans" cxnId="{4BDADA8E-DCBE-4C30-8723-B928AC345EFF}">
      <dgm:prSet/>
      <dgm:spPr/>
      <dgm:t>
        <a:bodyPr/>
        <a:lstStyle/>
        <a:p>
          <a:endParaRPr lang="en-US" dirty="0"/>
        </a:p>
      </dgm:t>
    </dgm:pt>
    <dgm:pt modelId="{434057BA-19E6-4176-9D2D-50F744076E6C}">
      <dgm:prSet/>
      <dgm:spPr/>
      <dgm:t>
        <a:bodyPr/>
        <a:lstStyle/>
        <a:p>
          <a:r>
            <a:rPr lang="hr-HR" dirty="0"/>
            <a:t>Za djecu u dobi od 6 do 10 godina.</a:t>
          </a:r>
          <a:endParaRPr lang="en-US" dirty="0"/>
        </a:p>
      </dgm:t>
    </dgm:pt>
    <dgm:pt modelId="{28BEEC83-EF0D-4255-B50F-9A6466222FAE}" type="parTrans" cxnId="{CB159629-A238-4DEA-9A92-DE0EDAF05D8A}">
      <dgm:prSet/>
      <dgm:spPr/>
      <dgm:t>
        <a:bodyPr/>
        <a:lstStyle/>
        <a:p>
          <a:endParaRPr lang="en-US" dirty="0"/>
        </a:p>
      </dgm:t>
    </dgm:pt>
    <dgm:pt modelId="{C8149643-E160-431E-B087-F2947D622E5F}" type="sibTrans" cxnId="{CB159629-A238-4DEA-9A92-DE0EDAF05D8A}">
      <dgm:prSet/>
      <dgm:spPr/>
      <dgm:t>
        <a:bodyPr/>
        <a:lstStyle/>
        <a:p>
          <a:endParaRPr lang="en-US" dirty="0"/>
        </a:p>
      </dgm:t>
    </dgm:pt>
    <dgm:pt modelId="{DEAE0406-6385-426F-AAF5-80D3601FC3DA}">
      <dgm:prSet/>
      <dgm:spPr/>
      <dgm:t>
        <a:bodyPr/>
        <a:lstStyle/>
        <a:p>
          <a:r>
            <a:rPr lang="hr-HR" dirty="0"/>
            <a:t>Uči se o matematici, prirodoslovlju, tehnici i informatici .</a:t>
          </a:r>
          <a:endParaRPr lang="en-US" dirty="0"/>
        </a:p>
      </dgm:t>
    </dgm:pt>
    <dgm:pt modelId="{4513737B-17AE-4214-85E4-0D9745F4532F}" type="parTrans" cxnId="{173AD29B-8190-4B7E-AA52-F42A1EAA0264}">
      <dgm:prSet/>
      <dgm:spPr/>
      <dgm:t>
        <a:bodyPr/>
        <a:lstStyle/>
        <a:p>
          <a:endParaRPr lang="en-US" dirty="0"/>
        </a:p>
      </dgm:t>
    </dgm:pt>
    <dgm:pt modelId="{E91B2937-620D-4D35-837E-F54E3A9EE153}" type="sibTrans" cxnId="{173AD29B-8190-4B7E-AA52-F42A1EAA0264}">
      <dgm:prSet/>
      <dgm:spPr/>
      <dgm:t>
        <a:bodyPr/>
        <a:lstStyle/>
        <a:p>
          <a:endParaRPr lang="en-US" dirty="0"/>
        </a:p>
      </dgm:t>
    </dgm:pt>
    <dgm:pt modelId="{1679E674-FCE0-4AF9-91CA-AE911BB9B113}">
      <dgm:prSet/>
      <dgm:spPr/>
      <dgm:t>
        <a:bodyPr/>
        <a:lstStyle/>
        <a:p>
          <a:r>
            <a:rPr lang="hr-HR" dirty="0"/>
            <a:t>Koristi se LEGO SPIKE </a:t>
          </a:r>
          <a:r>
            <a:rPr lang="hr-HR" dirty="0" err="1"/>
            <a:t>essential</a:t>
          </a:r>
          <a:r>
            <a:rPr lang="hr-HR" dirty="0"/>
            <a:t> edukativne setove.</a:t>
          </a:r>
          <a:endParaRPr lang="en-US" dirty="0"/>
        </a:p>
      </dgm:t>
    </dgm:pt>
    <dgm:pt modelId="{7F640B4A-7FFE-4C07-A993-81AA65AF9100}" type="parTrans" cxnId="{BEBC2AE2-5A2C-4D19-AB32-D5DF28DB2E72}">
      <dgm:prSet/>
      <dgm:spPr/>
      <dgm:t>
        <a:bodyPr/>
        <a:lstStyle/>
        <a:p>
          <a:endParaRPr lang="en-US" dirty="0"/>
        </a:p>
      </dgm:t>
    </dgm:pt>
    <dgm:pt modelId="{30D92C19-EE4A-4431-8CB5-0A98DCC2501C}" type="sibTrans" cxnId="{BEBC2AE2-5A2C-4D19-AB32-D5DF28DB2E72}">
      <dgm:prSet/>
      <dgm:spPr/>
      <dgm:t>
        <a:bodyPr/>
        <a:lstStyle/>
        <a:p>
          <a:endParaRPr lang="en-US" dirty="0"/>
        </a:p>
      </dgm:t>
    </dgm:pt>
    <dgm:pt modelId="{B8506B67-2CBC-4C73-8088-0FDBDBB2FA6C}">
      <dgm:prSet/>
      <dgm:spPr/>
      <dgm:t>
        <a:bodyPr/>
        <a:lstStyle/>
        <a:p>
          <a:r>
            <a:rPr lang="hr-HR" dirty="0"/>
            <a:t>Potiče se suradničko učenje i komunikacijske vještine .</a:t>
          </a:r>
          <a:endParaRPr lang="en-US" dirty="0"/>
        </a:p>
      </dgm:t>
    </dgm:pt>
    <dgm:pt modelId="{1332F19E-373F-4039-91AF-9F1EC7DF9BB7}" type="parTrans" cxnId="{08C0493B-95D4-4CB2-AB7C-693F10E3F343}">
      <dgm:prSet/>
      <dgm:spPr/>
      <dgm:t>
        <a:bodyPr/>
        <a:lstStyle/>
        <a:p>
          <a:endParaRPr lang="en-US" dirty="0"/>
        </a:p>
      </dgm:t>
    </dgm:pt>
    <dgm:pt modelId="{BAB0A7E7-319E-4707-A209-A61FD2FA7A4B}" type="sibTrans" cxnId="{08C0493B-95D4-4CB2-AB7C-693F10E3F343}">
      <dgm:prSet/>
      <dgm:spPr/>
      <dgm:t>
        <a:bodyPr/>
        <a:lstStyle/>
        <a:p>
          <a:endParaRPr lang="en-US" dirty="0"/>
        </a:p>
      </dgm:t>
    </dgm:pt>
    <dgm:pt modelId="{BF8E4FD4-1165-4D99-8000-ABC16E3A757D}">
      <dgm:prSet/>
      <dgm:spPr/>
      <dgm:t>
        <a:bodyPr/>
        <a:lstStyle/>
        <a:p>
          <a:r>
            <a:rPr lang="hr-HR" dirty="0"/>
            <a:t>Na primjeren način prilagođen dobi.</a:t>
          </a:r>
          <a:endParaRPr lang="en-US" dirty="0"/>
        </a:p>
      </dgm:t>
    </dgm:pt>
    <dgm:pt modelId="{0269EF80-5812-4E8E-8A92-ADFB47A1E6E9}" type="parTrans" cxnId="{892DC088-BEF4-4B44-941C-D8B4FA46B369}">
      <dgm:prSet/>
      <dgm:spPr/>
      <dgm:t>
        <a:bodyPr/>
        <a:lstStyle/>
        <a:p>
          <a:endParaRPr lang="hr-HR" dirty="0"/>
        </a:p>
      </dgm:t>
    </dgm:pt>
    <dgm:pt modelId="{5872F30F-440F-4636-92EB-954D5DE7FB1D}" type="sibTrans" cxnId="{892DC088-BEF4-4B44-941C-D8B4FA46B369}">
      <dgm:prSet/>
      <dgm:spPr/>
      <dgm:t>
        <a:bodyPr/>
        <a:lstStyle/>
        <a:p>
          <a:endParaRPr lang="hr-HR" dirty="0"/>
        </a:p>
      </dgm:t>
    </dgm:pt>
    <dgm:pt modelId="{761DA255-8D21-49BC-8F37-D2D3B48DBC00}" type="pres">
      <dgm:prSet presAssocID="{186CB4F4-0AFB-42A1-9BCE-E9DDFD5D3ECF}" presName="vert0" presStyleCnt="0">
        <dgm:presLayoutVars>
          <dgm:dir/>
          <dgm:animOne val="branch"/>
          <dgm:animLvl val="lvl"/>
        </dgm:presLayoutVars>
      </dgm:prSet>
      <dgm:spPr/>
    </dgm:pt>
    <dgm:pt modelId="{8B4CCB81-1265-435F-A7EC-09E9467A73BA}" type="pres">
      <dgm:prSet presAssocID="{E436D8EF-C673-4AA1-B4BE-8BD6BFA7E69C}" presName="thickLine" presStyleLbl="alignNode1" presStyleIdx="0" presStyleCnt="6"/>
      <dgm:spPr/>
    </dgm:pt>
    <dgm:pt modelId="{9CD45327-3F32-4E80-9055-6DC951DC36A9}" type="pres">
      <dgm:prSet presAssocID="{E436D8EF-C673-4AA1-B4BE-8BD6BFA7E69C}" presName="horz1" presStyleCnt="0"/>
      <dgm:spPr/>
    </dgm:pt>
    <dgm:pt modelId="{CEB9F33B-8E6F-4C57-A2B5-BA817BE87F25}" type="pres">
      <dgm:prSet presAssocID="{E436D8EF-C673-4AA1-B4BE-8BD6BFA7E69C}" presName="tx1" presStyleLbl="revTx" presStyleIdx="0" presStyleCnt="6"/>
      <dgm:spPr/>
    </dgm:pt>
    <dgm:pt modelId="{CADA71E6-F769-4A03-B6C5-03EF2A51E6F8}" type="pres">
      <dgm:prSet presAssocID="{E436D8EF-C673-4AA1-B4BE-8BD6BFA7E69C}" presName="vert1" presStyleCnt="0"/>
      <dgm:spPr/>
    </dgm:pt>
    <dgm:pt modelId="{27B97333-0040-4CDE-BEE5-C05ADA1B1776}" type="pres">
      <dgm:prSet presAssocID="{434057BA-19E6-4176-9D2D-50F744076E6C}" presName="thickLine" presStyleLbl="alignNode1" presStyleIdx="1" presStyleCnt="6"/>
      <dgm:spPr/>
    </dgm:pt>
    <dgm:pt modelId="{3E04DD82-FAB0-40B2-9783-AA0053CF02F2}" type="pres">
      <dgm:prSet presAssocID="{434057BA-19E6-4176-9D2D-50F744076E6C}" presName="horz1" presStyleCnt="0"/>
      <dgm:spPr/>
    </dgm:pt>
    <dgm:pt modelId="{2B82D099-956B-4324-8BD7-1B0FACD97AF9}" type="pres">
      <dgm:prSet presAssocID="{434057BA-19E6-4176-9D2D-50F744076E6C}" presName="tx1" presStyleLbl="revTx" presStyleIdx="1" presStyleCnt="6"/>
      <dgm:spPr/>
    </dgm:pt>
    <dgm:pt modelId="{8A2658D3-9B78-4AA0-B9B2-52439205B661}" type="pres">
      <dgm:prSet presAssocID="{434057BA-19E6-4176-9D2D-50F744076E6C}" presName="vert1" presStyleCnt="0"/>
      <dgm:spPr/>
    </dgm:pt>
    <dgm:pt modelId="{D9B44392-2D36-4C46-BB3E-FA17C939EFD2}" type="pres">
      <dgm:prSet presAssocID="{BF8E4FD4-1165-4D99-8000-ABC16E3A757D}" presName="thickLine" presStyleLbl="alignNode1" presStyleIdx="2" presStyleCnt="6"/>
      <dgm:spPr/>
    </dgm:pt>
    <dgm:pt modelId="{0E5E7A18-AAE4-4222-A60F-648F3FA21CBA}" type="pres">
      <dgm:prSet presAssocID="{BF8E4FD4-1165-4D99-8000-ABC16E3A757D}" presName="horz1" presStyleCnt="0"/>
      <dgm:spPr/>
    </dgm:pt>
    <dgm:pt modelId="{9B3ACDC6-4F1E-46D7-8901-62325F5E5A19}" type="pres">
      <dgm:prSet presAssocID="{BF8E4FD4-1165-4D99-8000-ABC16E3A757D}" presName="tx1" presStyleLbl="revTx" presStyleIdx="2" presStyleCnt="6"/>
      <dgm:spPr/>
    </dgm:pt>
    <dgm:pt modelId="{DBF07BCC-FBB6-4994-8050-8590ACDAEA2E}" type="pres">
      <dgm:prSet presAssocID="{BF8E4FD4-1165-4D99-8000-ABC16E3A757D}" presName="vert1" presStyleCnt="0"/>
      <dgm:spPr/>
    </dgm:pt>
    <dgm:pt modelId="{4CB8C8B1-922F-4D1B-BA63-E714B5742924}" type="pres">
      <dgm:prSet presAssocID="{DEAE0406-6385-426F-AAF5-80D3601FC3DA}" presName="thickLine" presStyleLbl="alignNode1" presStyleIdx="3" presStyleCnt="6"/>
      <dgm:spPr/>
    </dgm:pt>
    <dgm:pt modelId="{B6C542CC-403E-4B1A-A32A-B66D3F383067}" type="pres">
      <dgm:prSet presAssocID="{DEAE0406-6385-426F-AAF5-80D3601FC3DA}" presName="horz1" presStyleCnt="0"/>
      <dgm:spPr/>
    </dgm:pt>
    <dgm:pt modelId="{67DE2CA1-DF9D-45EB-92EE-10C5AD346CB6}" type="pres">
      <dgm:prSet presAssocID="{DEAE0406-6385-426F-AAF5-80D3601FC3DA}" presName="tx1" presStyleLbl="revTx" presStyleIdx="3" presStyleCnt="6"/>
      <dgm:spPr/>
    </dgm:pt>
    <dgm:pt modelId="{FA948BF2-9F86-4799-AFCD-492F0FEDA269}" type="pres">
      <dgm:prSet presAssocID="{DEAE0406-6385-426F-AAF5-80D3601FC3DA}" presName="vert1" presStyleCnt="0"/>
      <dgm:spPr/>
    </dgm:pt>
    <dgm:pt modelId="{C3F180F9-C266-44E4-A0CC-266617894832}" type="pres">
      <dgm:prSet presAssocID="{1679E674-FCE0-4AF9-91CA-AE911BB9B113}" presName="thickLine" presStyleLbl="alignNode1" presStyleIdx="4" presStyleCnt="6"/>
      <dgm:spPr/>
    </dgm:pt>
    <dgm:pt modelId="{509BFD0E-AE6E-44E9-B441-BABBB0A3C9C2}" type="pres">
      <dgm:prSet presAssocID="{1679E674-FCE0-4AF9-91CA-AE911BB9B113}" presName="horz1" presStyleCnt="0"/>
      <dgm:spPr/>
    </dgm:pt>
    <dgm:pt modelId="{09C8260C-B2A8-4036-89D2-EB23BB24F426}" type="pres">
      <dgm:prSet presAssocID="{1679E674-FCE0-4AF9-91CA-AE911BB9B113}" presName="tx1" presStyleLbl="revTx" presStyleIdx="4" presStyleCnt="6"/>
      <dgm:spPr/>
    </dgm:pt>
    <dgm:pt modelId="{E52EDCFC-5790-4AB8-8348-3D151FAAAAF1}" type="pres">
      <dgm:prSet presAssocID="{1679E674-FCE0-4AF9-91CA-AE911BB9B113}" presName="vert1" presStyleCnt="0"/>
      <dgm:spPr/>
    </dgm:pt>
    <dgm:pt modelId="{41FD4D18-F0BB-4017-A4F1-E0E29911B886}" type="pres">
      <dgm:prSet presAssocID="{B8506B67-2CBC-4C73-8088-0FDBDBB2FA6C}" presName="thickLine" presStyleLbl="alignNode1" presStyleIdx="5" presStyleCnt="6"/>
      <dgm:spPr/>
    </dgm:pt>
    <dgm:pt modelId="{E61DAA11-E1AA-4941-A5CD-9EABDD8229EB}" type="pres">
      <dgm:prSet presAssocID="{B8506B67-2CBC-4C73-8088-0FDBDBB2FA6C}" presName="horz1" presStyleCnt="0"/>
      <dgm:spPr/>
    </dgm:pt>
    <dgm:pt modelId="{5F8CB3C5-F041-407A-8608-35162F51D948}" type="pres">
      <dgm:prSet presAssocID="{B8506B67-2CBC-4C73-8088-0FDBDBB2FA6C}" presName="tx1" presStyleLbl="revTx" presStyleIdx="5" presStyleCnt="6"/>
      <dgm:spPr/>
    </dgm:pt>
    <dgm:pt modelId="{50280404-FE68-482B-A757-5F25D609C94F}" type="pres">
      <dgm:prSet presAssocID="{B8506B67-2CBC-4C73-8088-0FDBDBB2FA6C}" presName="vert1" presStyleCnt="0"/>
      <dgm:spPr/>
    </dgm:pt>
  </dgm:ptLst>
  <dgm:cxnLst>
    <dgm:cxn modelId="{CCA76D02-042C-4A88-812D-DBC24795FB8B}" type="presOf" srcId="{1679E674-FCE0-4AF9-91CA-AE911BB9B113}" destId="{09C8260C-B2A8-4036-89D2-EB23BB24F426}" srcOrd="0" destOrd="0" presId="urn:microsoft.com/office/officeart/2008/layout/LinedList"/>
    <dgm:cxn modelId="{06C3D521-3509-4C32-97A9-1DE7DA7FEF59}" type="presOf" srcId="{B8506B67-2CBC-4C73-8088-0FDBDBB2FA6C}" destId="{5F8CB3C5-F041-407A-8608-35162F51D948}" srcOrd="0" destOrd="0" presId="urn:microsoft.com/office/officeart/2008/layout/LinedList"/>
    <dgm:cxn modelId="{CB159629-A238-4DEA-9A92-DE0EDAF05D8A}" srcId="{186CB4F4-0AFB-42A1-9BCE-E9DDFD5D3ECF}" destId="{434057BA-19E6-4176-9D2D-50F744076E6C}" srcOrd="1" destOrd="0" parTransId="{28BEEC83-EF0D-4255-B50F-9A6466222FAE}" sibTransId="{C8149643-E160-431E-B087-F2947D622E5F}"/>
    <dgm:cxn modelId="{08C0493B-95D4-4CB2-AB7C-693F10E3F343}" srcId="{186CB4F4-0AFB-42A1-9BCE-E9DDFD5D3ECF}" destId="{B8506B67-2CBC-4C73-8088-0FDBDBB2FA6C}" srcOrd="5" destOrd="0" parTransId="{1332F19E-373F-4039-91AF-9F1EC7DF9BB7}" sibTransId="{BAB0A7E7-319E-4707-A209-A61FD2FA7A4B}"/>
    <dgm:cxn modelId="{A4558064-8B80-4BC0-A49F-CBF9562F1308}" type="presOf" srcId="{434057BA-19E6-4176-9D2D-50F744076E6C}" destId="{2B82D099-956B-4324-8BD7-1B0FACD97AF9}" srcOrd="0" destOrd="0" presId="urn:microsoft.com/office/officeart/2008/layout/LinedList"/>
    <dgm:cxn modelId="{3E686F75-8581-498C-8A61-D33FB62652AF}" type="presOf" srcId="{DEAE0406-6385-426F-AAF5-80D3601FC3DA}" destId="{67DE2CA1-DF9D-45EB-92EE-10C5AD346CB6}" srcOrd="0" destOrd="0" presId="urn:microsoft.com/office/officeart/2008/layout/LinedList"/>
    <dgm:cxn modelId="{892DC088-BEF4-4B44-941C-D8B4FA46B369}" srcId="{186CB4F4-0AFB-42A1-9BCE-E9DDFD5D3ECF}" destId="{BF8E4FD4-1165-4D99-8000-ABC16E3A757D}" srcOrd="2" destOrd="0" parTransId="{0269EF80-5812-4E8E-8A92-ADFB47A1E6E9}" sibTransId="{5872F30F-440F-4636-92EB-954D5DE7FB1D}"/>
    <dgm:cxn modelId="{4BDADA8E-DCBE-4C30-8723-B928AC345EFF}" srcId="{186CB4F4-0AFB-42A1-9BCE-E9DDFD5D3ECF}" destId="{E436D8EF-C673-4AA1-B4BE-8BD6BFA7E69C}" srcOrd="0" destOrd="0" parTransId="{D08DE4DD-2DD5-424C-A792-40717E253612}" sibTransId="{21A6A62E-F7FF-469A-A66B-C156C02C6F52}"/>
    <dgm:cxn modelId="{173AD29B-8190-4B7E-AA52-F42A1EAA0264}" srcId="{186CB4F4-0AFB-42A1-9BCE-E9DDFD5D3ECF}" destId="{DEAE0406-6385-426F-AAF5-80D3601FC3DA}" srcOrd="3" destOrd="0" parTransId="{4513737B-17AE-4214-85E4-0D9745F4532F}" sibTransId="{E91B2937-620D-4D35-837E-F54E3A9EE153}"/>
    <dgm:cxn modelId="{93560CCA-BA4A-4AE6-8AE2-7411BD516EC9}" type="presOf" srcId="{E436D8EF-C673-4AA1-B4BE-8BD6BFA7E69C}" destId="{CEB9F33B-8E6F-4C57-A2B5-BA817BE87F25}" srcOrd="0" destOrd="0" presId="urn:microsoft.com/office/officeart/2008/layout/LinedList"/>
    <dgm:cxn modelId="{06C17AE0-B947-46A5-B755-C10431062813}" type="presOf" srcId="{186CB4F4-0AFB-42A1-9BCE-E9DDFD5D3ECF}" destId="{761DA255-8D21-49BC-8F37-D2D3B48DBC00}" srcOrd="0" destOrd="0" presId="urn:microsoft.com/office/officeart/2008/layout/LinedList"/>
    <dgm:cxn modelId="{BEBC2AE2-5A2C-4D19-AB32-D5DF28DB2E72}" srcId="{186CB4F4-0AFB-42A1-9BCE-E9DDFD5D3ECF}" destId="{1679E674-FCE0-4AF9-91CA-AE911BB9B113}" srcOrd="4" destOrd="0" parTransId="{7F640B4A-7FFE-4C07-A993-81AA65AF9100}" sibTransId="{30D92C19-EE4A-4431-8CB5-0A98DCC2501C}"/>
    <dgm:cxn modelId="{F11F31EB-3F15-4D9C-96DA-DD124FD4DC8A}" type="presOf" srcId="{BF8E4FD4-1165-4D99-8000-ABC16E3A757D}" destId="{9B3ACDC6-4F1E-46D7-8901-62325F5E5A19}" srcOrd="0" destOrd="0" presId="urn:microsoft.com/office/officeart/2008/layout/LinedList"/>
    <dgm:cxn modelId="{185D5031-FECE-496B-85AF-9F5508DC1679}" type="presParOf" srcId="{761DA255-8D21-49BC-8F37-D2D3B48DBC00}" destId="{8B4CCB81-1265-435F-A7EC-09E9467A73BA}" srcOrd="0" destOrd="0" presId="urn:microsoft.com/office/officeart/2008/layout/LinedList"/>
    <dgm:cxn modelId="{CD1E13F5-610E-4560-8AC4-EA5740D36A7B}" type="presParOf" srcId="{761DA255-8D21-49BC-8F37-D2D3B48DBC00}" destId="{9CD45327-3F32-4E80-9055-6DC951DC36A9}" srcOrd="1" destOrd="0" presId="urn:microsoft.com/office/officeart/2008/layout/LinedList"/>
    <dgm:cxn modelId="{4478C696-75B3-4DAE-A1A6-7B9A8E06B07A}" type="presParOf" srcId="{9CD45327-3F32-4E80-9055-6DC951DC36A9}" destId="{CEB9F33B-8E6F-4C57-A2B5-BA817BE87F25}" srcOrd="0" destOrd="0" presId="urn:microsoft.com/office/officeart/2008/layout/LinedList"/>
    <dgm:cxn modelId="{67BB2433-2D97-466B-BDDA-F85A7224F5AB}" type="presParOf" srcId="{9CD45327-3F32-4E80-9055-6DC951DC36A9}" destId="{CADA71E6-F769-4A03-B6C5-03EF2A51E6F8}" srcOrd="1" destOrd="0" presId="urn:microsoft.com/office/officeart/2008/layout/LinedList"/>
    <dgm:cxn modelId="{D38613F9-2B41-4574-A974-127D206D5491}" type="presParOf" srcId="{761DA255-8D21-49BC-8F37-D2D3B48DBC00}" destId="{27B97333-0040-4CDE-BEE5-C05ADA1B1776}" srcOrd="2" destOrd="0" presId="urn:microsoft.com/office/officeart/2008/layout/LinedList"/>
    <dgm:cxn modelId="{5F608B85-E3FF-4724-B96D-88255B7F2313}" type="presParOf" srcId="{761DA255-8D21-49BC-8F37-D2D3B48DBC00}" destId="{3E04DD82-FAB0-40B2-9783-AA0053CF02F2}" srcOrd="3" destOrd="0" presId="urn:microsoft.com/office/officeart/2008/layout/LinedList"/>
    <dgm:cxn modelId="{69808271-A4F6-499B-AC9B-7C321946446B}" type="presParOf" srcId="{3E04DD82-FAB0-40B2-9783-AA0053CF02F2}" destId="{2B82D099-956B-4324-8BD7-1B0FACD97AF9}" srcOrd="0" destOrd="0" presId="urn:microsoft.com/office/officeart/2008/layout/LinedList"/>
    <dgm:cxn modelId="{880666CA-3FDD-4BD6-928E-66E084DF3DC2}" type="presParOf" srcId="{3E04DD82-FAB0-40B2-9783-AA0053CF02F2}" destId="{8A2658D3-9B78-4AA0-B9B2-52439205B661}" srcOrd="1" destOrd="0" presId="urn:microsoft.com/office/officeart/2008/layout/LinedList"/>
    <dgm:cxn modelId="{4D09C27E-3E50-40D3-AA05-03DBBE9A84C5}" type="presParOf" srcId="{761DA255-8D21-49BC-8F37-D2D3B48DBC00}" destId="{D9B44392-2D36-4C46-BB3E-FA17C939EFD2}" srcOrd="4" destOrd="0" presId="urn:microsoft.com/office/officeart/2008/layout/LinedList"/>
    <dgm:cxn modelId="{F0D1DB96-008A-4029-A4C6-5AAA276BD8AA}" type="presParOf" srcId="{761DA255-8D21-49BC-8F37-D2D3B48DBC00}" destId="{0E5E7A18-AAE4-4222-A60F-648F3FA21CBA}" srcOrd="5" destOrd="0" presId="urn:microsoft.com/office/officeart/2008/layout/LinedList"/>
    <dgm:cxn modelId="{391191D0-7731-43B8-99C6-E2C9102516E7}" type="presParOf" srcId="{0E5E7A18-AAE4-4222-A60F-648F3FA21CBA}" destId="{9B3ACDC6-4F1E-46D7-8901-62325F5E5A19}" srcOrd="0" destOrd="0" presId="urn:microsoft.com/office/officeart/2008/layout/LinedList"/>
    <dgm:cxn modelId="{C74E93F0-3925-4F0D-9970-3E70A4CB57EC}" type="presParOf" srcId="{0E5E7A18-AAE4-4222-A60F-648F3FA21CBA}" destId="{DBF07BCC-FBB6-4994-8050-8590ACDAEA2E}" srcOrd="1" destOrd="0" presId="urn:microsoft.com/office/officeart/2008/layout/LinedList"/>
    <dgm:cxn modelId="{FE81AD95-1EAE-4D48-8176-7F0FC1513843}" type="presParOf" srcId="{761DA255-8D21-49BC-8F37-D2D3B48DBC00}" destId="{4CB8C8B1-922F-4D1B-BA63-E714B5742924}" srcOrd="6" destOrd="0" presId="urn:microsoft.com/office/officeart/2008/layout/LinedList"/>
    <dgm:cxn modelId="{18CFF7D3-67E0-4D56-96FC-A289D116B5C5}" type="presParOf" srcId="{761DA255-8D21-49BC-8F37-D2D3B48DBC00}" destId="{B6C542CC-403E-4B1A-A32A-B66D3F383067}" srcOrd="7" destOrd="0" presId="urn:microsoft.com/office/officeart/2008/layout/LinedList"/>
    <dgm:cxn modelId="{F5FAAEDA-A264-4907-8C72-B62576BF4EE3}" type="presParOf" srcId="{B6C542CC-403E-4B1A-A32A-B66D3F383067}" destId="{67DE2CA1-DF9D-45EB-92EE-10C5AD346CB6}" srcOrd="0" destOrd="0" presId="urn:microsoft.com/office/officeart/2008/layout/LinedList"/>
    <dgm:cxn modelId="{F4CFBC35-E8CF-479F-83DF-4040E6A8F50C}" type="presParOf" srcId="{B6C542CC-403E-4B1A-A32A-B66D3F383067}" destId="{FA948BF2-9F86-4799-AFCD-492F0FEDA269}" srcOrd="1" destOrd="0" presId="urn:microsoft.com/office/officeart/2008/layout/LinedList"/>
    <dgm:cxn modelId="{FBD2E7F8-72C9-4091-BCC2-6109DF24DF51}" type="presParOf" srcId="{761DA255-8D21-49BC-8F37-D2D3B48DBC00}" destId="{C3F180F9-C266-44E4-A0CC-266617894832}" srcOrd="8" destOrd="0" presId="urn:microsoft.com/office/officeart/2008/layout/LinedList"/>
    <dgm:cxn modelId="{2A80151F-99E5-4A20-AB90-C361B0F1C976}" type="presParOf" srcId="{761DA255-8D21-49BC-8F37-D2D3B48DBC00}" destId="{509BFD0E-AE6E-44E9-B441-BABBB0A3C9C2}" srcOrd="9" destOrd="0" presId="urn:microsoft.com/office/officeart/2008/layout/LinedList"/>
    <dgm:cxn modelId="{995E63CB-57E2-409A-9CF6-FB8C416FF408}" type="presParOf" srcId="{509BFD0E-AE6E-44E9-B441-BABBB0A3C9C2}" destId="{09C8260C-B2A8-4036-89D2-EB23BB24F426}" srcOrd="0" destOrd="0" presId="urn:microsoft.com/office/officeart/2008/layout/LinedList"/>
    <dgm:cxn modelId="{ED2E6457-4503-45E1-A7F4-B2FFF21DBA91}" type="presParOf" srcId="{509BFD0E-AE6E-44E9-B441-BABBB0A3C9C2}" destId="{E52EDCFC-5790-4AB8-8348-3D151FAAAAF1}" srcOrd="1" destOrd="0" presId="urn:microsoft.com/office/officeart/2008/layout/LinedList"/>
    <dgm:cxn modelId="{C5B11DC3-6A2A-44AE-A0C5-6428EAE6F4AF}" type="presParOf" srcId="{761DA255-8D21-49BC-8F37-D2D3B48DBC00}" destId="{41FD4D18-F0BB-4017-A4F1-E0E29911B886}" srcOrd="10" destOrd="0" presId="urn:microsoft.com/office/officeart/2008/layout/LinedList"/>
    <dgm:cxn modelId="{98977BB5-F86F-41D3-A79A-CFB36168FED0}" type="presParOf" srcId="{761DA255-8D21-49BC-8F37-D2D3B48DBC00}" destId="{E61DAA11-E1AA-4941-A5CD-9EABDD8229EB}" srcOrd="11" destOrd="0" presId="urn:microsoft.com/office/officeart/2008/layout/LinedList"/>
    <dgm:cxn modelId="{D657BDD0-5A0C-4784-90AE-61FF4BC317D7}" type="presParOf" srcId="{E61DAA11-E1AA-4941-A5CD-9EABDD8229EB}" destId="{5F8CB3C5-F041-407A-8608-35162F51D948}" srcOrd="0" destOrd="0" presId="urn:microsoft.com/office/officeart/2008/layout/LinedList"/>
    <dgm:cxn modelId="{A17E3129-C9AE-48F1-B0E5-31BFB3099801}" type="presParOf" srcId="{E61DAA11-E1AA-4941-A5CD-9EABDD8229EB}" destId="{50280404-FE68-482B-A757-5F25D609C9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FF98F-A5A8-4192-A1D2-F47908B7F54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DD064A-880A-486B-9FBD-8858D878A076}">
      <dgm:prSet/>
      <dgm:spPr/>
      <dgm:t>
        <a:bodyPr/>
        <a:lstStyle/>
        <a:p>
          <a:r>
            <a:rPr lang="hr-HR" dirty="0"/>
            <a:t>Gradi se od lego dijelova, koriste se motori i senzori.</a:t>
          </a:r>
          <a:endParaRPr lang="en-US" dirty="0"/>
        </a:p>
      </dgm:t>
    </dgm:pt>
    <dgm:pt modelId="{C2D2272D-266C-435F-BFF4-CFEA0A244E99}" type="parTrans" cxnId="{75201831-E80E-46E4-BA0B-A58290C41BE7}">
      <dgm:prSet/>
      <dgm:spPr/>
      <dgm:t>
        <a:bodyPr/>
        <a:lstStyle/>
        <a:p>
          <a:endParaRPr lang="en-US" dirty="0"/>
        </a:p>
      </dgm:t>
    </dgm:pt>
    <dgm:pt modelId="{63EB5D66-1CF4-4D5D-A55F-ACC1738A8E57}" type="sibTrans" cxnId="{75201831-E80E-46E4-BA0B-A58290C41BE7}">
      <dgm:prSet/>
      <dgm:spPr/>
      <dgm:t>
        <a:bodyPr/>
        <a:lstStyle/>
        <a:p>
          <a:endParaRPr lang="en-US" dirty="0"/>
        </a:p>
      </dgm:t>
    </dgm:pt>
    <dgm:pt modelId="{B9421341-4E5A-4CEC-97F0-777F53CB2E69}">
      <dgm:prSet/>
      <dgm:spPr/>
      <dgm:t>
        <a:bodyPr/>
        <a:lstStyle/>
        <a:p>
          <a:r>
            <a:rPr lang="hr-HR" dirty="0"/>
            <a:t>Zatim se programira pomoću jednostavnih naredbi/blokova.</a:t>
          </a:r>
          <a:endParaRPr lang="en-US" dirty="0"/>
        </a:p>
      </dgm:t>
    </dgm:pt>
    <dgm:pt modelId="{91DE9762-A31D-40E2-8C69-9165237E466E}" type="parTrans" cxnId="{CB8964F8-2A2E-4E04-810E-519A647F471A}">
      <dgm:prSet/>
      <dgm:spPr/>
      <dgm:t>
        <a:bodyPr/>
        <a:lstStyle/>
        <a:p>
          <a:endParaRPr lang="en-US" dirty="0"/>
        </a:p>
      </dgm:t>
    </dgm:pt>
    <dgm:pt modelId="{6DED0994-BCDC-48E9-A26C-EE4679043F9F}" type="sibTrans" cxnId="{CB8964F8-2A2E-4E04-810E-519A647F471A}">
      <dgm:prSet/>
      <dgm:spPr/>
      <dgm:t>
        <a:bodyPr/>
        <a:lstStyle/>
        <a:p>
          <a:endParaRPr lang="en-US" dirty="0"/>
        </a:p>
      </dgm:t>
    </dgm:pt>
    <dgm:pt modelId="{675607E0-614D-4532-8B90-8B9AE0F3FF03}">
      <dgm:prSet/>
      <dgm:spPr/>
      <dgm:t>
        <a:bodyPr/>
        <a:lstStyle/>
        <a:p>
          <a:r>
            <a:rPr lang="hr-HR" dirty="0"/>
            <a:t>Svake godine istraživanje nove teme.</a:t>
          </a:r>
          <a:endParaRPr lang="en-US" dirty="0"/>
        </a:p>
      </dgm:t>
    </dgm:pt>
    <dgm:pt modelId="{F0A2C6E1-34BC-40C5-A21C-47889FFA384C}" type="parTrans" cxnId="{7281A902-DF50-4B09-904F-5D907333089E}">
      <dgm:prSet/>
      <dgm:spPr/>
      <dgm:t>
        <a:bodyPr/>
        <a:lstStyle/>
        <a:p>
          <a:endParaRPr lang="en-US" dirty="0"/>
        </a:p>
      </dgm:t>
    </dgm:pt>
    <dgm:pt modelId="{396FB423-D22E-4A53-AFDA-2CC6F8A106E9}" type="sibTrans" cxnId="{7281A902-DF50-4B09-904F-5D907333089E}">
      <dgm:prSet/>
      <dgm:spPr/>
      <dgm:t>
        <a:bodyPr/>
        <a:lstStyle/>
        <a:p>
          <a:endParaRPr lang="en-US" dirty="0"/>
        </a:p>
      </dgm:t>
    </dgm:pt>
    <dgm:pt modelId="{6438C9C4-EAA1-48D2-8214-617BE26EA9F3}">
      <dgm:prSet/>
      <dgm:spPr/>
      <dgm:t>
        <a:bodyPr/>
        <a:lstStyle/>
        <a:p>
          <a:r>
            <a:rPr lang="hr-HR" dirty="0"/>
            <a:t>Teme su univerzalne i aktualne.</a:t>
          </a:r>
          <a:endParaRPr lang="en-US" dirty="0"/>
        </a:p>
      </dgm:t>
    </dgm:pt>
    <dgm:pt modelId="{051C3AF4-547F-4CB4-A79A-DE02BFE50FBD}" type="parTrans" cxnId="{5B389F87-5D4B-49C9-B260-5C763FDC3BC0}">
      <dgm:prSet/>
      <dgm:spPr/>
      <dgm:t>
        <a:bodyPr/>
        <a:lstStyle/>
        <a:p>
          <a:endParaRPr lang="en-US" dirty="0"/>
        </a:p>
      </dgm:t>
    </dgm:pt>
    <dgm:pt modelId="{608AB7B0-D60A-4CE5-96A0-8CC79561AC1F}" type="sibTrans" cxnId="{5B389F87-5D4B-49C9-B260-5C763FDC3BC0}">
      <dgm:prSet/>
      <dgm:spPr/>
      <dgm:t>
        <a:bodyPr/>
        <a:lstStyle/>
        <a:p>
          <a:endParaRPr lang="en-US" dirty="0"/>
        </a:p>
      </dgm:t>
    </dgm:pt>
    <dgm:pt modelId="{DA2F2744-191F-46C1-AE0B-FF4E62C2AFDB}">
      <dgm:prSet/>
      <dgm:spPr/>
      <dgm:t>
        <a:bodyPr/>
        <a:lstStyle/>
        <a:p>
          <a:r>
            <a:rPr lang="hr-HR" dirty="0"/>
            <a:t>Voda, sigurna hrana, recikliranje, energija, međugeneracijska suradnja, kretanje, transport, promet, ...</a:t>
          </a:r>
          <a:endParaRPr lang="en-US" dirty="0"/>
        </a:p>
      </dgm:t>
    </dgm:pt>
    <dgm:pt modelId="{A89ABCA3-CC72-48F9-BCB9-DE921A960F41}" type="parTrans" cxnId="{D6B7DE1B-9934-42D1-8CF5-F7D929DB49D8}">
      <dgm:prSet/>
      <dgm:spPr/>
      <dgm:t>
        <a:bodyPr/>
        <a:lstStyle/>
        <a:p>
          <a:endParaRPr lang="hr-HR" dirty="0"/>
        </a:p>
      </dgm:t>
    </dgm:pt>
    <dgm:pt modelId="{FF23C34E-BFA4-49BB-ACC3-D76EFFD97886}" type="sibTrans" cxnId="{D6B7DE1B-9934-42D1-8CF5-F7D929DB49D8}">
      <dgm:prSet/>
      <dgm:spPr/>
      <dgm:t>
        <a:bodyPr/>
        <a:lstStyle/>
        <a:p>
          <a:endParaRPr lang="hr-HR" dirty="0"/>
        </a:p>
      </dgm:t>
    </dgm:pt>
    <dgm:pt modelId="{C7D7734B-EB0A-441B-85F1-696C8A2DFEAB}" type="pres">
      <dgm:prSet presAssocID="{94DFF98F-A5A8-4192-A1D2-F47908B7F54E}" presName="vert0" presStyleCnt="0">
        <dgm:presLayoutVars>
          <dgm:dir/>
          <dgm:animOne val="branch"/>
          <dgm:animLvl val="lvl"/>
        </dgm:presLayoutVars>
      </dgm:prSet>
      <dgm:spPr/>
    </dgm:pt>
    <dgm:pt modelId="{8CC7E530-BB9E-469B-A286-2F3A4C414509}" type="pres">
      <dgm:prSet presAssocID="{BADD064A-880A-486B-9FBD-8858D878A076}" presName="thickLine" presStyleLbl="alignNode1" presStyleIdx="0" presStyleCnt="5"/>
      <dgm:spPr/>
    </dgm:pt>
    <dgm:pt modelId="{1A2DE79A-5480-4286-B299-A0A997947153}" type="pres">
      <dgm:prSet presAssocID="{BADD064A-880A-486B-9FBD-8858D878A076}" presName="horz1" presStyleCnt="0"/>
      <dgm:spPr/>
    </dgm:pt>
    <dgm:pt modelId="{3A77BEAB-1FCB-48B8-ACF1-2A1F75B53178}" type="pres">
      <dgm:prSet presAssocID="{BADD064A-880A-486B-9FBD-8858D878A076}" presName="tx1" presStyleLbl="revTx" presStyleIdx="0" presStyleCnt="5"/>
      <dgm:spPr/>
    </dgm:pt>
    <dgm:pt modelId="{DA9555F3-415D-4C60-A020-A0D58A367C3B}" type="pres">
      <dgm:prSet presAssocID="{BADD064A-880A-486B-9FBD-8858D878A076}" presName="vert1" presStyleCnt="0"/>
      <dgm:spPr/>
    </dgm:pt>
    <dgm:pt modelId="{1A1C5404-6E5F-49F3-B666-42FC266A7463}" type="pres">
      <dgm:prSet presAssocID="{B9421341-4E5A-4CEC-97F0-777F53CB2E69}" presName="thickLine" presStyleLbl="alignNode1" presStyleIdx="1" presStyleCnt="5"/>
      <dgm:spPr/>
    </dgm:pt>
    <dgm:pt modelId="{679B7228-9B74-46F9-A9E2-302F075EE146}" type="pres">
      <dgm:prSet presAssocID="{B9421341-4E5A-4CEC-97F0-777F53CB2E69}" presName="horz1" presStyleCnt="0"/>
      <dgm:spPr/>
    </dgm:pt>
    <dgm:pt modelId="{3C286E80-45D4-4B18-9C82-34FBD0692494}" type="pres">
      <dgm:prSet presAssocID="{B9421341-4E5A-4CEC-97F0-777F53CB2E69}" presName="tx1" presStyleLbl="revTx" presStyleIdx="1" presStyleCnt="5"/>
      <dgm:spPr/>
    </dgm:pt>
    <dgm:pt modelId="{557B6E50-9EEF-4494-AF76-5EC8F24C826A}" type="pres">
      <dgm:prSet presAssocID="{B9421341-4E5A-4CEC-97F0-777F53CB2E69}" presName="vert1" presStyleCnt="0"/>
      <dgm:spPr/>
    </dgm:pt>
    <dgm:pt modelId="{61069C79-EB73-405E-8615-F553BAB99CB0}" type="pres">
      <dgm:prSet presAssocID="{675607E0-614D-4532-8B90-8B9AE0F3FF03}" presName="thickLine" presStyleLbl="alignNode1" presStyleIdx="2" presStyleCnt="5"/>
      <dgm:spPr/>
    </dgm:pt>
    <dgm:pt modelId="{69BD1B9D-1CD1-4BF4-A5D1-4CB48B8025F0}" type="pres">
      <dgm:prSet presAssocID="{675607E0-614D-4532-8B90-8B9AE0F3FF03}" presName="horz1" presStyleCnt="0"/>
      <dgm:spPr/>
    </dgm:pt>
    <dgm:pt modelId="{7A56BA8C-76BC-46DA-8662-DA95E0B40D79}" type="pres">
      <dgm:prSet presAssocID="{675607E0-614D-4532-8B90-8B9AE0F3FF03}" presName="tx1" presStyleLbl="revTx" presStyleIdx="2" presStyleCnt="5"/>
      <dgm:spPr/>
    </dgm:pt>
    <dgm:pt modelId="{4AE6F80C-8AA3-4FF9-8DC7-5F27E85D5A42}" type="pres">
      <dgm:prSet presAssocID="{675607E0-614D-4532-8B90-8B9AE0F3FF03}" presName="vert1" presStyleCnt="0"/>
      <dgm:spPr/>
    </dgm:pt>
    <dgm:pt modelId="{7C494726-4661-4E8F-B669-5C6D5C2FB22B}" type="pres">
      <dgm:prSet presAssocID="{DA2F2744-191F-46C1-AE0B-FF4E62C2AFDB}" presName="thickLine" presStyleLbl="alignNode1" presStyleIdx="3" presStyleCnt="5"/>
      <dgm:spPr/>
    </dgm:pt>
    <dgm:pt modelId="{3CEDC531-9B30-4224-BFAA-EB0D1816EF97}" type="pres">
      <dgm:prSet presAssocID="{DA2F2744-191F-46C1-AE0B-FF4E62C2AFDB}" presName="horz1" presStyleCnt="0"/>
      <dgm:spPr/>
    </dgm:pt>
    <dgm:pt modelId="{91695076-7B83-4435-9F98-3583B43ACB1C}" type="pres">
      <dgm:prSet presAssocID="{DA2F2744-191F-46C1-AE0B-FF4E62C2AFDB}" presName="tx1" presStyleLbl="revTx" presStyleIdx="3" presStyleCnt="5"/>
      <dgm:spPr/>
    </dgm:pt>
    <dgm:pt modelId="{B909B7F9-F424-4FC5-B01E-C501D382F452}" type="pres">
      <dgm:prSet presAssocID="{DA2F2744-191F-46C1-AE0B-FF4E62C2AFDB}" presName="vert1" presStyleCnt="0"/>
      <dgm:spPr/>
    </dgm:pt>
    <dgm:pt modelId="{09AD965A-4D13-49E2-8AE5-D0896FA190D8}" type="pres">
      <dgm:prSet presAssocID="{6438C9C4-EAA1-48D2-8214-617BE26EA9F3}" presName="thickLine" presStyleLbl="alignNode1" presStyleIdx="4" presStyleCnt="5"/>
      <dgm:spPr/>
    </dgm:pt>
    <dgm:pt modelId="{8E5EC82E-BFFA-4178-9392-4301ED81B258}" type="pres">
      <dgm:prSet presAssocID="{6438C9C4-EAA1-48D2-8214-617BE26EA9F3}" presName="horz1" presStyleCnt="0"/>
      <dgm:spPr/>
    </dgm:pt>
    <dgm:pt modelId="{076A8EE5-07F6-4596-BC80-382A77CED833}" type="pres">
      <dgm:prSet presAssocID="{6438C9C4-EAA1-48D2-8214-617BE26EA9F3}" presName="tx1" presStyleLbl="revTx" presStyleIdx="4" presStyleCnt="5"/>
      <dgm:spPr/>
    </dgm:pt>
    <dgm:pt modelId="{12F7AC86-4EC6-4D29-BDCA-5C06F115E647}" type="pres">
      <dgm:prSet presAssocID="{6438C9C4-EAA1-48D2-8214-617BE26EA9F3}" presName="vert1" presStyleCnt="0"/>
      <dgm:spPr/>
    </dgm:pt>
  </dgm:ptLst>
  <dgm:cxnLst>
    <dgm:cxn modelId="{7281A902-DF50-4B09-904F-5D907333089E}" srcId="{94DFF98F-A5A8-4192-A1D2-F47908B7F54E}" destId="{675607E0-614D-4532-8B90-8B9AE0F3FF03}" srcOrd="2" destOrd="0" parTransId="{F0A2C6E1-34BC-40C5-A21C-47889FFA384C}" sibTransId="{396FB423-D22E-4A53-AFDA-2CC6F8A106E9}"/>
    <dgm:cxn modelId="{D6B7DE1B-9934-42D1-8CF5-F7D929DB49D8}" srcId="{94DFF98F-A5A8-4192-A1D2-F47908B7F54E}" destId="{DA2F2744-191F-46C1-AE0B-FF4E62C2AFDB}" srcOrd="3" destOrd="0" parTransId="{A89ABCA3-CC72-48F9-BCB9-DE921A960F41}" sibTransId="{FF23C34E-BFA4-49BB-ACC3-D76EFFD97886}"/>
    <dgm:cxn modelId="{75201831-E80E-46E4-BA0B-A58290C41BE7}" srcId="{94DFF98F-A5A8-4192-A1D2-F47908B7F54E}" destId="{BADD064A-880A-486B-9FBD-8858D878A076}" srcOrd="0" destOrd="0" parTransId="{C2D2272D-266C-435F-BFF4-CFEA0A244E99}" sibTransId="{63EB5D66-1CF4-4D5D-A55F-ACC1738A8E57}"/>
    <dgm:cxn modelId="{93067E4B-F837-4E95-9431-E1873F06FFB5}" type="presOf" srcId="{6438C9C4-EAA1-48D2-8214-617BE26EA9F3}" destId="{076A8EE5-07F6-4596-BC80-382A77CED833}" srcOrd="0" destOrd="0" presId="urn:microsoft.com/office/officeart/2008/layout/LinedList"/>
    <dgm:cxn modelId="{AC746F80-95AB-49A9-A3A6-33011777EAE5}" type="presOf" srcId="{BADD064A-880A-486B-9FBD-8858D878A076}" destId="{3A77BEAB-1FCB-48B8-ACF1-2A1F75B53178}" srcOrd="0" destOrd="0" presId="urn:microsoft.com/office/officeart/2008/layout/LinedList"/>
    <dgm:cxn modelId="{5B389F87-5D4B-49C9-B260-5C763FDC3BC0}" srcId="{94DFF98F-A5A8-4192-A1D2-F47908B7F54E}" destId="{6438C9C4-EAA1-48D2-8214-617BE26EA9F3}" srcOrd="4" destOrd="0" parTransId="{051C3AF4-547F-4CB4-A79A-DE02BFE50FBD}" sibTransId="{608AB7B0-D60A-4CE5-96A0-8CC79561AC1F}"/>
    <dgm:cxn modelId="{1B52E8D6-295B-4344-9A95-890F22B2E5E4}" type="presOf" srcId="{94DFF98F-A5A8-4192-A1D2-F47908B7F54E}" destId="{C7D7734B-EB0A-441B-85F1-696C8A2DFEAB}" srcOrd="0" destOrd="0" presId="urn:microsoft.com/office/officeart/2008/layout/LinedList"/>
    <dgm:cxn modelId="{BFCDCDDF-C392-4249-8DFA-4C84432D3A38}" type="presOf" srcId="{B9421341-4E5A-4CEC-97F0-777F53CB2E69}" destId="{3C286E80-45D4-4B18-9C82-34FBD0692494}" srcOrd="0" destOrd="0" presId="urn:microsoft.com/office/officeart/2008/layout/LinedList"/>
    <dgm:cxn modelId="{D2E7E9EA-7F21-4741-BBC3-5157CBF691F6}" type="presOf" srcId="{675607E0-614D-4532-8B90-8B9AE0F3FF03}" destId="{7A56BA8C-76BC-46DA-8662-DA95E0B40D79}" srcOrd="0" destOrd="0" presId="urn:microsoft.com/office/officeart/2008/layout/LinedList"/>
    <dgm:cxn modelId="{51756FF5-2728-4967-87F2-5D5149F7B25D}" type="presOf" srcId="{DA2F2744-191F-46C1-AE0B-FF4E62C2AFDB}" destId="{91695076-7B83-4435-9F98-3583B43ACB1C}" srcOrd="0" destOrd="0" presId="urn:microsoft.com/office/officeart/2008/layout/LinedList"/>
    <dgm:cxn modelId="{CB8964F8-2A2E-4E04-810E-519A647F471A}" srcId="{94DFF98F-A5A8-4192-A1D2-F47908B7F54E}" destId="{B9421341-4E5A-4CEC-97F0-777F53CB2E69}" srcOrd="1" destOrd="0" parTransId="{91DE9762-A31D-40E2-8C69-9165237E466E}" sibTransId="{6DED0994-BCDC-48E9-A26C-EE4679043F9F}"/>
    <dgm:cxn modelId="{C41EF063-7957-4287-ABAC-930DBF461079}" type="presParOf" srcId="{C7D7734B-EB0A-441B-85F1-696C8A2DFEAB}" destId="{8CC7E530-BB9E-469B-A286-2F3A4C414509}" srcOrd="0" destOrd="0" presId="urn:microsoft.com/office/officeart/2008/layout/LinedList"/>
    <dgm:cxn modelId="{403F77F5-E07C-4FF4-8676-0C94009574C7}" type="presParOf" srcId="{C7D7734B-EB0A-441B-85F1-696C8A2DFEAB}" destId="{1A2DE79A-5480-4286-B299-A0A997947153}" srcOrd="1" destOrd="0" presId="urn:microsoft.com/office/officeart/2008/layout/LinedList"/>
    <dgm:cxn modelId="{AC0AB0A9-9369-4145-8F5B-3C3470C3AB47}" type="presParOf" srcId="{1A2DE79A-5480-4286-B299-A0A997947153}" destId="{3A77BEAB-1FCB-48B8-ACF1-2A1F75B53178}" srcOrd="0" destOrd="0" presId="urn:microsoft.com/office/officeart/2008/layout/LinedList"/>
    <dgm:cxn modelId="{404CBE37-9ED5-4335-A3EE-2310CABCBB8A}" type="presParOf" srcId="{1A2DE79A-5480-4286-B299-A0A997947153}" destId="{DA9555F3-415D-4C60-A020-A0D58A367C3B}" srcOrd="1" destOrd="0" presId="urn:microsoft.com/office/officeart/2008/layout/LinedList"/>
    <dgm:cxn modelId="{C2BF906D-996E-485A-BEF9-A68D07B3EAD4}" type="presParOf" srcId="{C7D7734B-EB0A-441B-85F1-696C8A2DFEAB}" destId="{1A1C5404-6E5F-49F3-B666-42FC266A7463}" srcOrd="2" destOrd="0" presId="urn:microsoft.com/office/officeart/2008/layout/LinedList"/>
    <dgm:cxn modelId="{F1DDC070-52F7-46A0-9F5D-3089DEBBC036}" type="presParOf" srcId="{C7D7734B-EB0A-441B-85F1-696C8A2DFEAB}" destId="{679B7228-9B74-46F9-A9E2-302F075EE146}" srcOrd="3" destOrd="0" presId="urn:microsoft.com/office/officeart/2008/layout/LinedList"/>
    <dgm:cxn modelId="{3531D7BF-0A9A-4532-8DC6-FDC3560699D7}" type="presParOf" srcId="{679B7228-9B74-46F9-A9E2-302F075EE146}" destId="{3C286E80-45D4-4B18-9C82-34FBD0692494}" srcOrd="0" destOrd="0" presId="urn:microsoft.com/office/officeart/2008/layout/LinedList"/>
    <dgm:cxn modelId="{B5CEABD1-2544-49B4-87D4-11B4ED324187}" type="presParOf" srcId="{679B7228-9B74-46F9-A9E2-302F075EE146}" destId="{557B6E50-9EEF-4494-AF76-5EC8F24C826A}" srcOrd="1" destOrd="0" presId="urn:microsoft.com/office/officeart/2008/layout/LinedList"/>
    <dgm:cxn modelId="{872F32B2-B495-4A6E-BB41-679248BC06F0}" type="presParOf" srcId="{C7D7734B-EB0A-441B-85F1-696C8A2DFEAB}" destId="{61069C79-EB73-405E-8615-F553BAB99CB0}" srcOrd="4" destOrd="0" presId="urn:microsoft.com/office/officeart/2008/layout/LinedList"/>
    <dgm:cxn modelId="{F8690DA2-B910-4FCB-921E-990D2A81C86C}" type="presParOf" srcId="{C7D7734B-EB0A-441B-85F1-696C8A2DFEAB}" destId="{69BD1B9D-1CD1-4BF4-A5D1-4CB48B8025F0}" srcOrd="5" destOrd="0" presId="urn:microsoft.com/office/officeart/2008/layout/LinedList"/>
    <dgm:cxn modelId="{CE6A6FE0-E4A7-44FE-A25D-FDF3DF48AE7B}" type="presParOf" srcId="{69BD1B9D-1CD1-4BF4-A5D1-4CB48B8025F0}" destId="{7A56BA8C-76BC-46DA-8662-DA95E0B40D79}" srcOrd="0" destOrd="0" presId="urn:microsoft.com/office/officeart/2008/layout/LinedList"/>
    <dgm:cxn modelId="{FAFD8AE6-251D-49B6-9528-E35318C9C95A}" type="presParOf" srcId="{69BD1B9D-1CD1-4BF4-A5D1-4CB48B8025F0}" destId="{4AE6F80C-8AA3-4FF9-8DC7-5F27E85D5A42}" srcOrd="1" destOrd="0" presId="urn:microsoft.com/office/officeart/2008/layout/LinedList"/>
    <dgm:cxn modelId="{9F6B7A36-1D2E-4569-8B54-1A4C451EDDDA}" type="presParOf" srcId="{C7D7734B-EB0A-441B-85F1-696C8A2DFEAB}" destId="{7C494726-4661-4E8F-B669-5C6D5C2FB22B}" srcOrd="6" destOrd="0" presId="urn:microsoft.com/office/officeart/2008/layout/LinedList"/>
    <dgm:cxn modelId="{6739568A-ADAC-497F-89EE-B23B06DC0055}" type="presParOf" srcId="{C7D7734B-EB0A-441B-85F1-696C8A2DFEAB}" destId="{3CEDC531-9B30-4224-BFAA-EB0D1816EF97}" srcOrd="7" destOrd="0" presId="urn:microsoft.com/office/officeart/2008/layout/LinedList"/>
    <dgm:cxn modelId="{A433C26D-E193-4F40-8B78-7DC74E5DCBB4}" type="presParOf" srcId="{3CEDC531-9B30-4224-BFAA-EB0D1816EF97}" destId="{91695076-7B83-4435-9F98-3583B43ACB1C}" srcOrd="0" destOrd="0" presId="urn:microsoft.com/office/officeart/2008/layout/LinedList"/>
    <dgm:cxn modelId="{27496BCD-6CC0-4A1E-9113-66651A488AB8}" type="presParOf" srcId="{3CEDC531-9B30-4224-BFAA-EB0D1816EF97}" destId="{B909B7F9-F424-4FC5-B01E-C501D382F452}" srcOrd="1" destOrd="0" presId="urn:microsoft.com/office/officeart/2008/layout/LinedList"/>
    <dgm:cxn modelId="{47416EDC-9E5D-4550-A6B3-9EBB603F95A7}" type="presParOf" srcId="{C7D7734B-EB0A-441B-85F1-696C8A2DFEAB}" destId="{09AD965A-4D13-49E2-8AE5-D0896FA190D8}" srcOrd="8" destOrd="0" presId="urn:microsoft.com/office/officeart/2008/layout/LinedList"/>
    <dgm:cxn modelId="{0AA27D15-3FA8-42CF-9F95-B71B630A4654}" type="presParOf" srcId="{C7D7734B-EB0A-441B-85F1-696C8A2DFEAB}" destId="{8E5EC82E-BFFA-4178-9392-4301ED81B258}" srcOrd="9" destOrd="0" presId="urn:microsoft.com/office/officeart/2008/layout/LinedList"/>
    <dgm:cxn modelId="{A2659E6F-DB2C-47A2-8064-CA8EF85D4879}" type="presParOf" srcId="{8E5EC82E-BFFA-4178-9392-4301ED81B258}" destId="{076A8EE5-07F6-4596-BC80-382A77CED833}" srcOrd="0" destOrd="0" presId="urn:microsoft.com/office/officeart/2008/layout/LinedList"/>
    <dgm:cxn modelId="{567532F9-B6B2-4F14-BEFA-967DD5B6F8BB}" type="presParOf" srcId="{8E5EC82E-BFFA-4178-9392-4301ED81B258}" destId="{12F7AC86-4EC6-4D29-BDCA-5C06F115E6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1AA25-0E03-4CE9-8481-4BFB4F74A4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D264D1-F045-42E0-854C-79F29D99412A}">
      <dgm:prSet/>
      <dgm:spPr/>
      <dgm:t>
        <a:bodyPr/>
        <a:lstStyle/>
        <a:p>
          <a:r>
            <a:rPr lang="hr-HR"/>
            <a:t>Otkriće</a:t>
          </a:r>
          <a:endParaRPr lang="en-US"/>
        </a:p>
      </dgm:t>
    </dgm:pt>
    <dgm:pt modelId="{E6D27661-6C8D-4BDA-9172-9DC98B98DA68}" type="parTrans" cxnId="{3555926D-EBD1-4C48-A10A-A9433B907795}">
      <dgm:prSet/>
      <dgm:spPr/>
      <dgm:t>
        <a:bodyPr/>
        <a:lstStyle/>
        <a:p>
          <a:endParaRPr lang="en-US"/>
        </a:p>
      </dgm:t>
    </dgm:pt>
    <dgm:pt modelId="{02C7D410-3013-43B7-9250-DD8D6C92C6A5}" type="sibTrans" cxnId="{3555926D-EBD1-4C48-A10A-A9433B907795}">
      <dgm:prSet/>
      <dgm:spPr/>
      <dgm:t>
        <a:bodyPr/>
        <a:lstStyle/>
        <a:p>
          <a:endParaRPr lang="en-US"/>
        </a:p>
      </dgm:t>
    </dgm:pt>
    <dgm:pt modelId="{06106205-E6A7-41B6-B436-23855BDB7D95}">
      <dgm:prSet/>
      <dgm:spPr/>
      <dgm:t>
        <a:bodyPr/>
        <a:lstStyle/>
        <a:p>
          <a:r>
            <a:rPr lang="hr-HR"/>
            <a:t>Inovacija</a:t>
          </a:r>
          <a:endParaRPr lang="en-US"/>
        </a:p>
      </dgm:t>
    </dgm:pt>
    <dgm:pt modelId="{FBEED8F0-E166-4218-91A9-176F99E97770}" type="parTrans" cxnId="{33DA4430-43F8-4670-8492-BFA26A29AC2F}">
      <dgm:prSet/>
      <dgm:spPr/>
      <dgm:t>
        <a:bodyPr/>
        <a:lstStyle/>
        <a:p>
          <a:endParaRPr lang="en-US"/>
        </a:p>
      </dgm:t>
    </dgm:pt>
    <dgm:pt modelId="{327BD7EB-EAF3-43EB-8725-777DE65C5D22}" type="sibTrans" cxnId="{33DA4430-43F8-4670-8492-BFA26A29AC2F}">
      <dgm:prSet/>
      <dgm:spPr/>
      <dgm:t>
        <a:bodyPr/>
        <a:lstStyle/>
        <a:p>
          <a:endParaRPr lang="en-US"/>
        </a:p>
      </dgm:t>
    </dgm:pt>
    <dgm:pt modelId="{0129A4BC-43D5-4267-9DFD-8E442A6BB30B}">
      <dgm:prSet/>
      <dgm:spPr/>
      <dgm:t>
        <a:bodyPr/>
        <a:lstStyle/>
        <a:p>
          <a:r>
            <a:rPr lang="hr-HR"/>
            <a:t>Utjecaj</a:t>
          </a:r>
          <a:endParaRPr lang="en-US"/>
        </a:p>
      </dgm:t>
    </dgm:pt>
    <dgm:pt modelId="{1323AF1E-732F-4F2D-856D-B1EF31D8B7FF}" type="parTrans" cxnId="{40347349-411F-455C-9A18-EF8C917A25E6}">
      <dgm:prSet/>
      <dgm:spPr/>
      <dgm:t>
        <a:bodyPr/>
        <a:lstStyle/>
        <a:p>
          <a:endParaRPr lang="en-US"/>
        </a:p>
      </dgm:t>
    </dgm:pt>
    <dgm:pt modelId="{7FC5AE26-67D1-40D9-9645-EAF57C8E3884}" type="sibTrans" cxnId="{40347349-411F-455C-9A18-EF8C917A25E6}">
      <dgm:prSet/>
      <dgm:spPr/>
      <dgm:t>
        <a:bodyPr/>
        <a:lstStyle/>
        <a:p>
          <a:endParaRPr lang="en-US"/>
        </a:p>
      </dgm:t>
    </dgm:pt>
    <dgm:pt modelId="{629B4AA3-0F3D-4DE7-BC5F-48FAB75878D1}">
      <dgm:prSet/>
      <dgm:spPr/>
      <dgm:t>
        <a:bodyPr/>
        <a:lstStyle/>
        <a:p>
          <a:r>
            <a:rPr lang="hr-HR"/>
            <a:t>Inkluzija</a:t>
          </a:r>
          <a:endParaRPr lang="en-US"/>
        </a:p>
      </dgm:t>
    </dgm:pt>
    <dgm:pt modelId="{FE057E1A-A287-4372-862E-A3826ACE8AB9}" type="parTrans" cxnId="{B7726E83-4CFD-4D7A-9FA8-6C27633827F0}">
      <dgm:prSet/>
      <dgm:spPr/>
      <dgm:t>
        <a:bodyPr/>
        <a:lstStyle/>
        <a:p>
          <a:endParaRPr lang="en-US"/>
        </a:p>
      </dgm:t>
    </dgm:pt>
    <dgm:pt modelId="{E9F14E99-6CEB-4CBE-B33E-9AAD48C4E0B4}" type="sibTrans" cxnId="{B7726E83-4CFD-4D7A-9FA8-6C27633827F0}">
      <dgm:prSet/>
      <dgm:spPr/>
      <dgm:t>
        <a:bodyPr/>
        <a:lstStyle/>
        <a:p>
          <a:endParaRPr lang="en-US"/>
        </a:p>
      </dgm:t>
    </dgm:pt>
    <dgm:pt modelId="{81F2CCC8-6478-428B-9AF9-F43D35847F5C}">
      <dgm:prSet/>
      <dgm:spPr/>
      <dgm:t>
        <a:bodyPr/>
        <a:lstStyle/>
        <a:p>
          <a:r>
            <a:rPr lang="hr-HR"/>
            <a:t>Timski rad </a:t>
          </a:r>
          <a:endParaRPr lang="en-US"/>
        </a:p>
      </dgm:t>
    </dgm:pt>
    <dgm:pt modelId="{76F9FBC0-E2AB-4F7D-B0AC-EDD5BA2E9829}" type="parTrans" cxnId="{05D88827-35D9-4974-97FD-252A257714E0}">
      <dgm:prSet/>
      <dgm:spPr/>
      <dgm:t>
        <a:bodyPr/>
        <a:lstStyle/>
        <a:p>
          <a:endParaRPr lang="en-US"/>
        </a:p>
      </dgm:t>
    </dgm:pt>
    <dgm:pt modelId="{26113D78-7382-4B22-9BE2-CB2D51C801F5}" type="sibTrans" cxnId="{05D88827-35D9-4974-97FD-252A257714E0}">
      <dgm:prSet/>
      <dgm:spPr/>
      <dgm:t>
        <a:bodyPr/>
        <a:lstStyle/>
        <a:p>
          <a:endParaRPr lang="en-US"/>
        </a:p>
      </dgm:t>
    </dgm:pt>
    <dgm:pt modelId="{66BDF9D6-8AEF-4270-9D79-C1D87E1D1C13}">
      <dgm:prSet/>
      <dgm:spPr/>
      <dgm:t>
        <a:bodyPr/>
        <a:lstStyle/>
        <a:p>
          <a:r>
            <a:rPr lang="hr-HR"/>
            <a:t>Zabava</a:t>
          </a:r>
          <a:endParaRPr lang="en-US"/>
        </a:p>
      </dgm:t>
    </dgm:pt>
    <dgm:pt modelId="{8F9BB374-1441-4CAD-BA65-7365CBAF6700}" type="parTrans" cxnId="{54930C2A-943B-4EDC-901F-500E85AE6D9F}">
      <dgm:prSet/>
      <dgm:spPr/>
      <dgm:t>
        <a:bodyPr/>
        <a:lstStyle/>
        <a:p>
          <a:endParaRPr lang="en-US"/>
        </a:p>
      </dgm:t>
    </dgm:pt>
    <dgm:pt modelId="{1205D8CF-E0BE-499A-AE5C-B6678817AAF6}" type="sibTrans" cxnId="{54930C2A-943B-4EDC-901F-500E85AE6D9F}">
      <dgm:prSet/>
      <dgm:spPr/>
      <dgm:t>
        <a:bodyPr/>
        <a:lstStyle/>
        <a:p>
          <a:endParaRPr lang="en-US"/>
        </a:p>
      </dgm:t>
    </dgm:pt>
    <dgm:pt modelId="{2A718D8C-D1A8-4114-A157-1E2F493D985A}" type="pres">
      <dgm:prSet presAssocID="{D491AA25-0E03-4CE9-8481-4BFB4F74A4E0}" presName="vert0" presStyleCnt="0">
        <dgm:presLayoutVars>
          <dgm:dir/>
          <dgm:animOne val="branch"/>
          <dgm:animLvl val="lvl"/>
        </dgm:presLayoutVars>
      </dgm:prSet>
      <dgm:spPr/>
    </dgm:pt>
    <dgm:pt modelId="{6C14E288-08BE-4740-A76A-5BC0C6C4805B}" type="pres">
      <dgm:prSet presAssocID="{C4D264D1-F045-42E0-854C-79F29D99412A}" presName="thickLine" presStyleLbl="alignNode1" presStyleIdx="0" presStyleCnt="6"/>
      <dgm:spPr/>
    </dgm:pt>
    <dgm:pt modelId="{F7D9C9FE-81B2-4971-885F-C418ED44A6B1}" type="pres">
      <dgm:prSet presAssocID="{C4D264D1-F045-42E0-854C-79F29D99412A}" presName="horz1" presStyleCnt="0"/>
      <dgm:spPr/>
    </dgm:pt>
    <dgm:pt modelId="{C8381CCD-66A6-42C1-9756-42F4144E628C}" type="pres">
      <dgm:prSet presAssocID="{C4D264D1-F045-42E0-854C-79F29D99412A}" presName="tx1" presStyleLbl="revTx" presStyleIdx="0" presStyleCnt="6"/>
      <dgm:spPr/>
    </dgm:pt>
    <dgm:pt modelId="{665CF551-0E37-4801-8A1C-DF5B73801E17}" type="pres">
      <dgm:prSet presAssocID="{C4D264D1-F045-42E0-854C-79F29D99412A}" presName="vert1" presStyleCnt="0"/>
      <dgm:spPr/>
    </dgm:pt>
    <dgm:pt modelId="{18386F1E-BB77-4FB5-B113-4E97A4CAA83C}" type="pres">
      <dgm:prSet presAssocID="{06106205-E6A7-41B6-B436-23855BDB7D95}" presName="thickLine" presStyleLbl="alignNode1" presStyleIdx="1" presStyleCnt="6"/>
      <dgm:spPr/>
    </dgm:pt>
    <dgm:pt modelId="{929D7841-6736-41EB-BDCB-2B97F905FB82}" type="pres">
      <dgm:prSet presAssocID="{06106205-E6A7-41B6-B436-23855BDB7D95}" presName="horz1" presStyleCnt="0"/>
      <dgm:spPr/>
    </dgm:pt>
    <dgm:pt modelId="{CE7738AD-2C18-4726-8D0D-01299BE2C9BB}" type="pres">
      <dgm:prSet presAssocID="{06106205-E6A7-41B6-B436-23855BDB7D95}" presName="tx1" presStyleLbl="revTx" presStyleIdx="1" presStyleCnt="6"/>
      <dgm:spPr/>
    </dgm:pt>
    <dgm:pt modelId="{7FE89619-F1A0-4C02-8C6E-1F1C000712F0}" type="pres">
      <dgm:prSet presAssocID="{06106205-E6A7-41B6-B436-23855BDB7D95}" presName="vert1" presStyleCnt="0"/>
      <dgm:spPr/>
    </dgm:pt>
    <dgm:pt modelId="{430D1B49-84B7-4F33-B01D-5BB9FEAD14E4}" type="pres">
      <dgm:prSet presAssocID="{0129A4BC-43D5-4267-9DFD-8E442A6BB30B}" presName="thickLine" presStyleLbl="alignNode1" presStyleIdx="2" presStyleCnt="6"/>
      <dgm:spPr/>
    </dgm:pt>
    <dgm:pt modelId="{0D20B434-09FE-46C7-8334-1027F336AC33}" type="pres">
      <dgm:prSet presAssocID="{0129A4BC-43D5-4267-9DFD-8E442A6BB30B}" presName="horz1" presStyleCnt="0"/>
      <dgm:spPr/>
    </dgm:pt>
    <dgm:pt modelId="{FA6129FD-3843-4FBA-AAF9-C3047F67C4E3}" type="pres">
      <dgm:prSet presAssocID="{0129A4BC-43D5-4267-9DFD-8E442A6BB30B}" presName="tx1" presStyleLbl="revTx" presStyleIdx="2" presStyleCnt="6"/>
      <dgm:spPr/>
    </dgm:pt>
    <dgm:pt modelId="{16086D34-5EE8-4F38-9674-0A61690DBD0C}" type="pres">
      <dgm:prSet presAssocID="{0129A4BC-43D5-4267-9DFD-8E442A6BB30B}" presName="vert1" presStyleCnt="0"/>
      <dgm:spPr/>
    </dgm:pt>
    <dgm:pt modelId="{D70A5DF9-B78C-4905-96F9-07F9BC42FCA5}" type="pres">
      <dgm:prSet presAssocID="{629B4AA3-0F3D-4DE7-BC5F-48FAB75878D1}" presName="thickLine" presStyleLbl="alignNode1" presStyleIdx="3" presStyleCnt="6"/>
      <dgm:spPr/>
    </dgm:pt>
    <dgm:pt modelId="{D437404F-E319-45BE-AD83-7FC90F6D16A6}" type="pres">
      <dgm:prSet presAssocID="{629B4AA3-0F3D-4DE7-BC5F-48FAB75878D1}" presName="horz1" presStyleCnt="0"/>
      <dgm:spPr/>
    </dgm:pt>
    <dgm:pt modelId="{EDC6E824-B3C8-4B92-AE85-374DE1D9EBDC}" type="pres">
      <dgm:prSet presAssocID="{629B4AA3-0F3D-4DE7-BC5F-48FAB75878D1}" presName="tx1" presStyleLbl="revTx" presStyleIdx="3" presStyleCnt="6"/>
      <dgm:spPr/>
    </dgm:pt>
    <dgm:pt modelId="{8114D257-DBE6-4AAE-94BB-BCCBB2303372}" type="pres">
      <dgm:prSet presAssocID="{629B4AA3-0F3D-4DE7-BC5F-48FAB75878D1}" presName="vert1" presStyleCnt="0"/>
      <dgm:spPr/>
    </dgm:pt>
    <dgm:pt modelId="{C2FF7A55-B7BC-4402-A00A-640486A093F6}" type="pres">
      <dgm:prSet presAssocID="{81F2CCC8-6478-428B-9AF9-F43D35847F5C}" presName="thickLine" presStyleLbl="alignNode1" presStyleIdx="4" presStyleCnt="6"/>
      <dgm:spPr/>
    </dgm:pt>
    <dgm:pt modelId="{DDFBA927-1302-4F4D-AD93-2F3ADD94230F}" type="pres">
      <dgm:prSet presAssocID="{81F2CCC8-6478-428B-9AF9-F43D35847F5C}" presName="horz1" presStyleCnt="0"/>
      <dgm:spPr/>
    </dgm:pt>
    <dgm:pt modelId="{785FC456-C575-4525-A03E-8203E35C3077}" type="pres">
      <dgm:prSet presAssocID="{81F2CCC8-6478-428B-9AF9-F43D35847F5C}" presName="tx1" presStyleLbl="revTx" presStyleIdx="4" presStyleCnt="6"/>
      <dgm:spPr/>
    </dgm:pt>
    <dgm:pt modelId="{4F247666-B8B7-4820-960A-3E77CA06A402}" type="pres">
      <dgm:prSet presAssocID="{81F2CCC8-6478-428B-9AF9-F43D35847F5C}" presName="vert1" presStyleCnt="0"/>
      <dgm:spPr/>
    </dgm:pt>
    <dgm:pt modelId="{DE391BE1-8C8F-471C-9462-4297395268F5}" type="pres">
      <dgm:prSet presAssocID="{66BDF9D6-8AEF-4270-9D79-C1D87E1D1C13}" presName="thickLine" presStyleLbl="alignNode1" presStyleIdx="5" presStyleCnt="6"/>
      <dgm:spPr/>
    </dgm:pt>
    <dgm:pt modelId="{429224BD-1A0C-40AD-B8A0-29A5B616511D}" type="pres">
      <dgm:prSet presAssocID="{66BDF9D6-8AEF-4270-9D79-C1D87E1D1C13}" presName="horz1" presStyleCnt="0"/>
      <dgm:spPr/>
    </dgm:pt>
    <dgm:pt modelId="{8D332F36-6184-4563-95CE-5C530FB4AD8F}" type="pres">
      <dgm:prSet presAssocID="{66BDF9D6-8AEF-4270-9D79-C1D87E1D1C13}" presName="tx1" presStyleLbl="revTx" presStyleIdx="5" presStyleCnt="6"/>
      <dgm:spPr/>
    </dgm:pt>
    <dgm:pt modelId="{0FEDE473-E4D0-4C32-A30C-BA5E8214C356}" type="pres">
      <dgm:prSet presAssocID="{66BDF9D6-8AEF-4270-9D79-C1D87E1D1C13}" presName="vert1" presStyleCnt="0"/>
      <dgm:spPr/>
    </dgm:pt>
  </dgm:ptLst>
  <dgm:cxnLst>
    <dgm:cxn modelId="{97A59D0C-8988-4E23-A869-BA20D67E3331}" type="presOf" srcId="{81F2CCC8-6478-428B-9AF9-F43D35847F5C}" destId="{785FC456-C575-4525-A03E-8203E35C3077}" srcOrd="0" destOrd="0" presId="urn:microsoft.com/office/officeart/2008/layout/LinedList"/>
    <dgm:cxn modelId="{05D88827-35D9-4974-97FD-252A257714E0}" srcId="{D491AA25-0E03-4CE9-8481-4BFB4F74A4E0}" destId="{81F2CCC8-6478-428B-9AF9-F43D35847F5C}" srcOrd="4" destOrd="0" parTransId="{76F9FBC0-E2AB-4F7D-B0AC-EDD5BA2E9829}" sibTransId="{26113D78-7382-4B22-9BE2-CB2D51C801F5}"/>
    <dgm:cxn modelId="{54930C2A-943B-4EDC-901F-500E85AE6D9F}" srcId="{D491AA25-0E03-4CE9-8481-4BFB4F74A4E0}" destId="{66BDF9D6-8AEF-4270-9D79-C1D87E1D1C13}" srcOrd="5" destOrd="0" parTransId="{8F9BB374-1441-4CAD-BA65-7365CBAF6700}" sibTransId="{1205D8CF-E0BE-499A-AE5C-B6678817AAF6}"/>
    <dgm:cxn modelId="{33DA4430-43F8-4670-8492-BFA26A29AC2F}" srcId="{D491AA25-0E03-4CE9-8481-4BFB4F74A4E0}" destId="{06106205-E6A7-41B6-B436-23855BDB7D95}" srcOrd="1" destOrd="0" parTransId="{FBEED8F0-E166-4218-91A9-176F99E97770}" sibTransId="{327BD7EB-EAF3-43EB-8725-777DE65C5D22}"/>
    <dgm:cxn modelId="{40347349-411F-455C-9A18-EF8C917A25E6}" srcId="{D491AA25-0E03-4CE9-8481-4BFB4F74A4E0}" destId="{0129A4BC-43D5-4267-9DFD-8E442A6BB30B}" srcOrd="2" destOrd="0" parTransId="{1323AF1E-732F-4F2D-856D-B1EF31D8B7FF}" sibTransId="{7FC5AE26-67D1-40D9-9645-EAF57C8E3884}"/>
    <dgm:cxn modelId="{3555926D-EBD1-4C48-A10A-A9433B907795}" srcId="{D491AA25-0E03-4CE9-8481-4BFB4F74A4E0}" destId="{C4D264D1-F045-42E0-854C-79F29D99412A}" srcOrd="0" destOrd="0" parTransId="{E6D27661-6C8D-4BDA-9172-9DC98B98DA68}" sibTransId="{02C7D410-3013-43B7-9250-DD8D6C92C6A5}"/>
    <dgm:cxn modelId="{5CF98D75-CCE3-4010-9F57-19DA681B3DFF}" type="presOf" srcId="{0129A4BC-43D5-4267-9DFD-8E442A6BB30B}" destId="{FA6129FD-3843-4FBA-AAF9-C3047F67C4E3}" srcOrd="0" destOrd="0" presId="urn:microsoft.com/office/officeart/2008/layout/LinedList"/>
    <dgm:cxn modelId="{B7726E83-4CFD-4D7A-9FA8-6C27633827F0}" srcId="{D491AA25-0E03-4CE9-8481-4BFB4F74A4E0}" destId="{629B4AA3-0F3D-4DE7-BC5F-48FAB75878D1}" srcOrd="3" destOrd="0" parTransId="{FE057E1A-A287-4372-862E-A3826ACE8AB9}" sibTransId="{E9F14E99-6CEB-4CBE-B33E-9AAD48C4E0B4}"/>
    <dgm:cxn modelId="{C290B087-8CD4-40CB-B9C5-38B02FC522D7}" type="presOf" srcId="{06106205-E6A7-41B6-B436-23855BDB7D95}" destId="{CE7738AD-2C18-4726-8D0D-01299BE2C9BB}" srcOrd="0" destOrd="0" presId="urn:microsoft.com/office/officeart/2008/layout/LinedList"/>
    <dgm:cxn modelId="{FCA58CAC-3D97-4A7A-B81B-95EB21727890}" type="presOf" srcId="{C4D264D1-F045-42E0-854C-79F29D99412A}" destId="{C8381CCD-66A6-42C1-9756-42F4144E628C}" srcOrd="0" destOrd="0" presId="urn:microsoft.com/office/officeart/2008/layout/LinedList"/>
    <dgm:cxn modelId="{B93230AE-31B9-496E-8AF0-37AEA72F4D3C}" type="presOf" srcId="{629B4AA3-0F3D-4DE7-BC5F-48FAB75878D1}" destId="{EDC6E824-B3C8-4B92-AE85-374DE1D9EBDC}" srcOrd="0" destOrd="0" presId="urn:microsoft.com/office/officeart/2008/layout/LinedList"/>
    <dgm:cxn modelId="{5CD1AFCD-B566-4475-B6AD-E28C364CD023}" type="presOf" srcId="{D491AA25-0E03-4CE9-8481-4BFB4F74A4E0}" destId="{2A718D8C-D1A8-4114-A157-1E2F493D985A}" srcOrd="0" destOrd="0" presId="urn:microsoft.com/office/officeart/2008/layout/LinedList"/>
    <dgm:cxn modelId="{5DC583DD-DB55-431E-9F2F-EE88A8715937}" type="presOf" srcId="{66BDF9D6-8AEF-4270-9D79-C1D87E1D1C13}" destId="{8D332F36-6184-4563-95CE-5C530FB4AD8F}" srcOrd="0" destOrd="0" presId="urn:microsoft.com/office/officeart/2008/layout/LinedList"/>
    <dgm:cxn modelId="{5A3BCB36-A62B-4086-80EB-30793D6615F1}" type="presParOf" srcId="{2A718D8C-D1A8-4114-A157-1E2F493D985A}" destId="{6C14E288-08BE-4740-A76A-5BC0C6C4805B}" srcOrd="0" destOrd="0" presId="urn:microsoft.com/office/officeart/2008/layout/LinedList"/>
    <dgm:cxn modelId="{CB68A438-016D-4D08-A604-8E2010BAAFE6}" type="presParOf" srcId="{2A718D8C-D1A8-4114-A157-1E2F493D985A}" destId="{F7D9C9FE-81B2-4971-885F-C418ED44A6B1}" srcOrd="1" destOrd="0" presId="urn:microsoft.com/office/officeart/2008/layout/LinedList"/>
    <dgm:cxn modelId="{3D2D8EA6-5CAE-436C-BCF4-340429B7E9F2}" type="presParOf" srcId="{F7D9C9FE-81B2-4971-885F-C418ED44A6B1}" destId="{C8381CCD-66A6-42C1-9756-42F4144E628C}" srcOrd="0" destOrd="0" presId="urn:microsoft.com/office/officeart/2008/layout/LinedList"/>
    <dgm:cxn modelId="{53DD4036-C0E4-41A8-ACF1-E4375150F394}" type="presParOf" srcId="{F7D9C9FE-81B2-4971-885F-C418ED44A6B1}" destId="{665CF551-0E37-4801-8A1C-DF5B73801E17}" srcOrd="1" destOrd="0" presId="urn:microsoft.com/office/officeart/2008/layout/LinedList"/>
    <dgm:cxn modelId="{C4AE98AB-E01E-4941-869A-5BF71D11EB67}" type="presParOf" srcId="{2A718D8C-D1A8-4114-A157-1E2F493D985A}" destId="{18386F1E-BB77-4FB5-B113-4E97A4CAA83C}" srcOrd="2" destOrd="0" presId="urn:microsoft.com/office/officeart/2008/layout/LinedList"/>
    <dgm:cxn modelId="{F4C2CAC9-ABE5-4053-A97E-0524AF2453F6}" type="presParOf" srcId="{2A718D8C-D1A8-4114-A157-1E2F493D985A}" destId="{929D7841-6736-41EB-BDCB-2B97F905FB82}" srcOrd="3" destOrd="0" presId="urn:microsoft.com/office/officeart/2008/layout/LinedList"/>
    <dgm:cxn modelId="{651431A1-DFD4-42AF-BCA7-30A0E49AFCEB}" type="presParOf" srcId="{929D7841-6736-41EB-BDCB-2B97F905FB82}" destId="{CE7738AD-2C18-4726-8D0D-01299BE2C9BB}" srcOrd="0" destOrd="0" presId="urn:microsoft.com/office/officeart/2008/layout/LinedList"/>
    <dgm:cxn modelId="{1046270E-41BC-499A-B466-F64A2DCB91D5}" type="presParOf" srcId="{929D7841-6736-41EB-BDCB-2B97F905FB82}" destId="{7FE89619-F1A0-4C02-8C6E-1F1C000712F0}" srcOrd="1" destOrd="0" presId="urn:microsoft.com/office/officeart/2008/layout/LinedList"/>
    <dgm:cxn modelId="{F65F47F0-6B91-4295-A5E9-E0E568A6AF33}" type="presParOf" srcId="{2A718D8C-D1A8-4114-A157-1E2F493D985A}" destId="{430D1B49-84B7-4F33-B01D-5BB9FEAD14E4}" srcOrd="4" destOrd="0" presId="urn:microsoft.com/office/officeart/2008/layout/LinedList"/>
    <dgm:cxn modelId="{B1E09187-6814-4C97-A3AB-F06EEE89224E}" type="presParOf" srcId="{2A718D8C-D1A8-4114-A157-1E2F493D985A}" destId="{0D20B434-09FE-46C7-8334-1027F336AC33}" srcOrd="5" destOrd="0" presId="urn:microsoft.com/office/officeart/2008/layout/LinedList"/>
    <dgm:cxn modelId="{6B2718D2-5947-4CC4-BC69-ED390DBCE878}" type="presParOf" srcId="{0D20B434-09FE-46C7-8334-1027F336AC33}" destId="{FA6129FD-3843-4FBA-AAF9-C3047F67C4E3}" srcOrd="0" destOrd="0" presId="urn:microsoft.com/office/officeart/2008/layout/LinedList"/>
    <dgm:cxn modelId="{6B014EB8-7AB5-466C-BDCD-0BAD3D103417}" type="presParOf" srcId="{0D20B434-09FE-46C7-8334-1027F336AC33}" destId="{16086D34-5EE8-4F38-9674-0A61690DBD0C}" srcOrd="1" destOrd="0" presId="urn:microsoft.com/office/officeart/2008/layout/LinedList"/>
    <dgm:cxn modelId="{97778447-EA02-48A3-9F7C-4570D1147477}" type="presParOf" srcId="{2A718D8C-D1A8-4114-A157-1E2F493D985A}" destId="{D70A5DF9-B78C-4905-96F9-07F9BC42FCA5}" srcOrd="6" destOrd="0" presId="urn:microsoft.com/office/officeart/2008/layout/LinedList"/>
    <dgm:cxn modelId="{846ABC83-2C3C-43B6-8FCC-BEB211EC2E71}" type="presParOf" srcId="{2A718D8C-D1A8-4114-A157-1E2F493D985A}" destId="{D437404F-E319-45BE-AD83-7FC90F6D16A6}" srcOrd="7" destOrd="0" presId="urn:microsoft.com/office/officeart/2008/layout/LinedList"/>
    <dgm:cxn modelId="{7306BEB3-A0A3-4058-8A17-148609C840F9}" type="presParOf" srcId="{D437404F-E319-45BE-AD83-7FC90F6D16A6}" destId="{EDC6E824-B3C8-4B92-AE85-374DE1D9EBDC}" srcOrd="0" destOrd="0" presId="urn:microsoft.com/office/officeart/2008/layout/LinedList"/>
    <dgm:cxn modelId="{D0C144A9-2BDA-4E75-AADC-DDF25DD9644A}" type="presParOf" srcId="{D437404F-E319-45BE-AD83-7FC90F6D16A6}" destId="{8114D257-DBE6-4AAE-94BB-BCCBB2303372}" srcOrd="1" destOrd="0" presId="urn:microsoft.com/office/officeart/2008/layout/LinedList"/>
    <dgm:cxn modelId="{81C3E9B3-5C68-4903-B348-10347EB728AE}" type="presParOf" srcId="{2A718D8C-D1A8-4114-A157-1E2F493D985A}" destId="{C2FF7A55-B7BC-4402-A00A-640486A093F6}" srcOrd="8" destOrd="0" presId="urn:microsoft.com/office/officeart/2008/layout/LinedList"/>
    <dgm:cxn modelId="{047E585A-5948-49E3-828D-C8E4B157687F}" type="presParOf" srcId="{2A718D8C-D1A8-4114-A157-1E2F493D985A}" destId="{DDFBA927-1302-4F4D-AD93-2F3ADD94230F}" srcOrd="9" destOrd="0" presId="urn:microsoft.com/office/officeart/2008/layout/LinedList"/>
    <dgm:cxn modelId="{829D3926-7554-41DE-AEFB-3F818395A43D}" type="presParOf" srcId="{DDFBA927-1302-4F4D-AD93-2F3ADD94230F}" destId="{785FC456-C575-4525-A03E-8203E35C3077}" srcOrd="0" destOrd="0" presId="urn:microsoft.com/office/officeart/2008/layout/LinedList"/>
    <dgm:cxn modelId="{1D0F42BC-6BC3-4795-A91B-45B810B60676}" type="presParOf" srcId="{DDFBA927-1302-4F4D-AD93-2F3ADD94230F}" destId="{4F247666-B8B7-4820-960A-3E77CA06A402}" srcOrd="1" destOrd="0" presId="urn:microsoft.com/office/officeart/2008/layout/LinedList"/>
    <dgm:cxn modelId="{D3DF96E9-19A4-4176-84DD-BEB789E56B53}" type="presParOf" srcId="{2A718D8C-D1A8-4114-A157-1E2F493D985A}" destId="{DE391BE1-8C8F-471C-9462-4297395268F5}" srcOrd="10" destOrd="0" presId="urn:microsoft.com/office/officeart/2008/layout/LinedList"/>
    <dgm:cxn modelId="{FC652BD5-9DF0-43A0-848C-5854B0624BA3}" type="presParOf" srcId="{2A718D8C-D1A8-4114-A157-1E2F493D985A}" destId="{429224BD-1A0C-40AD-B8A0-29A5B616511D}" srcOrd="11" destOrd="0" presId="urn:microsoft.com/office/officeart/2008/layout/LinedList"/>
    <dgm:cxn modelId="{04FF4177-904C-4CC4-8F3E-B7284248140B}" type="presParOf" srcId="{429224BD-1A0C-40AD-B8A0-29A5B616511D}" destId="{8D332F36-6184-4563-95CE-5C530FB4AD8F}" srcOrd="0" destOrd="0" presId="urn:microsoft.com/office/officeart/2008/layout/LinedList"/>
    <dgm:cxn modelId="{2EA555D4-9811-4974-861F-574551486E6A}" type="presParOf" srcId="{429224BD-1A0C-40AD-B8A0-29A5B616511D}" destId="{0FEDE473-E4D0-4C32-A30C-BA5E8214C3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63523-331A-49F8-925B-A60517310B9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9E130D-0488-4D17-91F8-D3D5E6F40422}">
      <dgm:prSet/>
      <dgm:spPr/>
      <dgm:t>
        <a:bodyPr/>
        <a:lstStyle/>
        <a:p>
          <a:r>
            <a:rPr lang="hr-HR"/>
            <a:t>Zanimljivo?</a:t>
          </a:r>
          <a:endParaRPr lang="en-US"/>
        </a:p>
      </dgm:t>
    </dgm:pt>
    <dgm:pt modelId="{FC00C31C-E22F-4F6C-BC9F-8B91ACB1694D}" type="parTrans" cxnId="{7237710B-69F9-401E-80D8-6541F98B0035}">
      <dgm:prSet/>
      <dgm:spPr/>
      <dgm:t>
        <a:bodyPr/>
        <a:lstStyle/>
        <a:p>
          <a:endParaRPr lang="en-US"/>
        </a:p>
      </dgm:t>
    </dgm:pt>
    <dgm:pt modelId="{FE12A9FE-9C13-4A0F-B2B4-8C2470857735}" type="sibTrans" cxnId="{7237710B-69F9-401E-80D8-6541F98B0035}">
      <dgm:prSet/>
      <dgm:spPr/>
      <dgm:t>
        <a:bodyPr/>
        <a:lstStyle/>
        <a:p>
          <a:endParaRPr lang="en-US"/>
        </a:p>
      </dgm:t>
    </dgm:pt>
    <dgm:pt modelId="{2EEF6D96-0A52-4B23-9EF4-E25A503405DC}">
      <dgm:prSet/>
      <dgm:spPr/>
      <dgm:t>
        <a:bodyPr/>
        <a:lstStyle/>
        <a:p>
          <a:r>
            <a:rPr lang="hr-HR"/>
            <a:t>Lagano - teško?</a:t>
          </a:r>
          <a:endParaRPr lang="en-US"/>
        </a:p>
      </dgm:t>
    </dgm:pt>
    <dgm:pt modelId="{FA39DB25-3CFF-4919-BCB6-331C9C825D4E}" type="parTrans" cxnId="{3CC124DB-3160-4088-9CDA-161DE9B5E53F}">
      <dgm:prSet/>
      <dgm:spPr/>
      <dgm:t>
        <a:bodyPr/>
        <a:lstStyle/>
        <a:p>
          <a:endParaRPr lang="en-US"/>
        </a:p>
      </dgm:t>
    </dgm:pt>
    <dgm:pt modelId="{0578885F-7954-4A71-8B18-6C8E90984546}" type="sibTrans" cxnId="{3CC124DB-3160-4088-9CDA-161DE9B5E53F}">
      <dgm:prSet/>
      <dgm:spPr/>
      <dgm:t>
        <a:bodyPr/>
        <a:lstStyle/>
        <a:p>
          <a:endParaRPr lang="en-US"/>
        </a:p>
      </dgm:t>
    </dgm:pt>
    <dgm:pt modelId="{9808B5AA-CDDF-405D-A311-7729E22B7DDB}">
      <dgm:prSet/>
      <dgm:spPr/>
      <dgm:t>
        <a:bodyPr/>
        <a:lstStyle/>
        <a:p>
          <a:r>
            <a:rPr lang="hr-HR"/>
            <a:t>Inspirativno?</a:t>
          </a:r>
          <a:endParaRPr lang="en-US"/>
        </a:p>
      </dgm:t>
    </dgm:pt>
    <dgm:pt modelId="{A848B18B-3DB3-433D-8A05-40BDEC2AFF26}" type="parTrans" cxnId="{BD8D041B-6936-46FC-818B-193B2DB4779F}">
      <dgm:prSet/>
      <dgm:spPr/>
      <dgm:t>
        <a:bodyPr/>
        <a:lstStyle/>
        <a:p>
          <a:endParaRPr lang="en-US"/>
        </a:p>
      </dgm:t>
    </dgm:pt>
    <dgm:pt modelId="{69A5FF3C-AE9D-48AA-BB66-278B60D3D199}" type="sibTrans" cxnId="{BD8D041B-6936-46FC-818B-193B2DB4779F}">
      <dgm:prSet/>
      <dgm:spPr/>
      <dgm:t>
        <a:bodyPr/>
        <a:lstStyle/>
        <a:p>
          <a:endParaRPr lang="en-US"/>
        </a:p>
      </dgm:t>
    </dgm:pt>
    <dgm:pt modelId="{72C45FB0-473B-4E0E-9627-90E7BA040E28}">
      <dgm:prSet/>
      <dgm:spPr/>
      <dgm:t>
        <a:bodyPr/>
        <a:lstStyle/>
        <a:p>
          <a:r>
            <a:rPr lang="hr-HR"/>
            <a:t>Planovi za primjenu?</a:t>
          </a:r>
          <a:endParaRPr lang="en-US"/>
        </a:p>
      </dgm:t>
    </dgm:pt>
    <dgm:pt modelId="{7F34A2D5-6647-4C18-A621-AD06651AFAA8}" type="parTrans" cxnId="{0E20D74D-8890-4E61-842E-8B612806E460}">
      <dgm:prSet/>
      <dgm:spPr/>
      <dgm:t>
        <a:bodyPr/>
        <a:lstStyle/>
        <a:p>
          <a:endParaRPr lang="en-US"/>
        </a:p>
      </dgm:t>
    </dgm:pt>
    <dgm:pt modelId="{4061134E-84B2-420B-9B55-F43D477C341A}" type="sibTrans" cxnId="{0E20D74D-8890-4E61-842E-8B612806E460}">
      <dgm:prSet/>
      <dgm:spPr/>
      <dgm:t>
        <a:bodyPr/>
        <a:lstStyle/>
        <a:p>
          <a:endParaRPr lang="en-US"/>
        </a:p>
      </dgm:t>
    </dgm:pt>
    <dgm:pt modelId="{0A34785F-856E-4226-891B-B732E87480CF}" type="pres">
      <dgm:prSet presAssocID="{2E663523-331A-49F8-925B-A60517310B97}" presName="vert0" presStyleCnt="0">
        <dgm:presLayoutVars>
          <dgm:dir/>
          <dgm:animOne val="branch"/>
          <dgm:animLvl val="lvl"/>
        </dgm:presLayoutVars>
      </dgm:prSet>
      <dgm:spPr/>
    </dgm:pt>
    <dgm:pt modelId="{1F0B5B75-96FF-420E-817E-1A2A8B877057}" type="pres">
      <dgm:prSet presAssocID="{CD9E130D-0488-4D17-91F8-D3D5E6F40422}" presName="thickLine" presStyleLbl="alignNode1" presStyleIdx="0" presStyleCnt="4"/>
      <dgm:spPr/>
    </dgm:pt>
    <dgm:pt modelId="{6EBE1FED-5C82-4AEA-8FE0-CE0105F6B8AF}" type="pres">
      <dgm:prSet presAssocID="{CD9E130D-0488-4D17-91F8-D3D5E6F40422}" presName="horz1" presStyleCnt="0"/>
      <dgm:spPr/>
    </dgm:pt>
    <dgm:pt modelId="{A8F25F81-510C-44F5-8DDB-8FA6F924003C}" type="pres">
      <dgm:prSet presAssocID="{CD9E130D-0488-4D17-91F8-D3D5E6F40422}" presName="tx1" presStyleLbl="revTx" presStyleIdx="0" presStyleCnt="4"/>
      <dgm:spPr/>
    </dgm:pt>
    <dgm:pt modelId="{C9EEA6B9-12D4-45CA-BB75-3C3C79BE15C6}" type="pres">
      <dgm:prSet presAssocID="{CD9E130D-0488-4D17-91F8-D3D5E6F40422}" presName="vert1" presStyleCnt="0"/>
      <dgm:spPr/>
    </dgm:pt>
    <dgm:pt modelId="{1A589D70-ADFC-4A64-979B-78ACA30182F9}" type="pres">
      <dgm:prSet presAssocID="{2EEF6D96-0A52-4B23-9EF4-E25A503405DC}" presName="thickLine" presStyleLbl="alignNode1" presStyleIdx="1" presStyleCnt="4"/>
      <dgm:spPr/>
    </dgm:pt>
    <dgm:pt modelId="{FB25C642-A259-44BB-9B5C-C851F1E64281}" type="pres">
      <dgm:prSet presAssocID="{2EEF6D96-0A52-4B23-9EF4-E25A503405DC}" presName="horz1" presStyleCnt="0"/>
      <dgm:spPr/>
    </dgm:pt>
    <dgm:pt modelId="{0BA19397-9C11-4542-81AD-8723E8706B57}" type="pres">
      <dgm:prSet presAssocID="{2EEF6D96-0A52-4B23-9EF4-E25A503405DC}" presName="tx1" presStyleLbl="revTx" presStyleIdx="1" presStyleCnt="4"/>
      <dgm:spPr/>
    </dgm:pt>
    <dgm:pt modelId="{1E5C7FFE-85ED-450B-9B62-E08972D00687}" type="pres">
      <dgm:prSet presAssocID="{2EEF6D96-0A52-4B23-9EF4-E25A503405DC}" presName="vert1" presStyleCnt="0"/>
      <dgm:spPr/>
    </dgm:pt>
    <dgm:pt modelId="{A00A6EA6-0CB3-4811-9060-D6203BBD185E}" type="pres">
      <dgm:prSet presAssocID="{9808B5AA-CDDF-405D-A311-7729E22B7DDB}" presName="thickLine" presStyleLbl="alignNode1" presStyleIdx="2" presStyleCnt="4"/>
      <dgm:spPr/>
    </dgm:pt>
    <dgm:pt modelId="{129D69C6-9B10-4ED3-AE1E-891273B443E1}" type="pres">
      <dgm:prSet presAssocID="{9808B5AA-CDDF-405D-A311-7729E22B7DDB}" presName="horz1" presStyleCnt="0"/>
      <dgm:spPr/>
    </dgm:pt>
    <dgm:pt modelId="{46ABDDD1-28EE-4743-A26C-F9496C70A0D3}" type="pres">
      <dgm:prSet presAssocID="{9808B5AA-CDDF-405D-A311-7729E22B7DDB}" presName="tx1" presStyleLbl="revTx" presStyleIdx="2" presStyleCnt="4"/>
      <dgm:spPr/>
    </dgm:pt>
    <dgm:pt modelId="{6AABA3E5-3A21-4A4A-B0A2-8DB7535723DD}" type="pres">
      <dgm:prSet presAssocID="{9808B5AA-CDDF-405D-A311-7729E22B7DDB}" presName="vert1" presStyleCnt="0"/>
      <dgm:spPr/>
    </dgm:pt>
    <dgm:pt modelId="{4D4FE840-6745-4B92-A9F0-EB521B9913DA}" type="pres">
      <dgm:prSet presAssocID="{72C45FB0-473B-4E0E-9627-90E7BA040E28}" presName="thickLine" presStyleLbl="alignNode1" presStyleIdx="3" presStyleCnt="4"/>
      <dgm:spPr/>
    </dgm:pt>
    <dgm:pt modelId="{E93DDAF0-9CE3-4592-BD0A-8663CA64E754}" type="pres">
      <dgm:prSet presAssocID="{72C45FB0-473B-4E0E-9627-90E7BA040E28}" presName="horz1" presStyleCnt="0"/>
      <dgm:spPr/>
    </dgm:pt>
    <dgm:pt modelId="{68C2F820-9870-4C75-B4A9-39D2D724AB89}" type="pres">
      <dgm:prSet presAssocID="{72C45FB0-473B-4E0E-9627-90E7BA040E28}" presName="tx1" presStyleLbl="revTx" presStyleIdx="3" presStyleCnt="4"/>
      <dgm:spPr/>
    </dgm:pt>
    <dgm:pt modelId="{37F82F51-116A-4023-8CD1-CC9FC1B59CDD}" type="pres">
      <dgm:prSet presAssocID="{72C45FB0-473B-4E0E-9627-90E7BA040E28}" presName="vert1" presStyleCnt="0"/>
      <dgm:spPr/>
    </dgm:pt>
  </dgm:ptLst>
  <dgm:cxnLst>
    <dgm:cxn modelId="{07A94707-74D5-46AE-8F0B-C130D8959270}" type="presOf" srcId="{2EEF6D96-0A52-4B23-9EF4-E25A503405DC}" destId="{0BA19397-9C11-4542-81AD-8723E8706B57}" srcOrd="0" destOrd="0" presId="urn:microsoft.com/office/officeart/2008/layout/LinedList"/>
    <dgm:cxn modelId="{7237710B-69F9-401E-80D8-6541F98B0035}" srcId="{2E663523-331A-49F8-925B-A60517310B97}" destId="{CD9E130D-0488-4D17-91F8-D3D5E6F40422}" srcOrd="0" destOrd="0" parTransId="{FC00C31C-E22F-4F6C-BC9F-8B91ACB1694D}" sibTransId="{FE12A9FE-9C13-4A0F-B2B4-8C2470857735}"/>
    <dgm:cxn modelId="{BD8D041B-6936-46FC-818B-193B2DB4779F}" srcId="{2E663523-331A-49F8-925B-A60517310B97}" destId="{9808B5AA-CDDF-405D-A311-7729E22B7DDB}" srcOrd="2" destOrd="0" parTransId="{A848B18B-3DB3-433D-8A05-40BDEC2AFF26}" sibTransId="{69A5FF3C-AE9D-48AA-BB66-278B60D3D199}"/>
    <dgm:cxn modelId="{4A1CD948-869A-424A-BDBA-B9F55F350CB2}" type="presOf" srcId="{CD9E130D-0488-4D17-91F8-D3D5E6F40422}" destId="{A8F25F81-510C-44F5-8DDB-8FA6F924003C}" srcOrd="0" destOrd="0" presId="urn:microsoft.com/office/officeart/2008/layout/LinedList"/>
    <dgm:cxn modelId="{693ABE49-1A98-44C4-80C7-793A798BBDB5}" type="presOf" srcId="{72C45FB0-473B-4E0E-9627-90E7BA040E28}" destId="{68C2F820-9870-4C75-B4A9-39D2D724AB89}" srcOrd="0" destOrd="0" presId="urn:microsoft.com/office/officeart/2008/layout/LinedList"/>
    <dgm:cxn modelId="{0E20D74D-8890-4E61-842E-8B612806E460}" srcId="{2E663523-331A-49F8-925B-A60517310B97}" destId="{72C45FB0-473B-4E0E-9627-90E7BA040E28}" srcOrd="3" destOrd="0" parTransId="{7F34A2D5-6647-4C18-A621-AD06651AFAA8}" sibTransId="{4061134E-84B2-420B-9B55-F43D477C341A}"/>
    <dgm:cxn modelId="{A2804A9B-171E-4910-A7E6-5A03C934C438}" type="presOf" srcId="{2E663523-331A-49F8-925B-A60517310B97}" destId="{0A34785F-856E-4226-891B-B732E87480CF}" srcOrd="0" destOrd="0" presId="urn:microsoft.com/office/officeart/2008/layout/LinedList"/>
    <dgm:cxn modelId="{3CC124DB-3160-4088-9CDA-161DE9B5E53F}" srcId="{2E663523-331A-49F8-925B-A60517310B97}" destId="{2EEF6D96-0A52-4B23-9EF4-E25A503405DC}" srcOrd="1" destOrd="0" parTransId="{FA39DB25-3CFF-4919-BCB6-331C9C825D4E}" sibTransId="{0578885F-7954-4A71-8B18-6C8E90984546}"/>
    <dgm:cxn modelId="{CD5F10DF-351D-4D0F-9A06-3DC477F60C0F}" type="presOf" srcId="{9808B5AA-CDDF-405D-A311-7729E22B7DDB}" destId="{46ABDDD1-28EE-4743-A26C-F9496C70A0D3}" srcOrd="0" destOrd="0" presId="urn:microsoft.com/office/officeart/2008/layout/LinedList"/>
    <dgm:cxn modelId="{6DE5129E-2FFA-4134-9C89-2781D9F8F7FB}" type="presParOf" srcId="{0A34785F-856E-4226-891B-B732E87480CF}" destId="{1F0B5B75-96FF-420E-817E-1A2A8B877057}" srcOrd="0" destOrd="0" presId="urn:microsoft.com/office/officeart/2008/layout/LinedList"/>
    <dgm:cxn modelId="{1833D22B-CC67-4EC4-9100-05D39741A4D7}" type="presParOf" srcId="{0A34785F-856E-4226-891B-B732E87480CF}" destId="{6EBE1FED-5C82-4AEA-8FE0-CE0105F6B8AF}" srcOrd="1" destOrd="0" presId="urn:microsoft.com/office/officeart/2008/layout/LinedList"/>
    <dgm:cxn modelId="{5F4AEA77-472C-4CF5-82A0-6F37573FF88C}" type="presParOf" srcId="{6EBE1FED-5C82-4AEA-8FE0-CE0105F6B8AF}" destId="{A8F25F81-510C-44F5-8DDB-8FA6F924003C}" srcOrd="0" destOrd="0" presId="urn:microsoft.com/office/officeart/2008/layout/LinedList"/>
    <dgm:cxn modelId="{3A938CD6-AAD5-44C2-8F0C-0820D6D85DE2}" type="presParOf" srcId="{6EBE1FED-5C82-4AEA-8FE0-CE0105F6B8AF}" destId="{C9EEA6B9-12D4-45CA-BB75-3C3C79BE15C6}" srcOrd="1" destOrd="0" presId="urn:microsoft.com/office/officeart/2008/layout/LinedList"/>
    <dgm:cxn modelId="{EC3B4FA1-CD45-463F-ACF3-BF17B285809D}" type="presParOf" srcId="{0A34785F-856E-4226-891B-B732E87480CF}" destId="{1A589D70-ADFC-4A64-979B-78ACA30182F9}" srcOrd="2" destOrd="0" presId="urn:microsoft.com/office/officeart/2008/layout/LinedList"/>
    <dgm:cxn modelId="{11385C7F-90D3-43B5-987A-6DC3DCDB1603}" type="presParOf" srcId="{0A34785F-856E-4226-891B-B732E87480CF}" destId="{FB25C642-A259-44BB-9B5C-C851F1E64281}" srcOrd="3" destOrd="0" presId="urn:microsoft.com/office/officeart/2008/layout/LinedList"/>
    <dgm:cxn modelId="{1FE9926B-4581-4C81-93F9-8C0651FDBD75}" type="presParOf" srcId="{FB25C642-A259-44BB-9B5C-C851F1E64281}" destId="{0BA19397-9C11-4542-81AD-8723E8706B57}" srcOrd="0" destOrd="0" presId="urn:microsoft.com/office/officeart/2008/layout/LinedList"/>
    <dgm:cxn modelId="{A0D75758-117E-4DA8-9A97-D6CF388EDC4F}" type="presParOf" srcId="{FB25C642-A259-44BB-9B5C-C851F1E64281}" destId="{1E5C7FFE-85ED-450B-9B62-E08972D00687}" srcOrd="1" destOrd="0" presId="urn:microsoft.com/office/officeart/2008/layout/LinedList"/>
    <dgm:cxn modelId="{686A7616-666D-45A6-9BBA-1B5DD7C46FD0}" type="presParOf" srcId="{0A34785F-856E-4226-891B-B732E87480CF}" destId="{A00A6EA6-0CB3-4811-9060-D6203BBD185E}" srcOrd="4" destOrd="0" presId="urn:microsoft.com/office/officeart/2008/layout/LinedList"/>
    <dgm:cxn modelId="{58D3D67C-8CC9-4079-8816-380D320D80FC}" type="presParOf" srcId="{0A34785F-856E-4226-891B-B732E87480CF}" destId="{129D69C6-9B10-4ED3-AE1E-891273B443E1}" srcOrd="5" destOrd="0" presId="urn:microsoft.com/office/officeart/2008/layout/LinedList"/>
    <dgm:cxn modelId="{BDDBE37D-DA46-4113-98C8-8AE4CCCC50DE}" type="presParOf" srcId="{129D69C6-9B10-4ED3-AE1E-891273B443E1}" destId="{46ABDDD1-28EE-4743-A26C-F9496C70A0D3}" srcOrd="0" destOrd="0" presId="urn:microsoft.com/office/officeart/2008/layout/LinedList"/>
    <dgm:cxn modelId="{20CB4003-25C8-4900-ABE3-32FFA50EB4C6}" type="presParOf" srcId="{129D69C6-9B10-4ED3-AE1E-891273B443E1}" destId="{6AABA3E5-3A21-4A4A-B0A2-8DB7535723DD}" srcOrd="1" destOrd="0" presId="urn:microsoft.com/office/officeart/2008/layout/LinedList"/>
    <dgm:cxn modelId="{7B99688E-7245-4623-B776-1FE5298B9A19}" type="presParOf" srcId="{0A34785F-856E-4226-891B-B732E87480CF}" destId="{4D4FE840-6745-4B92-A9F0-EB521B9913DA}" srcOrd="6" destOrd="0" presId="urn:microsoft.com/office/officeart/2008/layout/LinedList"/>
    <dgm:cxn modelId="{3081DA7C-5279-4E8A-A18B-B9CC2E0E3C6E}" type="presParOf" srcId="{0A34785F-856E-4226-891B-B732E87480CF}" destId="{E93DDAF0-9CE3-4592-BD0A-8663CA64E754}" srcOrd="7" destOrd="0" presId="urn:microsoft.com/office/officeart/2008/layout/LinedList"/>
    <dgm:cxn modelId="{E651E915-1B9C-4D95-9FFA-0A3E0E2F3371}" type="presParOf" srcId="{E93DDAF0-9CE3-4592-BD0A-8663CA64E754}" destId="{68C2F820-9870-4C75-B4A9-39D2D724AB89}" srcOrd="0" destOrd="0" presId="urn:microsoft.com/office/officeart/2008/layout/LinedList"/>
    <dgm:cxn modelId="{EE5295B5-E9DD-4979-A16B-3FF5C70EC790}" type="presParOf" srcId="{E93DDAF0-9CE3-4592-BD0A-8663CA64E754}" destId="{37F82F51-116A-4023-8CD1-CC9FC1B59C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CCB81-1265-435F-A7EC-09E9467A73B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9F33B-8E6F-4C57-A2B5-BA817BE87F25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Zabavan multidisciplinarni program iskustvenog učenja.</a:t>
          </a:r>
          <a:endParaRPr lang="en-US" sz="2500" kern="1200" dirty="0"/>
        </a:p>
      </dsp:txBody>
      <dsp:txXfrm>
        <a:off x="0" y="2703"/>
        <a:ext cx="6900512" cy="921789"/>
      </dsp:txXfrm>
    </dsp:sp>
    <dsp:sp modelId="{27B97333-0040-4CDE-BEE5-C05ADA1B1776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2D099-956B-4324-8BD7-1B0FACD97AF9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 djecu u dobi od 6 do 10 godina.</a:t>
          </a:r>
          <a:endParaRPr lang="en-US" sz="2500" kern="1200" dirty="0"/>
        </a:p>
      </dsp:txBody>
      <dsp:txXfrm>
        <a:off x="0" y="924492"/>
        <a:ext cx="6900512" cy="921789"/>
      </dsp:txXfrm>
    </dsp:sp>
    <dsp:sp modelId="{D9B44392-2D36-4C46-BB3E-FA17C939EFD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CDC6-4F1E-46D7-8901-62325F5E5A1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Na primjeren način prilagođen dobi.</a:t>
          </a:r>
          <a:endParaRPr lang="en-US" sz="2500" kern="1200" dirty="0"/>
        </a:p>
      </dsp:txBody>
      <dsp:txXfrm>
        <a:off x="0" y="1846281"/>
        <a:ext cx="6900512" cy="921789"/>
      </dsp:txXfrm>
    </dsp:sp>
    <dsp:sp modelId="{4CB8C8B1-922F-4D1B-BA63-E714B574292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E2CA1-DF9D-45EB-92EE-10C5AD346CB6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Uči se o matematici, prirodoslovlju, tehnici i informatici .</a:t>
          </a:r>
          <a:endParaRPr lang="en-US" sz="2500" kern="1200" dirty="0"/>
        </a:p>
      </dsp:txBody>
      <dsp:txXfrm>
        <a:off x="0" y="2768070"/>
        <a:ext cx="6900512" cy="921789"/>
      </dsp:txXfrm>
    </dsp:sp>
    <dsp:sp modelId="{C3F180F9-C266-44E4-A0CC-26661789483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8260C-B2A8-4036-89D2-EB23BB24F426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Koristi se LEGO SPIKE </a:t>
          </a:r>
          <a:r>
            <a:rPr lang="hr-HR" sz="2500" kern="1200" dirty="0" err="1"/>
            <a:t>essential</a:t>
          </a:r>
          <a:r>
            <a:rPr lang="hr-HR" sz="2500" kern="1200" dirty="0"/>
            <a:t> edukativne setove.</a:t>
          </a:r>
          <a:endParaRPr lang="en-US" sz="2500" kern="1200" dirty="0"/>
        </a:p>
      </dsp:txBody>
      <dsp:txXfrm>
        <a:off x="0" y="3689859"/>
        <a:ext cx="6900512" cy="921789"/>
      </dsp:txXfrm>
    </dsp:sp>
    <dsp:sp modelId="{41FD4D18-F0BB-4017-A4F1-E0E29911B886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CB3C5-F041-407A-8608-35162F51D948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Potiče se suradničko učenje i komunikacijske vještine .</a:t>
          </a:r>
          <a:endParaRPr lang="en-US" sz="2500" kern="1200" dirty="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7E530-BB9E-469B-A286-2F3A4C41450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7BEAB-1FCB-48B8-ACF1-2A1F75B5317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Gradi se od lego dijelova, koriste se motori i senzori.</a:t>
          </a:r>
          <a:endParaRPr lang="en-US" sz="2200" kern="1200" dirty="0"/>
        </a:p>
      </dsp:txBody>
      <dsp:txXfrm>
        <a:off x="0" y="675"/>
        <a:ext cx="6900512" cy="1106957"/>
      </dsp:txXfrm>
    </dsp:sp>
    <dsp:sp modelId="{1A1C5404-6E5F-49F3-B666-42FC266A7463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86E80-45D4-4B18-9C82-34FBD069249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Zatim se programira pomoću jednostavnih naredbi/blokova.</a:t>
          </a:r>
          <a:endParaRPr lang="en-US" sz="2200" kern="1200" dirty="0"/>
        </a:p>
      </dsp:txBody>
      <dsp:txXfrm>
        <a:off x="0" y="1107633"/>
        <a:ext cx="6900512" cy="1106957"/>
      </dsp:txXfrm>
    </dsp:sp>
    <dsp:sp modelId="{61069C79-EB73-405E-8615-F553BAB99CB0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6BA8C-76BC-46DA-8662-DA95E0B40D7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Svake godine istraživanje nove teme.</a:t>
          </a:r>
          <a:endParaRPr lang="en-US" sz="2200" kern="1200" dirty="0"/>
        </a:p>
      </dsp:txBody>
      <dsp:txXfrm>
        <a:off x="0" y="2214591"/>
        <a:ext cx="6900512" cy="1106957"/>
      </dsp:txXfrm>
    </dsp:sp>
    <dsp:sp modelId="{7C494726-4661-4E8F-B669-5C6D5C2FB22B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5076-7B83-4435-9F98-3583B43ACB1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Voda, sigurna hrana, recikliranje, energija, međugeneracijska suradnja, kretanje, transport, promet, ...</a:t>
          </a:r>
          <a:endParaRPr lang="en-US" sz="2200" kern="1200" dirty="0"/>
        </a:p>
      </dsp:txBody>
      <dsp:txXfrm>
        <a:off x="0" y="3321549"/>
        <a:ext cx="6900512" cy="1106957"/>
      </dsp:txXfrm>
    </dsp:sp>
    <dsp:sp modelId="{09AD965A-4D13-49E2-8AE5-D0896FA190D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8EE5-07F6-4596-BC80-382A77CED83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Teme su univerzalne i aktualne.</a:t>
          </a:r>
          <a:endParaRPr lang="en-US" sz="2200" kern="1200" dirty="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E288-08BE-4740-A76A-5BC0C6C4805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81CCD-66A6-42C1-9756-42F4144E628C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Otkriće</a:t>
          </a:r>
          <a:endParaRPr lang="en-US" sz="4200" kern="1200"/>
        </a:p>
      </dsp:txBody>
      <dsp:txXfrm>
        <a:off x="0" y="2703"/>
        <a:ext cx="6900512" cy="921789"/>
      </dsp:txXfrm>
    </dsp:sp>
    <dsp:sp modelId="{18386F1E-BB77-4FB5-B113-4E97A4CAA83C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738AD-2C18-4726-8D0D-01299BE2C9BB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Inovacija</a:t>
          </a:r>
          <a:endParaRPr lang="en-US" sz="4200" kern="1200"/>
        </a:p>
      </dsp:txBody>
      <dsp:txXfrm>
        <a:off x="0" y="924492"/>
        <a:ext cx="6900512" cy="921789"/>
      </dsp:txXfrm>
    </dsp:sp>
    <dsp:sp modelId="{430D1B49-84B7-4F33-B01D-5BB9FEAD14E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129FD-3843-4FBA-AAF9-C3047F67C4E3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Utjecaj</a:t>
          </a:r>
          <a:endParaRPr lang="en-US" sz="4200" kern="1200"/>
        </a:p>
      </dsp:txBody>
      <dsp:txXfrm>
        <a:off x="0" y="1846281"/>
        <a:ext cx="6900512" cy="921789"/>
      </dsp:txXfrm>
    </dsp:sp>
    <dsp:sp modelId="{D70A5DF9-B78C-4905-96F9-07F9BC42FCA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E824-B3C8-4B92-AE85-374DE1D9EBDC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Inkluzija</a:t>
          </a:r>
          <a:endParaRPr lang="en-US" sz="4200" kern="1200"/>
        </a:p>
      </dsp:txBody>
      <dsp:txXfrm>
        <a:off x="0" y="2768070"/>
        <a:ext cx="6900512" cy="921789"/>
      </dsp:txXfrm>
    </dsp:sp>
    <dsp:sp modelId="{C2FF7A55-B7BC-4402-A00A-640486A093F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FC456-C575-4525-A03E-8203E35C3077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Timski rad </a:t>
          </a:r>
          <a:endParaRPr lang="en-US" sz="4200" kern="1200"/>
        </a:p>
      </dsp:txBody>
      <dsp:txXfrm>
        <a:off x="0" y="3689859"/>
        <a:ext cx="6900512" cy="921789"/>
      </dsp:txXfrm>
    </dsp:sp>
    <dsp:sp modelId="{DE391BE1-8C8F-471C-9462-4297395268F5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2F36-6184-4563-95CE-5C530FB4AD8F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Zabava</a:t>
          </a:r>
          <a:endParaRPr lang="en-US" sz="4200" kern="1200"/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5B75-96FF-420E-817E-1A2A8B87705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25F81-510C-44F5-8DDB-8FA6F924003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Zanimljivo?</a:t>
          </a:r>
          <a:endParaRPr lang="en-US" sz="6000" kern="1200"/>
        </a:p>
      </dsp:txBody>
      <dsp:txXfrm>
        <a:off x="0" y="0"/>
        <a:ext cx="6900512" cy="1384035"/>
      </dsp:txXfrm>
    </dsp:sp>
    <dsp:sp modelId="{1A589D70-ADFC-4A64-979B-78ACA30182F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19397-9C11-4542-81AD-8723E8706B5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Lagano - teško?</a:t>
          </a:r>
          <a:endParaRPr lang="en-US" sz="6000" kern="1200"/>
        </a:p>
      </dsp:txBody>
      <dsp:txXfrm>
        <a:off x="0" y="1384035"/>
        <a:ext cx="6900512" cy="1384035"/>
      </dsp:txXfrm>
    </dsp:sp>
    <dsp:sp modelId="{A00A6EA6-0CB3-4811-9060-D6203BBD185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BDDD1-28EE-4743-A26C-F9496C70A0D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Inspirativno?</a:t>
          </a:r>
          <a:endParaRPr lang="en-US" sz="6000" kern="1200"/>
        </a:p>
      </dsp:txBody>
      <dsp:txXfrm>
        <a:off x="0" y="2768070"/>
        <a:ext cx="6900512" cy="1384035"/>
      </dsp:txXfrm>
    </dsp:sp>
    <dsp:sp modelId="{4D4FE840-6745-4B92-A9F0-EB521B9913D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2F820-9870-4C75-B4A9-39D2D724AB8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Planovi za primjenu?</a:t>
          </a:r>
          <a:endParaRPr lang="en-US" sz="60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1519D-362F-42C5-AF7A-B0F6767F0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8CF243-32AB-489F-B386-1BFF1183C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D67590-BCBB-4FC1-9464-5BBC3563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49CFFF-E022-49B9-8D99-6CD94310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87BFC5-9A12-4F5F-B98D-67CFC78E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7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AF0EC-EE6C-483D-B8BE-F5798A6E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F7D50D7-8FF9-4767-997C-DDE3A20D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2A3736-DA9D-4954-94BB-BD9B0591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BABA73-C94B-41B1-9034-9F3508B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A22E62-3F45-417E-8E24-4B0F8C30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5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A60E502-82E5-4DB0-B420-A7D48FF23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44EB9B-20C4-49EF-8336-766BDB49C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E95523-F1FA-42D2-B437-6D941D6B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D82884-A996-418F-9626-DD5DAACB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1702CF-B6A4-4BBD-AC8F-888738F4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2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C55B9-83A3-422D-9607-ADA576E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C984FF-3BBF-4161-81FB-8D4C5E99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261385-2617-40CF-988B-1E5A6C53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49F44D-E51D-4EE0-A3AD-8F358691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B2B925-CA60-4D8A-A20E-38B6E98C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25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96203-9103-4C92-A1F0-5AA0C687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6E465E-67A7-4E25-8AC5-AF705687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1A4C54-A9A9-4ADD-B6C4-E647A9A4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AA2A7A-54EF-428F-B594-12946BE9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E2968-CE74-47FD-B8A9-8A3C5C0D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18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9C7464-7D15-45EC-8500-0FE67352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805836-DC8A-428E-8466-6E183C0E0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19BF58-3577-4D62-8C35-93DCCC34D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E7DE7A-C10C-428A-971F-01DD3747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B56D38-91F5-4151-8931-553108CC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D15CFC-506A-4C5C-9D59-506C7849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104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F0814-73B8-4D49-847B-04C88C37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C9B85A5-B306-4E3F-8977-FE79D74FE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BC3ADAF-CDC8-4C91-ACFC-F594F9F78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FBA61B-6244-4E69-BF81-E280EA66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C595980-F465-4BF5-A08B-7ADAA7BD7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2F2B239-A9E0-4D90-83C1-DEC32AE0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AA15001-553D-4AA7-8AAD-AF9D0841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424020F-E6F9-48F6-8E59-163FD3BF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01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35D46-CAA0-4BEC-B6DF-0D7A6602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53307E-8B86-44B0-86BC-73931A2D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6E3226E-26FD-4314-B996-FE0D4696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14FED7D-1D07-4B3F-902D-E96CF3DD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44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0636F95-E531-464F-B9EB-68B0E351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9C25250-FB98-4333-98B8-889DDDA6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BF7DBF-6A70-42DF-92CF-E5CB7781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9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E7F4D1-07BE-4C2E-A621-BE20DACF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56AA56-39F8-4184-AACB-88AE22475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C9512C-C5AA-4886-A8D0-6629D8D0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9CCC6A3-03C4-4970-AB37-DE45B9E7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F6D17E-CD98-4116-BAE5-BD021E76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9964CB-C52B-4F84-9D71-E43C918A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97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C16AC-C68A-4BBF-B4AC-E38E68B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EB097AE-7604-4EBB-9F06-4E30AB6C4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7CA21E-2E1E-4D30-9408-7BB1647FE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0D2F714-BF4F-444E-BF44-0F6F63AD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F4F8DB-D56D-438F-8C3C-D886C79B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214D85F-B031-47AB-8945-471747EE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28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10A6482-EEB3-45D3-A7B6-335ACAC9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400921-6A59-4E40-BABC-252AD822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CB8AA7-8E19-47A8-9516-A5343F1C8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CCC4-3EAF-4BD6-9E7E-AC8B9DC58DCA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4F9E89-8644-43A5-AD5A-CA373EC87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C44937-EDEA-47A2-8E3F-87C7C6B28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56E2-5908-4ECE-AAC4-1A3286097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7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5C14C5-51AD-4900-9ACF-EB27E293C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hr-HR" sz="8900"/>
              <a:t>3,2,1...Lego!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A9C062-A357-4FBB-9491-98592164D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hr-HR" sz="2000" dirty="0"/>
              <a:t>Ana Sović </a:t>
            </a:r>
            <a:r>
              <a:rPr lang="hr-HR" sz="2000" dirty="0" err="1"/>
              <a:t>Kržić</a:t>
            </a:r>
            <a:r>
              <a:rPr lang="hr-HR" sz="2000" dirty="0"/>
              <a:t>, FER, Zagreb</a:t>
            </a:r>
          </a:p>
          <a:p>
            <a:pPr algn="l"/>
            <a:r>
              <a:rPr lang="hr-HR" sz="2000" dirty="0"/>
              <a:t>Lucija Ćurko, Udruga Neki novi klinci, Zagreb</a:t>
            </a:r>
          </a:p>
          <a:p>
            <a:pPr algn="l"/>
            <a:r>
              <a:rPr lang="hr-HR" sz="2000" dirty="0"/>
              <a:t>Ivan Lipanović, OŠ Špansko Oranice, Zagreb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6746DF-3317-487C-B0F0-DCA302EE11CC}"/>
              </a:ext>
            </a:extLst>
          </p:cNvPr>
          <p:cNvSpPr txBox="1"/>
          <p:nvPr/>
        </p:nvSpPr>
        <p:spPr>
          <a:xfrm>
            <a:off x="788603" y="5718890"/>
            <a:ext cx="694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CUC2022 – Otvaranje u zatvorenom svijetu, Šibenik 26. – 28. 10. 2022.</a:t>
            </a:r>
          </a:p>
        </p:txBody>
      </p:sp>
    </p:spTree>
    <p:extLst>
      <p:ext uri="{BB962C8B-B14F-4D97-AF65-F5344CB8AC3E}">
        <p14:creationId xmlns:p14="http://schemas.microsoft.com/office/powerpoint/2010/main" val="346861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2C4932-87B5-4248-8EA7-D195A84E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Projekti iz aplikacije</a:t>
            </a:r>
          </a:p>
        </p:txBody>
      </p:sp>
      <p:pic>
        <p:nvPicPr>
          <p:cNvPr id="16" name="Rezervirano mjesto sadržaja 15">
            <a:extLst>
              <a:ext uri="{FF2B5EF4-FFF2-40B4-BE49-F238E27FC236}">
                <a16:creationId xmlns:a16="http://schemas.microsoft.com/office/drawing/2014/main" id="{946AA6BB-5851-49F7-B330-479561AA6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8504" r="23248" b="18405"/>
          <a:stretch/>
        </p:blipFill>
        <p:spPr>
          <a:xfrm>
            <a:off x="770782" y="1834939"/>
            <a:ext cx="2648713" cy="2056976"/>
          </a:xfrm>
          <a:prstGeom prst="rect">
            <a:avLst/>
          </a:prstGeom>
        </p:spPr>
      </p:pic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989EB90A-D9D7-4C33-AA87-AD72A0C8F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t="8504" r="23811" b="20741"/>
          <a:stretch/>
        </p:blipFill>
        <p:spPr>
          <a:xfrm>
            <a:off x="4722993" y="1834939"/>
            <a:ext cx="2736161" cy="2056976"/>
          </a:xfrm>
          <a:prstGeom prst="rect">
            <a:avLst/>
          </a:prstGeom>
        </p:spPr>
      </p:pic>
      <p:pic>
        <p:nvPicPr>
          <p:cNvPr id="18" name="Rezervirano mjesto sadržaja 7">
            <a:extLst>
              <a:ext uri="{FF2B5EF4-FFF2-40B4-BE49-F238E27FC236}">
                <a16:creationId xmlns:a16="http://schemas.microsoft.com/office/drawing/2014/main" id="{1C48A07F-9A45-45D6-B127-FAB023ADD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6835" r="23310" b="20741"/>
          <a:stretch/>
        </p:blipFill>
        <p:spPr>
          <a:xfrm>
            <a:off x="8757344" y="1834939"/>
            <a:ext cx="2654173" cy="2056976"/>
          </a:xfrm>
          <a:prstGeom prst="rect">
            <a:avLst/>
          </a:prstGeom>
        </p:spPr>
      </p:pic>
      <p:pic>
        <p:nvPicPr>
          <p:cNvPr id="20" name="Rezervirano mjesto sadržaja 9">
            <a:extLst>
              <a:ext uri="{FF2B5EF4-FFF2-40B4-BE49-F238E27FC236}">
                <a16:creationId xmlns:a16="http://schemas.microsoft.com/office/drawing/2014/main" id="{DAE3BF61-90BE-475B-A877-5576F461A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4834" r="27942" b="22409"/>
          <a:stretch/>
        </p:blipFill>
        <p:spPr>
          <a:xfrm>
            <a:off x="816596" y="4063630"/>
            <a:ext cx="2557084" cy="2056976"/>
          </a:xfrm>
          <a:prstGeom prst="rect">
            <a:avLst/>
          </a:prstGeom>
        </p:spPr>
      </p:pic>
      <p:pic>
        <p:nvPicPr>
          <p:cNvPr id="19" name="Rezervirano mjesto sadržaja 11">
            <a:extLst>
              <a:ext uri="{FF2B5EF4-FFF2-40B4-BE49-F238E27FC236}">
                <a16:creationId xmlns:a16="http://schemas.microsoft.com/office/drawing/2014/main" id="{714AA3D2-5C1D-42F6-B77F-FCEF2A0093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t="4833" r="22747" b="22409"/>
          <a:stretch/>
        </p:blipFill>
        <p:spPr>
          <a:xfrm>
            <a:off x="4746483" y="4063630"/>
            <a:ext cx="2689181" cy="2056976"/>
          </a:xfrm>
          <a:prstGeom prst="rect">
            <a:avLst/>
          </a:prstGeom>
        </p:spPr>
      </p:pic>
      <p:pic>
        <p:nvPicPr>
          <p:cNvPr id="17" name="Rezervirano mjesto sadržaja 5">
            <a:extLst>
              <a:ext uri="{FF2B5EF4-FFF2-40B4-BE49-F238E27FC236}">
                <a16:creationId xmlns:a16="http://schemas.microsoft.com/office/drawing/2014/main" id="{2A2454E2-0360-492F-8BE4-C46140B8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6834" r="25501" b="20741"/>
          <a:stretch/>
        </p:blipFill>
        <p:spPr>
          <a:xfrm>
            <a:off x="8757388" y="4063630"/>
            <a:ext cx="2654085" cy="20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2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228748-8E87-4AAE-9789-3047D768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 dirty="0"/>
              <a:t>Vaša iskustva na radionici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Rezervirano mjesto sadržaja 4">
            <a:extLst>
              <a:ext uri="{FF2B5EF4-FFF2-40B4-BE49-F238E27FC236}">
                <a16:creationId xmlns:a16="http://schemas.microsoft.com/office/drawing/2014/main" id="{649BB51B-3B73-F11D-C3EC-2B772DF46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476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53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F013DD-0715-4978-BE16-B01C8B8E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Pitanja?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2E3E9A8-4FCD-C67D-04E4-1728BA63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5" name="Rezervirano mjesto sadržaja 4" descr="Wood human figure">
            <a:extLst>
              <a:ext uri="{FF2B5EF4-FFF2-40B4-BE49-F238E27FC236}">
                <a16:creationId xmlns:a16="http://schemas.microsoft.com/office/drawing/2014/main" id="{F3549667-A61B-44C0-9A1F-0D4DD84C5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351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293DE6-BD8D-4DC1-950C-341E2BF9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68240F-4A3E-4DB3-8EB5-844317D78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260" y="1648870"/>
            <a:ext cx="5019956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400" dirty="0"/>
              <a:t>Ana Sović </a:t>
            </a:r>
            <a:r>
              <a:rPr lang="hr-HR" sz="2400" dirty="0" err="1"/>
              <a:t>Kržić</a:t>
            </a:r>
            <a:br>
              <a:rPr lang="hr-HR" sz="2400" dirty="0"/>
            </a:br>
            <a:r>
              <a:rPr lang="hr-HR" sz="2400" dirty="0"/>
              <a:t>ana.sovic.krzic@fer.hr</a:t>
            </a:r>
          </a:p>
          <a:p>
            <a:pPr algn="l"/>
            <a:r>
              <a:rPr lang="hr-HR" sz="2400" dirty="0"/>
              <a:t>Lucija Ćurko</a:t>
            </a:r>
            <a:br>
              <a:rPr lang="hr-HR" sz="2400" dirty="0"/>
            </a:br>
            <a:r>
              <a:rPr lang="hr-HR" sz="2400" dirty="0"/>
              <a:t>udruga.neki.novi.klinci@gmail.com</a:t>
            </a:r>
          </a:p>
          <a:p>
            <a:pPr algn="l"/>
            <a:r>
              <a:rPr lang="hr-HR" sz="2400" dirty="0"/>
              <a:t>Ivan Lipanović</a:t>
            </a:r>
            <a:br>
              <a:rPr lang="hr-HR" sz="2400" dirty="0"/>
            </a:br>
            <a:r>
              <a:rPr lang="hr-HR" sz="2400" dirty="0"/>
              <a:t>ivan.lipanovic.skola@gmail.com</a:t>
            </a:r>
          </a:p>
        </p:txBody>
      </p:sp>
    </p:spTree>
    <p:extLst>
      <p:ext uri="{BB962C8B-B14F-4D97-AF65-F5344CB8AC3E}">
        <p14:creationId xmlns:p14="http://schemas.microsoft.com/office/powerpoint/2010/main" val="254977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08D217-B93E-462F-BF35-2975AB4C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/>
              <a:t>FIRST ® LEGO® League Explorers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F57B3C9-69C7-928A-A26A-19BB3B352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1094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52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08D217-B93E-462F-BF35-2975AB4C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/>
              <a:t>FIRST ® LEGO® League Explorers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2246BB3-AC17-25E4-A873-0E22BA748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7218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8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08D217-B93E-462F-BF35-2975AB4C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/>
              <a:t>FIRST ® LEGO® League Explorers - vrijednosti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C92CD8B-7F60-C003-087C-9BFE4732D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647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0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E4EA7C-3BF1-481F-9BDC-53A02645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LEGO® Education SPIKE™ Essential Set</a:t>
            </a:r>
            <a:br>
              <a:rPr lang="en-US" sz="4200"/>
            </a:br>
            <a:br>
              <a:rPr lang="en-US" sz="4200"/>
            </a:br>
            <a:r>
              <a:rPr lang="en-US" sz="4200"/>
              <a:t>Što je u kutiji?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DD35DA7-EEEC-4BB7-9806-3B74D69C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43CA8E5-E9FF-4778-A88A-898EAAC283DD}"/>
              </a:ext>
            </a:extLst>
          </p:cNvPr>
          <p:cNvSpPr txBox="1"/>
          <p:nvPr/>
        </p:nvSpPr>
        <p:spPr>
          <a:xfrm>
            <a:off x="6094476" y="6478666"/>
            <a:ext cx="37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 fotografije: education.lego.com</a:t>
            </a:r>
          </a:p>
        </p:txBody>
      </p:sp>
    </p:spTree>
    <p:extLst>
      <p:ext uri="{BB962C8B-B14F-4D97-AF65-F5344CB8AC3E}">
        <p14:creationId xmlns:p14="http://schemas.microsoft.com/office/powerpoint/2010/main" val="317259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FD9985-6ACE-4E53-BDB3-23B56775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69232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Još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jedan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pogled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šljakerski</a:t>
            </a:r>
            <a:r>
              <a:rPr lang="hr-HR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LEGO, igračka&#10;&#10;Opis je automatski generiran">
            <a:extLst>
              <a:ext uri="{FF2B5EF4-FFF2-40B4-BE49-F238E27FC236}">
                <a16:creationId xmlns:a16="http://schemas.microsoft.com/office/drawing/2014/main" id="{834DB5F7-22D0-4181-B9D0-EC1510460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42680"/>
            <a:ext cx="7214616" cy="454520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CF99657-52D5-4084-8C21-12CCA6CC0E08}"/>
              </a:ext>
            </a:extLst>
          </p:cNvPr>
          <p:cNvSpPr txBox="1"/>
          <p:nvPr/>
        </p:nvSpPr>
        <p:spPr>
          <a:xfrm>
            <a:off x="6096000" y="5530654"/>
            <a:ext cx="37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 fotografije: education.lego.com</a:t>
            </a:r>
          </a:p>
        </p:txBody>
      </p:sp>
    </p:spTree>
    <p:extLst>
      <p:ext uri="{BB962C8B-B14F-4D97-AF65-F5344CB8AC3E}">
        <p14:creationId xmlns:p14="http://schemas.microsoft.com/office/powerpoint/2010/main" val="188835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B75CB7-BFFD-4334-8BE2-48D9338C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 err="1"/>
              <a:t>Kako</a:t>
            </a:r>
            <a:r>
              <a:rPr lang="en-US" sz="4600" dirty="0"/>
              <a:t> </a:t>
            </a:r>
            <a:r>
              <a:rPr lang="en-US" sz="4600" dirty="0" err="1"/>
              <a:t>izgleda</a:t>
            </a:r>
            <a:r>
              <a:rPr lang="en-US" sz="4600" dirty="0"/>
              <a:t> rad u </a:t>
            </a:r>
            <a:r>
              <a:rPr lang="en-US" sz="4600" dirty="0" err="1"/>
              <a:t>aplikaciji</a:t>
            </a:r>
            <a:r>
              <a:rPr lang="en-US" sz="4600" dirty="0"/>
              <a:t>?</a:t>
            </a:r>
            <a:br>
              <a:rPr lang="en-US" sz="4600" dirty="0"/>
            </a:br>
            <a:r>
              <a:rPr lang="en-US" sz="4600" dirty="0" err="1"/>
              <a:t>Sučelje</a:t>
            </a:r>
            <a:r>
              <a:rPr lang="en-US" sz="4600" dirty="0"/>
              <a:t> </a:t>
            </a:r>
            <a:r>
              <a:rPr lang="hr-HR" sz="4600" dirty="0"/>
              <a:t>za programiranje:</a:t>
            </a:r>
            <a:endParaRPr lang="en-US" sz="4600" dirty="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5E70466-0D6F-42BF-B308-B005D0192A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/>
        </p:blipFill>
        <p:spPr>
          <a:xfrm>
            <a:off x="320040" y="2940985"/>
            <a:ext cx="5614416" cy="3009045"/>
          </a:xfrm>
          <a:prstGeom prst="rect">
            <a:avLst/>
          </a:prstGeom>
        </p:spPr>
      </p:pic>
      <p:pic>
        <p:nvPicPr>
          <p:cNvPr id="9" name="Rezervirano mjesto sadržaja 8" descr="Slika na kojoj se prikazuje tekst&#10;&#10;Opis je automatski generiran">
            <a:extLst>
              <a:ext uri="{FF2B5EF4-FFF2-40B4-BE49-F238E27FC236}">
                <a16:creationId xmlns:a16="http://schemas.microsoft.com/office/drawing/2014/main" id="{097F8AB9-9913-4496-B65B-465A73CD0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/>
        </p:blipFill>
        <p:spPr>
          <a:xfrm>
            <a:off x="6254496" y="2940985"/>
            <a:ext cx="5614416" cy="3009045"/>
          </a:xfrm>
          <a:prstGeom prst="rect">
            <a:avLst/>
          </a:prstGeom>
        </p:spPr>
      </p:pic>
      <p:sp>
        <p:nvSpPr>
          <p:cNvPr id="24" name="Rezervirano mjesto teksta 2">
            <a:extLst>
              <a:ext uri="{FF2B5EF4-FFF2-40B4-BE49-F238E27FC236}">
                <a16:creationId xmlns:a16="http://schemas.microsoft.com/office/drawing/2014/main" id="{2E5ABDBC-BDEC-43A1-96CC-59451020F047}"/>
              </a:ext>
            </a:extLst>
          </p:cNvPr>
          <p:cNvSpPr txBox="1">
            <a:spLocks/>
          </p:cNvSpPr>
          <p:nvPr/>
        </p:nvSpPr>
        <p:spPr>
          <a:xfrm>
            <a:off x="320040" y="2357828"/>
            <a:ext cx="5157787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err="1"/>
              <a:t>Icon</a:t>
            </a:r>
            <a:r>
              <a:rPr lang="hr-HR" dirty="0"/>
              <a:t> </a:t>
            </a:r>
            <a:r>
              <a:rPr lang="hr-HR" dirty="0" err="1"/>
              <a:t>blocks</a:t>
            </a:r>
            <a:endParaRPr lang="hr-HR" dirty="0"/>
          </a:p>
        </p:txBody>
      </p:sp>
      <p:sp>
        <p:nvSpPr>
          <p:cNvPr id="25" name="Rezervirano mjesto teksta 4">
            <a:extLst>
              <a:ext uri="{FF2B5EF4-FFF2-40B4-BE49-F238E27FC236}">
                <a16:creationId xmlns:a16="http://schemas.microsoft.com/office/drawing/2014/main" id="{FC494C5A-6B8A-4649-A6BE-C97BF2C797E6}"/>
              </a:ext>
            </a:extLst>
          </p:cNvPr>
          <p:cNvSpPr txBox="1">
            <a:spLocks/>
          </p:cNvSpPr>
          <p:nvPr/>
        </p:nvSpPr>
        <p:spPr>
          <a:xfrm>
            <a:off x="6241795" y="2357828"/>
            <a:ext cx="5183188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Word </a:t>
            </a:r>
            <a:r>
              <a:rPr lang="hr-HR" dirty="0" err="1"/>
              <a:t>blocks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691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39FFBA4-8B9C-4A7C-A849-3501264062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t="7837" r="25125" b="26080"/>
          <a:stretch/>
        </p:blipFill>
        <p:spPr>
          <a:xfrm>
            <a:off x="341579" y="1357069"/>
            <a:ext cx="3758184" cy="302494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515BD9-2BCA-4D99-8C7C-202D15BA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dirty="0" err="1"/>
              <a:t>Kako</a:t>
            </a:r>
            <a:r>
              <a:rPr lang="en-US" sz="5600" dirty="0"/>
              <a:t> </a:t>
            </a:r>
            <a:r>
              <a:rPr lang="en-US" sz="5600" dirty="0" err="1"/>
              <a:t>spojiti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isprogramirati</a:t>
            </a:r>
            <a:r>
              <a:rPr lang="en-US" sz="5600" dirty="0"/>
              <a:t> motor?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068C6794-93E4-45B7-AA8E-F4314BE19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6723"/>
          <a:stretch/>
        </p:blipFill>
        <p:spPr>
          <a:xfrm>
            <a:off x="6101772" y="2529593"/>
            <a:ext cx="5515622" cy="3102537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4E9BF11-5E1D-46D1-BBD2-BC63114B55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18851" r="14862" b="21742"/>
          <a:stretch/>
        </p:blipFill>
        <p:spPr>
          <a:xfrm>
            <a:off x="341579" y="4382014"/>
            <a:ext cx="469627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4F67EB42-46BF-46F4-910D-29041B2AFF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3" t="19858" r="17616" b="27743"/>
          <a:stretch/>
        </p:blipFill>
        <p:spPr>
          <a:xfrm>
            <a:off x="495268" y="1736054"/>
            <a:ext cx="3758184" cy="211397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15E439C-7286-43CE-886C-2F5769AD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Dodajemo</a:t>
            </a:r>
            <a:r>
              <a:rPr lang="en-US" sz="6600" dirty="0"/>
              <a:t> </a:t>
            </a:r>
            <a:r>
              <a:rPr lang="en-US" sz="6600" dirty="0" err="1"/>
              <a:t>senzor</a:t>
            </a:r>
            <a:endParaRPr lang="en-US" sz="66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AAFA889C-904F-4796-A604-DEA85D8AC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r="38016" b="6050"/>
          <a:stretch/>
        </p:blipFill>
        <p:spPr>
          <a:xfrm>
            <a:off x="495268" y="4059980"/>
            <a:ext cx="4469454" cy="2514067"/>
          </a:xfrm>
          <a:prstGeom prst="rect">
            <a:avLst/>
          </a:prstGeom>
        </p:spPr>
      </p:pic>
      <p:pic>
        <p:nvPicPr>
          <p:cNvPr id="12" name="Rezervirano mjesto sadržaj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D713D36C-252B-46D0-B563-53477A5AF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r="50031" b="5723"/>
          <a:stretch/>
        </p:blipFill>
        <p:spPr>
          <a:xfrm>
            <a:off x="5733577" y="2330220"/>
            <a:ext cx="6131997" cy="40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9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106</TotalTime>
  <Words>298</Words>
  <Application>Microsoft Office PowerPoint</Application>
  <PresentationFormat>Široki zaslon</PresentationFormat>
  <Paragraphs>45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3,2,1...Lego!</vt:lpstr>
      <vt:lpstr>FIRST ® LEGO® League Explorers</vt:lpstr>
      <vt:lpstr>FIRST ® LEGO® League Explorers</vt:lpstr>
      <vt:lpstr>FIRST ® LEGO® League Explorers - vrijednosti</vt:lpstr>
      <vt:lpstr>LEGO® Education SPIKE™ Essential Set  Što je u kutiji?</vt:lpstr>
      <vt:lpstr>Još jedan pogled na „šljakerski” tim</vt:lpstr>
      <vt:lpstr>Kako izgleda rad u aplikaciji? Sučelje za programiranje:</vt:lpstr>
      <vt:lpstr>Kako spojiti i isprogramirati motor?</vt:lpstr>
      <vt:lpstr>Dodajemo senzor</vt:lpstr>
      <vt:lpstr>Projekti iz aplikacije</vt:lpstr>
      <vt:lpstr>Vaša iskustva na radionici</vt:lpstr>
      <vt:lpstr>Pitanja?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3,2,1...Lego!</dc:title>
  <dc:creator>Ivan Lipanović</dc:creator>
  <cp:lastModifiedBy>Ivan Lipanović</cp:lastModifiedBy>
  <cp:revision>22</cp:revision>
  <dcterms:created xsi:type="dcterms:W3CDTF">2022-10-01T19:10:04Z</dcterms:created>
  <dcterms:modified xsi:type="dcterms:W3CDTF">2022-10-01T20:57:21Z</dcterms:modified>
</cp:coreProperties>
</file>