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73" r:id="rId4"/>
    <p:sldId id="301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71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704" userDrawn="1">
          <p15:clr>
            <a:srgbClr val="A4A3A4"/>
          </p15:clr>
        </p15:guide>
        <p15:guide id="9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A3A"/>
    <a:srgbClr val="000000"/>
    <a:srgbClr val="D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893" y="62"/>
      </p:cViewPr>
      <p:guideLst>
        <p:guide orient="horz" pos="2160"/>
        <p:guide pos="302"/>
        <p:guide pos="7378"/>
        <p:guide orient="horz" pos="323"/>
        <p:guide orient="horz" pos="3748"/>
        <p:guide orient="horz" pos="867"/>
        <p:guide pos="3840"/>
        <p:guide pos="3704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58A0-9F8A-C14C-AB42-CE84FB228F45}" type="datetimeFigureOut">
              <a:rPr lang="x-none" smtClean="0"/>
              <a:pPr/>
              <a:t>28.9.2022.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11D8C-6F83-5241-A837-AF9B30DA98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668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1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2882768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2882768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5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1916853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1916853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792" y="3777606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3578" y="3777606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1678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09464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5231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3017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1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064724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2" y="3317111"/>
            <a:ext cx="1123315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4000">
                <a:solidFill>
                  <a:schemeClr val="bg1"/>
                </a:solidFill>
              </a:defRPr>
            </a:lvl2pPr>
            <a:lvl3pPr marL="914400" indent="0" algn="ctr">
              <a:buNone/>
              <a:defRPr sz="4000">
                <a:solidFill>
                  <a:schemeClr val="bg1"/>
                </a:solidFill>
              </a:defRPr>
            </a:lvl3pPr>
            <a:lvl4pPr marL="1371600" indent="0" algn="ctr">
              <a:buNone/>
              <a:defRPr sz="4000">
                <a:solidFill>
                  <a:schemeClr val="bg1"/>
                </a:solidFill>
              </a:defRPr>
            </a:lvl4pPr>
            <a:lvl5pPr marL="1828800" indent="0" algn="ctr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764203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73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2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3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4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70600"/>
            <a:ext cx="12192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5" r:id="rId7"/>
    <p:sldLayoutId id="2147483657" r:id="rId8"/>
    <p:sldLayoutId id="2147483658" r:id="rId9"/>
    <p:sldLayoutId id="2147483659" r:id="rId10"/>
    <p:sldLayoutId id="214748364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44830" y="5821250"/>
            <a:ext cx="2902339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587DD-04EB-8044-A962-F08A7F8D91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92" y="2064724"/>
            <a:ext cx="11233150" cy="914096"/>
          </a:xfrm>
        </p:spPr>
        <p:txBody>
          <a:bodyPr/>
          <a:lstStyle/>
          <a:p>
            <a:r>
              <a:rPr lang="en-US" sz="6600" dirty="0" err="1"/>
              <a:t>Aplikacija</a:t>
            </a:r>
            <a:r>
              <a:rPr lang="en-US" sz="6600" dirty="0"/>
              <a:t> </a:t>
            </a:r>
            <a:r>
              <a:rPr lang="en-US" sz="6600" dirty="0" err="1"/>
              <a:t>Slovopis</a:t>
            </a:r>
            <a:endParaRPr lang="en-US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4D205-2F95-2F41-9CE4-CDE92B540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9901" y="3981908"/>
            <a:ext cx="6619041" cy="664797"/>
          </a:xfrm>
        </p:spPr>
        <p:txBody>
          <a:bodyPr/>
          <a:lstStyle/>
          <a:p>
            <a:r>
              <a:rPr lang="hr-HR" dirty="0"/>
              <a:t>Željka Vukušić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8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43975-4DB3-2D0F-6E30-B72F1722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90" y="1055802"/>
            <a:ext cx="9176620" cy="490185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3FFE489-CCD0-2DAB-9AD1-E4336FB317A6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Font za disleksiju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7894A7-5910-129A-9D96-D7BC2F58A328}"/>
              </a:ext>
            </a:extLst>
          </p:cNvPr>
          <p:cNvSpPr/>
          <p:nvPr/>
        </p:nvSpPr>
        <p:spPr>
          <a:xfrm>
            <a:off x="5577521" y="1112365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B105AE-6C6D-2233-B698-321C81CD2088}"/>
              </a:ext>
            </a:extLst>
          </p:cNvPr>
          <p:cNvCxnSpPr>
            <a:cxnSpLocks/>
          </p:cNvCxnSpPr>
          <p:nvPr/>
        </p:nvCxnSpPr>
        <p:spPr>
          <a:xfrm flipH="1" flipV="1">
            <a:off x="6042580" y="1555651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22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86351E-562C-101D-11B3-E7E34047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32" y="1043814"/>
            <a:ext cx="9156135" cy="490234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7BD8B8-5AA0-B270-0116-62E164049C5C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Veličina slova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3CA5DB-935E-072D-73D9-699A4E06728E}"/>
              </a:ext>
            </a:extLst>
          </p:cNvPr>
          <p:cNvSpPr/>
          <p:nvPr/>
        </p:nvSpPr>
        <p:spPr>
          <a:xfrm>
            <a:off x="7041823" y="1124164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2A9A82-1ADB-E96D-01B4-822EBE9CDEFC}"/>
              </a:ext>
            </a:extLst>
          </p:cNvPr>
          <p:cNvCxnSpPr>
            <a:cxnSpLocks/>
          </p:cNvCxnSpPr>
          <p:nvPr/>
        </p:nvCxnSpPr>
        <p:spPr>
          <a:xfrm flipH="1" flipV="1">
            <a:off x="7532016" y="1499089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76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58CF2-D868-53DA-50B3-4E12C13F3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23" y="1199061"/>
            <a:ext cx="8940836" cy="479638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ADC76C-4571-436B-4753-590EDC82CCFB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Razmak između redaka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100A9A-C602-69AC-F84B-35CB3DA84AD5}"/>
              </a:ext>
            </a:extLst>
          </p:cNvPr>
          <p:cNvSpPr/>
          <p:nvPr/>
        </p:nvSpPr>
        <p:spPr>
          <a:xfrm>
            <a:off x="7466026" y="1246196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4199EB1-4316-07B7-4F83-59FC476E330B}"/>
              </a:ext>
            </a:extLst>
          </p:cNvPr>
          <p:cNvCxnSpPr>
            <a:cxnSpLocks/>
          </p:cNvCxnSpPr>
          <p:nvPr/>
        </p:nvCxnSpPr>
        <p:spPr>
          <a:xfrm flipH="1" flipV="1">
            <a:off x="7975073" y="1631067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20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7E622-8E76-B2EE-1547-67CBBA6D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08" y="1069081"/>
            <a:ext cx="9231983" cy="492148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72E59C-FD70-6C32-A546-63BB235AED27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Lijevo poravnanje teksta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6A1F1D2-1B67-0751-B175-C684F4F778B6}"/>
              </a:ext>
            </a:extLst>
          </p:cNvPr>
          <p:cNvSpPr/>
          <p:nvPr/>
        </p:nvSpPr>
        <p:spPr>
          <a:xfrm>
            <a:off x="7956225" y="1105310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3089C2-D7C9-0E36-9CD3-CD1A4413BDC3}"/>
              </a:ext>
            </a:extLst>
          </p:cNvPr>
          <p:cNvCxnSpPr>
            <a:cxnSpLocks/>
          </p:cNvCxnSpPr>
          <p:nvPr/>
        </p:nvCxnSpPr>
        <p:spPr>
          <a:xfrm flipH="1" flipV="1">
            <a:off x="8436984" y="1527372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8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2E2C9-B8B2-14A5-ED70-68DD5AB0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87" y="1077953"/>
            <a:ext cx="9316825" cy="497382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56E8AF4-43F3-70A9-5A1C-664CAC41C5D6}"/>
              </a:ext>
            </a:extLst>
          </p:cNvPr>
          <p:cNvSpPr txBox="1">
            <a:spLocks/>
          </p:cNvSpPr>
          <p:nvPr/>
        </p:nvSpPr>
        <p:spPr>
          <a:xfrm>
            <a:off x="485794" y="419803"/>
            <a:ext cx="62072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Centrirano poravnanje teksta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61151B-CDCC-B158-125B-9AB54100AE5F}"/>
              </a:ext>
            </a:extLst>
          </p:cNvPr>
          <p:cNvSpPr/>
          <p:nvPr/>
        </p:nvSpPr>
        <p:spPr>
          <a:xfrm>
            <a:off x="8370999" y="1133591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554DBB-66C7-5385-08F3-234BDC95C58A}"/>
              </a:ext>
            </a:extLst>
          </p:cNvPr>
          <p:cNvCxnSpPr>
            <a:cxnSpLocks/>
          </p:cNvCxnSpPr>
          <p:nvPr/>
        </p:nvCxnSpPr>
        <p:spPr>
          <a:xfrm flipH="1" flipV="1">
            <a:off x="8842337" y="1574506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8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4EA35-6E1E-6A93-8F68-F4E308BDE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37" y="1065229"/>
            <a:ext cx="9177125" cy="490658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292BE2-81D3-F2FC-2C7C-1BC12180421B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Desno poravnanje teksta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4AF136-4347-6E9E-2EF5-5A808917B766}"/>
              </a:ext>
            </a:extLst>
          </p:cNvPr>
          <p:cNvSpPr/>
          <p:nvPr/>
        </p:nvSpPr>
        <p:spPr>
          <a:xfrm>
            <a:off x="8710362" y="1114737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C371BB-4FCD-EB45-F88A-D513E8A2CF60}"/>
              </a:ext>
            </a:extLst>
          </p:cNvPr>
          <p:cNvCxnSpPr>
            <a:cxnSpLocks/>
          </p:cNvCxnSpPr>
          <p:nvPr/>
        </p:nvCxnSpPr>
        <p:spPr>
          <a:xfrm flipH="1" flipV="1">
            <a:off x="9200561" y="1527370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74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30B154-2B64-F39B-366D-0FE4509E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30" y="1092181"/>
            <a:ext cx="9227269" cy="493082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3C1FF5-FDE3-5BC5-5B21-2C5A6BDB29CB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Boja teksta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72D0EC-3FEF-BED8-0CEF-31B9C607C80A}"/>
              </a:ext>
            </a:extLst>
          </p:cNvPr>
          <p:cNvSpPr/>
          <p:nvPr/>
        </p:nvSpPr>
        <p:spPr>
          <a:xfrm>
            <a:off x="6231111" y="1152445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015779-D9A7-34D9-9514-F33D8413B12A}"/>
              </a:ext>
            </a:extLst>
          </p:cNvPr>
          <p:cNvCxnSpPr>
            <a:cxnSpLocks/>
            <a:endCxn id="2" idx="7"/>
          </p:cNvCxnSpPr>
          <p:nvPr/>
        </p:nvCxnSpPr>
        <p:spPr>
          <a:xfrm flipH="1">
            <a:off x="6681707" y="834997"/>
            <a:ext cx="1305773" cy="3930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63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97AEF-E2D0-DAA5-BAE2-57310E60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22" y="1122133"/>
            <a:ext cx="9081155" cy="486693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EA7294-C7FB-F222-7EFD-38B9FE7D80B8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Boja papira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9CF52A-7DFD-15E2-A445-49AE1AE1DF05}"/>
              </a:ext>
            </a:extLst>
          </p:cNvPr>
          <p:cNvSpPr/>
          <p:nvPr/>
        </p:nvSpPr>
        <p:spPr>
          <a:xfrm>
            <a:off x="6495067" y="1171299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8BF464-E550-7F8D-5A5A-92651758FDE3}"/>
              </a:ext>
            </a:extLst>
          </p:cNvPr>
          <p:cNvCxnSpPr>
            <a:cxnSpLocks/>
          </p:cNvCxnSpPr>
          <p:nvPr/>
        </p:nvCxnSpPr>
        <p:spPr>
          <a:xfrm flipH="1">
            <a:off x="6960430" y="787459"/>
            <a:ext cx="1246230" cy="48330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8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B40CA-1538-ADA8-7BC7-93950435A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22" y="1112363"/>
            <a:ext cx="9194756" cy="491600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409A67-6988-55D5-E304-4C8F3DD80A88}"/>
              </a:ext>
            </a:extLst>
          </p:cNvPr>
          <p:cNvSpPr txBox="1">
            <a:spLocks/>
          </p:cNvSpPr>
          <p:nvPr/>
        </p:nvSpPr>
        <p:spPr>
          <a:xfrm>
            <a:off x="485794" y="419803"/>
            <a:ext cx="94971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Novi dokument / pohranjivanje dokumenta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32ECF4-5B79-E9AE-456D-AA9803B0CD2E}"/>
              </a:ext>
            </a:extLst>
          </p:cNvPr>
          <p:cNvSpPr/>
          <p:nvPr/>
        </p:nvSpPr>
        <p:spPr>
          <a:xfrm>
            <a:off x="1376303" y="1152445"/>
            <a:ext cx="1272627" cy="553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72204E-8488-7D16-6023-519330E2F8F3}"/>
              </a:ext>
            </a:extLst>
          </p:cNvPr>
          <p:cNvCxnSpPr>
            <a:cxnSpLocks/>
          </p:cNvCxnSpPr>
          <p:nvPr/>
        </p:nvCxnSpPr>
        <p:spPr>
          <a:xfrm flipH="1" flipV="1">
            <a:off x="2611222" y="1534537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2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B6B74-5E2A-7E66-203D-A14A9053B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89" y="1165204"/>
            <a:ext cx="9034021" cy="484487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0F7FDA9-4AF3-96C3-22A3-3C830CCBEB0A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92443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Pohranjivanje dokumenta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4BC55A-5544-25CB-667A-BBCBEE63860D}"/>
              </a:ext>
            </a:extLst>
          </p:cNvPr>
          <p:cNvSpPr/>
          <p:nvPr/>
        </p:nvSpPr>
        <p:spPr>
          <a:xfrm>
            <a:off x="1461146" y="1199580"/>
            <a:ext cx="1272627" cy="553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4CB868-DF77-F646-03E6-FCA04D0E45B9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730886" y="1672447"/>
            <a:ext cx="916632" cy="64313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7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39C316-8A8E-AC4F-856A-8103AD0B5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375871"/>
            <a:ext cx="5400675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aplikacija Školske knjige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korisnici aplikacije – svi učitelji u Republici Hrvatskoj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mjesto preuzimanja i registracija – Školski portal i e-sfera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svrha aplikacije – pomoć u izradi različitih sadržaja </a:t>
            </a:r>
          </a:p>
          <a:p>
            <a:pPr marL="342900" indent="-342900">
              <a:buFontTx/>
              <a:buChar char="-"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x-non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7A64E3F-523B-D014-C75C-A89F7ECBE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6" y="1630648"/>
            <a:ext cx="4721433" cy="27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2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8B71BC-2F50-A39B-6408-8DC7EE1E0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97" y="1074656"/>
            <a:ext cx="9097605" cy="487863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90A798-3D70-9688-DCDA-4920A43F3155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Otvaranje dokumenta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B190F9-F269-D51A-64A8-0F2756AC7FAF}"/>
              </a:ext>
            </a:extLst>
          </p:cNvPr>
          <p:cNvSpPr/>
          <p:nvPr/>
        </p:nvSpPr>
        <p:spPr>
          <a:xfrm>
            <a:off x="2526379" y="1143018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A294A2-F2BB-606F-9966-381907F54B46}"/>
              </a:ext>
            </a:extLst>
          </p:cNvPr>
          <p:cNvCxnSpPr>
            <a:cxnSpLocks/>
          </p:cNvCxnSpPr>
          <p:nvPr/>
        </p:nvCxnSpPr>
        <p:spPr>
          <a:xfrm flipH="1" flipV="1">
            <a:off x="2988297" y="1569213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AFC77-7BC9-9E99-F902-215C14435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21" y="1127221"/>
            <a:ext cx="9051957" cy="483494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604CC3-3F5B-F961-A96C-2D2A417ED873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Ispis dokumenta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7E6FBB-1AAD-0645-0F75-C9D22DAC6829}"/>
              </a:ext>
            </a:extLst>
          </p:cNvPr>
          <p:cNvSpPr/>
          <p:nvPr/>
        </p:nvSpPr>
        <p:spPr>
          <a:xfrm>
            <a:off x="2922302" y="1190152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3B5592-0CEE-F7F5-604D-9377E7410F4A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1838227" y="1630671"/>
            <a:ext cx="1161385" cy="3772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430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1B1F83-E180-DC8F-25FE-4B8CD2A7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91" y="1131217"/>
            <a:ext cx="9094218" cy="485373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8FCF84-6504-BC0D-819E-49EA67E20647}"/>
              </a:ext>
            </a:extLst>
          </p:cNvPr>
          <p:cNvSpPr txBox="1">
            <a:spLocks/>
          </p:cNvSpPr>
          <p:nvPr/>
        </p:nvSpPr>
        <p:spPr>
          <a:xfrm>
            <a:off x="485794" y="419803"/>
            <a:ext cx="74421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Snimanje dokumenta kao slike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438110-76D5-C7BE-C698-908AD183C23A}"/>
              </a:ext>
            </a:extLst>
          </p:cNvPr>
          <p:cNvSpPr/>
          <p:nvPr/>
        </p:nvSpPr>
        <p:spPr>
          <a:xfrm>
            <a:off x="3261671" y="1171299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1299C3-3EDB-3565-6A17-9669BF99C6A2}"/>
              </a:ext>
            </a:extLst>
          </p:cNvPr>
          <p:cNvCxnSpPr>
            <a:cxnSpLocks/>
          </p:cNvCxnSpPr>
          <p:nvPr/>
        </p:nvCxnSpPr>
        <p:spPr>
          <a:xfrm flipH="1" flipV="1">
            <a:off x="3789577" y="1515493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3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6B3D2F-1CF3-EA75-91BA-3B7B7BDCC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98"/>
          <a:stretch/>
        </p:blipFill>
        <p:spPr>
          <a:xfrm>
            <a:off x="1506939" y="1084083"/>
            <a:ext cx="9178121" cy="484537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4AD733-C165-0FCD-1E3C-70EEB5D36729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Dodavanje slike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5AE482-DEB7-21B9-A3FE-81F8CF76FA50}"/>
              </a:ext>
            </a:extLst>
          </p:cNvPr>
          <p:cNvSpPr/>
          <p:nvPr/>
        </p:nvSpPr>
        <p:spPr>
          <a:xfrm>
            <a:off x="3789570" y="1133591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D440FD-666D-1B54-6746-4395C8F1C1BA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4240166" y="1574110"/>
            <a:ext cx="1331075" cy="5959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516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D3A43-F2C2-CAE5-5AEA-1783691042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94" y="419803"/>
            <a:ext cx="6772845" cy="1107996"/>
          </a:xfrm>
        </p:spPr>
        <p:txBody>
          <a:bodyPr/>
          <a:lstStyle/>
          <a:p>
            <a:r>
              <a:rPr lang="hr-HR" dirty="0"/>
              <a:t>Dokument u </a:t>
            </a:r>
            <a:r>
              <a:rPr lang="hr-HR" dirty="0" err="1"/>
              <a:t>Slovopisu</a:t>
            </a:r>
            <a:r>
              <a:rPr lang="hr-HR" dirty="0"/>
              <a:t> i PDF-u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25772-489D-A782-AEBC-44E8B2A0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" y="1641423"/>
            <a:ext cx="6073245" cy="3575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B9EAA-5917-6FDE-7105-874FE474A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2339"/>
            <a:ext cx="5694465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30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31681-7721-D141-7E4B-076512A7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13" y="66897"/>
            <a:ext cx="4224262" cy="5966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7B30C6-7FA4-F3C0-F1E8-4B70DF9CB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27" y="66896"/>
            <a:ext cx="4231998" cy="5966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8718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E01B1-50DD-7C48-B68A-A8F5905B8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51D946-7B39-B5A8-B415-A6641A30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74" y="1990644"/>
            <a:ext cx="8751216" cy="4088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E1025-910A-8705-46B8-772560A9C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3" y="1713950"/>
            <a:ext cx="8873767" cy="1774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AE76DC-24F8-2172-F1D8-4AAE8AA6F2C8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Preuzimanje aplikacije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0E842-037B-7601-259D-39A2EBA9F75F}"/>
              </a:ext>
            </a:extLst>
          </p:cNvPr>
          <p:cNvSpPr txBox="1"/>
          <p:nvPr/>
        </p:nvSpPr>
        <p:spPr>
          <a:xfrm>
            <a:off x="782425" y="1084082"/>
            <a:ext cx="531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www.skolskiportal.hr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7E6CE3-CD8F-B310-88CC-1E62920A147E}"/>
              </a:ext>
            </a:extLst>
          </p:cNvPr>
          <p:cNvSpPr/>
          <p:nvPr/>
        </p:nvSpPr>
        <p:spPr>
          <a:xfrm>
            <a:off x="4751108" y="4514830"/>
            <a:ext cx="1442301" cy="6292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061FFC-2602-1876-DA44-2AF6E93F010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969443" y="4128940"/>
            <a:ext cx="1992885" cy="4780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3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A8A28-3945-D64A-AC2B-FD2D9E2F1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 dirty="0"/>
              <a:t>Registracija i prijava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27C75-07E9-8895-1202-FE9CFBC4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46" y="1099938"/>
            <a:ext cx="9194276" cy="49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A5303-53E0-B0D4-5EBF-1F65A782E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94" y="1036727"/>
            <a:ext cx="9926996" cy="499259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38506B-9B86-BC86-0D03-DEE2189BF9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419100"/>
            <a:ext cx="5400675" cy="554038"/>
          </a:xfrm>
        </p:spPr>
        <p:txBody>
          <a:bodyPr/>
          <a:lstStyle/>
          <a:p>
            <a:r>
              <a:rPr lang="hr-HR" dirty="0"/>
              <a:t>Registracija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E7F99-B77E-1959-516F-3810ACFE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70" y="1093509"/>
            <a:ext cx="9285060" cy="498588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867358E-21EE-423E-0D47-C8A0824DA7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5" y="419100"/>
            <a:ext cx="5400675" cy="554038"/>
          </a:xfrm>
        </p:spPr>
        <p:txBody>
          <a:bodyPr/>
          <a:lstStyle/>
          <a:p>
            <a:r>
              <a:rPr lang="hr-HR" dirty="0"/>
              <a:t>Početna stranica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3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9BC687-11F5-191F-F240-B6D21063C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35" y="1199580"/>
            <a:ext cx="9042529" cy="483210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505ED8-956B-59AE-7286-7F72D37028D4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Prikaz crtovlja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ECA292-66A5-0801-75BB-F7289283E1E5}"/>
              </a:ext>
            </a:extLst>
          </p:cNvPr>
          <p:cNvSpPr/>
          <p:nvPr/>
        </p:nvSpPr>
        <p:spPr>
          <a:xfrm>
            <a:off x="4279768" y="1199580"/>
            <a:ext cx="678730" cy="62922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4FB7FE-CDCB-6510-923B-A2612749C9AF}"/>
              </a:ext>
            </a:extLst>
          </p:cNvPr>
          <p:cNvCxnSpPr>
            <a:cxnSpLocks/>
          </p:cNvCxnSpPr>
          <p:nvPr/>
        </p:nvCxnSpPr>
        <p:spPr>
          <a:xfrm flipH="1" flipV="1">
            <a:off x="4901936" y="1697056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8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07E0E7-D1B7-DB9C-A3B0-FD0961F1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27" y="1102936"/>
            <a:ext cx="9207946" cy="493008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4EEB1B-10E2-D98E-511D-E4455DC53777}"/>
              </a:ext>
            </a:extLst>
          </p:cNvPr>
          <p:cNvSpPr txBox="1">
            <a:spLocks/>
          </p:cNvSpPr>
          <p:nvPr/>
        </p:nvSpPr>
        <p:spPr>
          <a:xfrm>
            <a:off x="485795" y="419803"/>
            <a:ext cx="6933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Tiskana slova (formalno pismo)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604002-B629-1914-516F-FE02D2DFEC63}"/>
              </a:ext>
            </a:extLst>
          </p:cNvPr>
          <p:cNvSpPr/>
          <p:nvPr/>
        </p:nvSpPr>
        <p:spPr>
          <a:xfrm>
            <a:off x="4854801" y="1180726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ABB557F-A40C-32CE-FE05-F850EC833DAE}"/>
              </a:ext>
            </a:extLst>
          </p:cNvPr>
          <p:cNvCxnSpPr>
            <a:cxnSpLocks/>
          </p:cNvCxnSpPr>
          <p:nvPr/>
        </p:nvCxnSpPr>
        <p:spPr>
          <a:xfrm flipH="1" flipV="1">
            <a:off x="5335570" y="1565078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3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77E8B5-9E6F-E238-0452-67358B75D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07" y="1093318"/>
            <a:ext cx="9202785" cy="490815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168545-D5B6-02E4-58BC-ED83DBA5ABB3}"/>
              </a:ext>
            </a:extLst>
          </p:cNvPr>
          <p:cNvSpPr txBox="1">
            <a:spLocks/>
          </p:cNvSpPr>
          <p:nvPr/>
        </p:nvSpPr>
        <p:spPr>
          <a:xfrm>
            <a:off x="485794" y="419803"/>
            <a:ext cx="676341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ED1A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Pisana slova (rukopisno pismo)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0422CC-C6CF-7BED-108E-01B940EF0FC7}"/>
              </a:ext>
            </a:extLst>
          </p:cNvPr>
          <p:cNvSpPr/>
          <p:nvPr/>
        </p:nvSpPr>
        <p:spPr>
          <a:xfrm>
            <a:off x="5250727" y="1152445"/>
            <a:ext cx="527906" cy="5161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2ED207-4AB9-EC41-CCB6-58A7CBEDA8BE}"/>
              </a:ext>
            </a:extLst>
          </p:cNvPr>
          <p:cNvCxnSpPr>
            <a:cxnSpLocks/>
          </p:cNvCxnSpPr>
          <p:nvPr/>
        </p:nvCxnSpPr>
        <p:spPr>
          <a:xfrm flipH="1" flipV="1">
            <a:off x="5722071" y="1574505"/>
            <a:ext cx="1517718" cy="4239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22666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102</Words>
  <Application>Microsoft Office PowerPoint</Application>
  <PresentationFormat>Widescreen</PresentationFormat>
  <Paragraphs>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1</vt:lpstr>
      <vt:lpstr>uvod i kraj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Željka Vukušić</cp:lastModifiedBy>
  <cp:revision>78</cp:revision>
  <dcterms:created xsi:type="dcterms:W3CDTF">2020-12-21T07:38:07Z</dcterms:created>
  <dcterms:modified xsi:type="dcterms:W3CDTF">2022-09-28T12:23:13Z</dcterms:modified>
</cp:coreProperties>
</file>