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6" r:id="rId8"/>
    <p:sldId id="262" r:id="rId9"/>
    <p:sldId id="265" r:id="rId10"/>
    <p:sldId id="263" r:id="rId11"/>
    <p:sldId id="267" r:id="rId12"/>
    <p:sldId id="264" r:id="rId13"/>
    <p:sldId id="269" r:id="rId14"/>
    <p:sldId id="268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BC95"/>
    <a:srgbClr val="F2A3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374FC597-ADAA-CD3E-E355-42A9BDC9C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" y="5908431"/>
            <a:ext cx="12172207" cy="9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53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CF362E-EF0D-C98E-662C-4B86334D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AE96F415-D94A-00C2-6B19-3902840F8C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8DAA3D0-CB1C-BE1F-BAC4-EDD7D5A06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E50B2-843E-4CEE-8183-96FDD9EBDBF5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CAB7FB8-C1FC-10AC-7645-3679E2CEA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680743C-B510-0291-AA19-C3042523E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D7F4-F5E4-42BC-ACD7-862C4EAF6D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3913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A6AAF72D-E7C6-6850-63DF-BB01DA424D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58DF60D-F0BB-CA5B-83BD-CF997211D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8C07F3D-8EF4-22CC-F5B9-A6E354724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E50B2-843E-4CEE-8183-96FDD9EBDBF5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B50B708-C7D5-2B76-2DD0-C101DA242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F83C120-E887-E0DE-283C-F8876AF3F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D7F4-F5E4-42BC-ACD7-862C4EAF6D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8033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C7F7A5-08F2-1A94-96AB-D166F4A3D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0173E89-A34F-6D7A-C4E3-EB1DAC211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705D867-B3E3-D540-4EA5-999342228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E50B2-843E-4CEE-8183-96FDD9EBDBF5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A15723C-CA0A-A351-E5D6-B5D518BE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9E3B7DB-8EC0-60FB-2923-0565F0EB0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D7F4-F5E4-42BC-ACD7-862C4EAF6D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1835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CD7DA2-2DBE-724A-A006-CF4014C7D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E3153D1-E269-F2F9-DDA6-ED756F578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281240E-565D-E8FC-A95B-D158E0289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E50B2-843E-4CEE-8183-96FDD9EBDBF5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F2D6346-1554-6CCD-DE07-DCBB1AA62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8421A72-8A19-7B58-0D64-481C848C5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D7F4-F5E4-42BC-ACD7-862C4EAF6D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330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A0C772-77F2-FFED-582A-8EDEFFC9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B5C9C18-55E9-796F-7843-32C874A2A6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E254F1B-1EB6-E0CC-5981-0CCBF482F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813B51F-2044-F497-78D9-A8E72A9EB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E50B2-843E-4CEE-8183-96FDD9EBDBF5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492C18B-C304-5D78-789E-862BF4BB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0A942C3-78A6-4999-2137-8A3038B0F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D7F4-F5E4-42BC-ACD7-862C4EAF6D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4394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5F259D-43D0-B470-80CB-5C8398768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41EEA91-B402-6AF6-ADBC-5D782352B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3A1128D-E7A2-0CBD-4E76-9D8981A76E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6F9E04DC-FCFD-3BA8-EB3C-090DE9DDF0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B7C5A90A-11ED-5B6D-B8FD-12474EA9FD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B8149D76-C4D8-29CE-609C-E04720C96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E50B2-843E-4CEE-8183-96FDD9EBDBF5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F7A16044-953C-CCDC-6FCE-FFABE6029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6350625-F464-DA3F-8AAD-DF4CDDBBA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D7F4-F5E4-42BC-ACD7-862C4EAF6D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22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F1A857-9016-05AE-A852-EE536BF7B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D77AAE36-7070-6D01-519D-C87178D01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E50B2-843E-4CEE-8183-96FDD9EBDBF5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0F1ED5A6-3E98-CBDD-2DBA-7EE8BEF15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3B1EB077-8B84-13FE-CECA-750C7462B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D7F4-F5E4-42BC-ACD7-862C4EAF6D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847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063FB0C0-E8C9-3FF0-1FDA-2FE15839A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E50B2-843E-4CEE-8183-96FDD9EBDBF5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FBF3CCAD-7ABD-BBED-0100-B607C577A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A68C3002-6F2F-B8B7-A3DE-2C113699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D7F4-F5E4-42BC-ACD7-862C4EAF6D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7172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76358E-C07D-908B-05F3-01457C8A8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326A7CB-9EBC-BCC3-8E7D-6534838CF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33ACD6C-6229-641A-4B92-060416AE0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7F24B2A-07D4-06DB-1AD7-746C4E40B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E50B2-843E-4CEE-8183-96FDD9EBDBF5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15C6355-847D-579A-F069-90D57A64D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7720D58-6E3A-9EBB-A908-5AB3EEE5B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D7F4-F5E4-42BC-ACD7-862C4EAF6D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5996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2D53F4-E70E-5CCC-5C8F-B38F2907B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D79D39C2-6043-B15B-A652-3CF38A00F1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8BDE374-C08C-3D4F-2EA4-C452365540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B1E8465-74B7-C74E-217D-9C44FE1C9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E50B2-843E-4CEE-8183-96FDD9EBDBF5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E92FD15-2C68-E7D9-C399-EBA74C9C9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957B216-211A-9B58-5168-B589B79D9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1D7F4-F5E4-42BC-ACD7-862C4EAF6D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5488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4274B5B3-2125-6F3B-62D3-682A10362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135C68D-6731-EB5F-3A1B-8F02B375E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FBA3CBA-5E5B-AC57-EC97-1C5E7D89A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E50B2-843E-4CEE-8183-96FDD9EBDBF5}" type="datetimeFigureOut">
              <a:rPr lang="hr-HR" smtClean="0"/>
              <a:t>23.10.2022.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61E10FD-185D-25E7-7C59-28D0DB7F9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8E3BA98-21B0-6BC7-FAB7-16612EBBD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1D7F4-F5E4-42BC-ACD7-862C4EAF6DF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436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33F9631B-2C46-92F0-9D16-7BAC204FA01F}"/>
              </a:ext>
            </a:extLst>
          </p:cNvPr>
          <p:cNvSpPr txBox="1"/>
          <p:nvPr/>
        </p:nvSpPr>
        <p:spPr>
          <a:xfrm>
            <a:off x="274007" y="6116716"/>
            <a:ext cx="11643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CUC 2022. Otvaranje u zatvorenom svijetu                                           Šibenik, 26. – 28. 10. 2022.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701E730-64BA-6265-FEF4-83D83EBC743D}"/>
              </a:ext>
            </a:extLst>
          </p:cNvPr>
          <p:cNvSpPr txBox="1"/>
          <p:nvPr/>
        </p:nvSpPr>
        <p:spPr>
          <a:xfrm>
            <a:off x="1340527" y="609512"/>
            <a:ext cx="984533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>
                <a:solidFill>
                  <a:srgbClr val="231F20"/>
                </a:solidFill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</a:rPr>
              <a:t>Digitalni marketing – prilika za komunikaciju s lokalnom zajednicom</a:t>
            </a:r>
            <a:endParaRPr lang="hr-HR" sz="4400" dirty="0">
              <a:solidFill>
                <a:srgbClr val="231F20"/>
              </a:solidFill>
              <a:effectLst/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  <a:p>
            <a:endParaRPr lang="hr-HR" dirty="0"/>
          </a:p>
        </p:txBody>
      </p:sp>
      <p:sp>
        <p:nvSpPr>
          <p:cNvPr id="6" name="Poluokvir 5">
            <a:extLst>
              <a:ext uri="{FF2B5EF4-FFF2-40B4-BE49-F238E27FC236}">
                <a16:creationId xmlns:a16="http://schemas.microsoft.com/office/drawing/2014/main" id="{FA766E8D-CEC7-CCF5-70A2-B55D557A315C}"/>
              </a:ext>
            </a:extLst>
          </p:cNvPr>
          <p:cNvSpPr/>
          <p:nvPr/>
        </p:nvSpPr>
        <p:spPr>
          <a:xfrm>
            <a:off x="1109707" y="415182"/>
            <a:ext cx="692458" cy="1278385"/>
          </a:xfrm>
          <a:prstGeom prst="halfFram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8" name="Poluokvir 7">
            <a:extLst>
              <a:ext uri="{FF2B5EF4-FFF2-40B4-BE49-F238E27FC236}">
                <a16:creationId xmlns:a16="http://schemas.microsoft.com/office/drawing/2014/main" id="{9D79D778-9F37-BCF8-AA98-381FDD4D693D}"/>
              </a:ext>
            </a:extLst>
          </p:cNvPr>
          <p:cNvSpPr/>
          <p:nvPr/>
        </p:nvSpPr>
        <p:spPr>
          <a:xfrm rot="5400000">
            <a:off x="10096871" y="944008"/>
            <a:ext cx="692458" cy="1278385"/>
          </a:xfrm>
          <a:prstGeom prst="halfFram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457413F8-66DB-0240-E11F-664690186FA3}"/>
              </a:ext>
            </a:extLst>
          </p:cNvPr>
          <p:cNvSpPr txBox="1"/>
          <p:nvPr/>
        </p:nvSpPr>
        <p:spPr>
          <a:xfrm>
            <a:off x="5215632" y="3190866"/>
            <a:ext cx="5575176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800" dirty="0"/>
              <a:t>Melita Povalec, prof.</a:t>
            </a:r>
          </a:p>
          <a:p>
            <a:pPr>
              <a:lnSpc>
                <a:spcPct val="150000"/>
              </a:lnSpc>
            </a:pPr>
            <a:r>
              <a:rPr lang="hr-HR" sz="2800" dirty="0"/>
              <a:t>Urednica za biologiju u Školskoj knjizi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02D06D87-C351-6347-112F-511606692C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615" y="2535482"/>
            <a:ext cx="2849461" cy="26289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50596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a 5">
            <a:extLst>
              <a:ext uri="{FF2B5EF4-FFF2-40B4-BE49-F238E27FC236}">
                <a16:creationId xmlns:a16="http://schemas.microsoft.com/office/drawing/2014/main" id="{673C05CF-128C-70E9-EAF6-679264F95429}"/>
              </a:ext>
            </a:extLst>
          </p:cNvPr>
          <p:cNvSpPr/>
          <p:nvPr/>
        </p:nvSpPr>
        <p:spPr>
          <a:xfrm>
            <a:off x="877412" y="1192581"/>
            <a:ext cx="3506679" cy="3364637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3F9631B-2C46-92F0-9D16-7BAC204FA01F}"/>
              </a:ext>
            </a:extLst>
          </p:cNvPr>
          <p:cNvSpPr txBox="1"/>
          <p:nvPr/>
        </p:nvSpPr>
        <p:spPr>
          <a:xfrm>
            <a:off x="274007" y="6116716"/>
            <a:ext cx="11643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CUC 2022. Otvaranje u zatvorenom svijetu                                           Šibenik, 26. – 28. 10. 2022.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FA0C1E7-881E-1CF9-58E0-B52903F4ACE4}"/>
              </a:ext>
            </a:extLst>
          </p:cNvPr>
          <p:cNvSpPr txBox="1"/>
          <p:nvPr/>
        </p:nvSpPr>
        <p:spPr>
          <a:xfrm>
            <a:off x="763481" y="2459399"/>
            <a:ext cx="3734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b="1" dirty="0"/>
              <a:t>VIZUALI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A76D3CF-608C-00A2-98D1-7966D0CB0830}"/>
              </a:ext>
            </a:extLst>
          </p:cNvPr>
          <p:cNvSpPr txBox="1"/>
          <p:nvPr/>
        </p:nvSpPr>
        <p:spPr>
          <a:xfrm>
            <a:off x="5284479" y="1843845"/>
            <a:ext cx="67203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Format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Fotografije, ilustracije, animacije, videozapisi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Primjereni ciljanoj skupini</a:t>
            </a:r>
          </a:p>
        </p:txBody>
      </p:sp>
    </p:spTree>
    <p:extLst>
      <p:ext uri="{BB962C8B-B14F-4D97-AF65-F5344CB8AC3E}">
        <p14:creationId xmlns:p14="http://schemas.microsoft.com/office/powerpoint/2010/main" val="3592832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a 5">
            <a:extLst>
              <a:ext uri="{FF2B5EF4-FFF2-40B4-BE49-F238E27FC236}">
                <a16:creationId xmlns:a16="http://schemas.microsoft.com/office/drawing/2014/main" id="{D7AE59C9-2653-FF66-2240-047280558EA1}"/>
              </a:ext>
            </a:extLst>
          </p:cNvPr>
          <p:cNvSpPr/>
          <p:nvPr/>
        </p:nvSpPr>
        <p:spPr>
          <a:xfrm>
            <a:off x="877412" y="1192581"/>
            <a:ext cx="3506679" cy="3364637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3F9631B-2C46-92F0-9D16-7BAC204FA01F}"/>
              </a:ext>
            </a:extLst>
          </p:cNvPr>
          <p:cNvSpPr txBox="1"/>
          <p:nvPr/>
        </p:nvSpPr>
        <p:spPr>
          <a:xfrm>
            <a:off x="274007" y="6116716"/>
            <a:ext cx="11643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CUC 2022. Otvaranje u zatvorenom svijetu                                           Šibenik, 26. – 28. 10. 2022.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FA0C1E7-881E-1CF9-58E0-B52903F4ACE4}"/>
              </a:ext>
            </a:extLst>
          </p:cNvPr>
          <p:cNvSpPr txBox="1"/>
          <p:nvPr/>
        </p:nvSpPr>
        <p:spPr>
          <a:xfrm>
            <a:off x="763481" y="2459400"/>
            <a:ext cx="3734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b="1" dirty="0"/>
              <a:t>PLANIRANJE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A76D3CF-608C-00A2-98D1-7966D0CB0830}"/>
              </a:ext>
            </a:extLst>
          </p:cNvPr>
          <p:cNvSpPr txBox="1"/>
          <p:nvPr/>
        </p:nvSpPr>
        <p:spPr>
          <a:xfrm>
            <a:off x="5275514" y="2090068"/>
            <a:ext cx="6720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Izrada plana objava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Izrada </a:t>
            </a:r>
            <a:r>
              <a:rPr lang="hr-HR" sz="3200" dirty="0" err="1"/>
              <a:t>vizuala</a:t>
            </a:r>
            <a:endParaRPr lang="hr-HR" sz="32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Uključivanje lokalne zajednice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184FC4B1-79C9-910B-3F4B-0585E4AC923D}"/>
              </a:ext>
            </a:extLst>
          </p:cNvPr>
          <p:cNvSpPr txBox="1"/>
          <p:nvPr/>
        </p:nvSpPr>
        <p:spPr>
          <a:xfrm>
            <a:off x="5275514" y="4103392"/>
            <a:ext cx="4223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0070C0"/>
                </a:solidFill>
              </a:rPr>
              <a:t>bit.ly/CUC_2022_marketing</a:t>
            </a:r>
          </a:p>
        </p:txBody>
      </p:sp>
    </p:spTree>
    <p:extLst>
      <p:ext uri="{BB962C8B-B14F-4D97-AF65-F5344CB8AC3E}">
        <p14:creationId xmlns:p14="http://schemas.microsoft.com/office/powerpoint/2010/main" val="2764463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>
            <a:extLst>
              <a:ext uri="{FF2B5EF4-FFF2-40B4-BE49-F238E27FC236}">
                <a16:creationId xmlns:a16="http://schemas.microsoft.com/office/drawing/2014/main" id="{0D6C0FAD-8E4C-452C-AAFD-011AF7F1F3E8}"/>
              </a:ext>
            </a:extLst>
          </p:cNvPr>
          <p:cNvSpPr/>
          <p:nvPr/>
        </p:nvSpPr>
        <p:spPr>
          <a:xfrm>
            <a:off x="877412" y="1192581"/>
            <a:ext cx="3506679" cy="3364637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3F9631B-2C46-92F0-9D16-7BAC204FA01F}"/>
              </a:ext>
            </a:extLst>
          </p:cNvPr>
          <p:cNvSpPr txBox="1"/>
          <p:nvPr/>
        </p:nvSpPr>
        <p:spPr>
          <a:xfrm>
            <a:off x="274007" y="6116716"/>
            <a:ext cx="11643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CUC 2022. Otvaranje u zatvorenom svijetu                                           Šibenik, 26. – 28. 10. 2022.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FA0C1E7-881E-1CF9-58E0-B52903F4ACE4}"/>
              </a:ext>
            </a:extLst>
          </p:cNvPr>
          <p:cNvSpPr txBox="1"/>
          <p:nvPr/>
        </p:nvSpPr>
        <p:spPr>
          <a:xfrm>
            <a:off x="763481" y="2090069"/>
            <a:ext cx="3734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b="1" dirty="0"/>
              <a:t>TEMATSKI DAN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A76D3CF-608C-00A2-98D1-7966D0CB0830}"/>
              </a:ext>
            </a:extLst>
          </p:cNvPr>
          <p:cNvSpPr txBox="1"/>
          <p:nvPr/>
        </p:nvSpPr>
        <p:spPr>
          <a:xfrm>
            <a:off x="5278278" y="1843847"/>
            <a:ext cx="67203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Izrada logotipa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Priprema objave za web stranicu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Priprema objave za društvene mreže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Priprema </a:t>
            </a:r>
            <a:r>
              <a:rPr lang="hr-HR" sz="3200" dirty="0" err="1"/>
              <a:t>vizuala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3708849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>
            <a:extLst>
              <a:ext uri="{FF2B5EF4-FFF2-40B4-BE49-F238E27FC236}">
                <a16:creationId xmlns:a16="http://schemas.microsoft.com/office/drawing/2014/main" id="{0D6C0FAD-8E4C-452C-AAFD-011AF7F1F3E8}"/>
              </a:ext>
            </a:extLst>
          </p:cNvPr>
          <p:cNvSpPr/>
          <p:nvPr/>
        </p:nvSpPr>
        <p:spPr>
          <a:xfrm>
            <a:off x="877412" y="1192581"/>
            <a:ext cx="3506679" cy="3364637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3F9631B-2C46-92F0-9D16-7BAC204FA01F}"/>
              </a:ext>
            </a:extLst>
          </p:cNvPr>
          <p:cNvSpPr txBox="1"/>
          <p:nvPr/>
        </p:nvSpPr>
        <p:spPr>
          <a:xfrm>
            <a:off x="274007" y="6116716"/>
            <a:ext cx="11643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CUC 2022. Otvaranje u zatvorenom svijetu                                           Šibenik, 26. – 28. 10. 2022.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FA0C1E7-881E-1CF9-58E0-B52903F4ACE4}"/>
              </a:ext>
            </a:extLst>
          </p:cNvPr>
          <p:cNvSpPr txBox="1"/>
          <p:nvPr/>
        </p:nvSpPr>
        <p:spPr>
          <a:xfrm>
            <a:off x="763481" y="2459399"/>
            <a:ext cx="3734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b="1" dirty="0"/>
              <a:t>EVALUACIJA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F47FFED-36DE-1D4C-D8CB-E364D3D1C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074" y="1478883"/>
            <a:ext cx="2792027" cy="279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56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714">
              <a:schemeClr val="accent4">
                <a:lumMod val="40000"/>
                <a:lumOff val="60000"/>
              </a:schemeClr>
            </a:gs>
            <a:gs pos="94611">
              <a:schemeClr val="accent4">
                <a:lumMod val="20000"/>
                <a:lumOff val="80000"/>
              </a:schemeClr>
            </a:gs>
            <a:gs pos="0">
              <a:srgbClr val="F2A36E"/>
            </a:gs>
            <a:gs pos="74000">
              <a:schemeClr val="accent4">
                <a:lumMod val="20000"/>
                <a:lumOff val="80000"/>
              </a:schemeClr>
            </a:gs>
            <a:gs pos="83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33F9631B-2C46-92F0-9D16-7BAC204FA01F}"/>
              </a:ext>
            </a:extLst>
          </p:cNvPr>
          <p:cNvSpPr txBox="1"/>
          <p:nvPr/>
        </p:nvSpPr>
        <p:spPr>
          <a:xfrm>
            <a:off x="274007" y="6116716"/>
            <a:ext cx="11643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CUC 2022. Otvaranje u zatvorenom svijetu                                           Šibenik, 26. – 28. 10. 2022.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FA0C1E7-881E-1CF9-58E0-B52903F4ACE4}"/>
              </a:ext>
            </a:extLst>
          </p:cNvPr>
          <p:cNvSpPr txBox="1"/>
          <p:nvPr/>
        </p:nvSpPr>
        <p:spPr>
          <a:xfrm>
            <a:off x="860393" y="1681696"/>
            <a:ext cx="10471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7200" b="1" dirty="0"/>
              <a:t>Hvala na pažnji!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35F938B2-9681-91BE-C4A7-0F292992A1FA}"/>
              </a:ext>
            </a:extLst>
          </p:cNvPr>
          <p:cNvSpPr txBox="1"/>
          <p:nvPr/>
        </p:nvSpPr>
        <p:spPr>
          <a:xfrm>
            <a:off x="6005745" y="3975976"/>
            <a:ext cx="557517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800" dirty="0"/>
              <a:t>melita.povalec@skolskaknjiga.hr</a:t>
            </a:r>
          </a:p>
        </p:txBody>
      </p:sp>
    </p:spTree>
    <p:extLst>
      <p:ext uri="{BB962C8B-B14F-4D97-AF65-F5344CB8AC3E}">
        <p14:creationId xmlns:p14="http://schemas.microsoft.com/office/powerpoint/2010/main" val="4187460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33F9631B-2C46-92F0-9D16-7BAC204FA01F}"/>
              </a:ext>
            </a:extLst>
          </p:cNvPr>
          <p:cNvSpPr txBox="1"/>
          <p:nvPr/>
        </p:nvSpPr>
        <p:spPr>
          <a:xfrm>
            <a:off x="274007" y="6116716"/>
            <a:ext cx="11643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CUC 2022. Otvaranje u zatvorenom svijetu                                           Šibenik, 26. – 28. 10. 2022.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9156A377-E74B-75ED-3D10-AA4A061A46F4}"/>
              </a:ext>
            </a:extLst>
          </p:cNvPr>
          <p:cNvSpPr txBox="1"/>
          <p:nvPr/>
        </p:nvSpPr>
        <p:spPr>
          <a:xfrm>
            <a:off x="5313979" y="1579302"/>
            <a:ext cx="6741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Na koje sve načine vaša škola/ustanova komunicira s lokalnom zajednicom?</a:t>
            </a:r>
          </a:p>
        </p:txBody>
      </p:sp>
      <p:sp>
        <p:nvSpPr>
          <p:cNvPr id="3" name="Elipsa 2">
            <a:extLst>
              <a:ext uri="{FF2B5EF4-FFF2-40B4-BE49-F238E27FC236}">
                <a16:creationId xmlns:a16="http://schemas.microsoft.com/office/drawing/2014/main" id="{F3CF4816-23A7-C0E0-EFAA-B545876E2C22}"/>
              </a:ext>
            </a:extLst>
          </p:cNvPr>
          <p:cNvSpPr/>
          <p:nvPr/>
        </p:nvSpPr>
        <p:spPr>
          <a:xfrm>
            <a:off x="877412" y="1192581"/>
            <a:ext cx="3506679" cy="3364637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FA0C1E7-881E-1CF9-58E0-B52903F4ACE4}"/>
              </a:ext>
            </a:extLst>
          </p:cNvPr>
          <p:cNvSpPr txBox="1"/>
          <p:nvPr/>
        </p:nvSpPr>
        <p:spPr>
          <a:xfrm>
            <a:off x="1664565" y="2413234"/>
            <a:ext cx="1932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400" b="1" dirty="0"/>
              <a:t>UVOD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DDC7CB73-31D4-92E4-7BBB-8F9E26EF2F37}"/>
              </a:ext>
            </a:extLst>
          </p:cNvPr>
          <p:cNvSpPr txBox="1"/>
          <p:nvPr/>
        </p:nvSpPr>
        <p:spPr>
          <a:xfrm>
            <a:off x="5313979" y="3601788"/>
            <a:ext cx="6529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chemeClr val="accent1"/>
                </a:solidFill>
              </a:rPr>
              <a:t>bit.ly/3E1nDmx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62E4555-3CD6-21BC-C450-52B6DAE48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523" y="2873907"/>
            <a:ext cx="1992343" cy="1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37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a 5">
            <a:extLst>
              <a:ext uri="{FF2B5EF4-FFF2-40B4-BE49-F238E27FC236}">
                <a16:creationId xmlns:a16="http://schemas.microsoft.com/office/drawing/2014/main" id="{6A4A3970-6F3F-2490-A85A-BC29A7871201}"/>
              </a:ext>
            </a:extLst>
          </p:cNvPr>
          <p:cNvSpPr/>
          <p:nvPr/>
        </p:nvSpPr>
        <p:spPr>
          <a:xfrm>
            <a:off x="877412" y="1192581"/>
            <a:ext cx="3506679" cy="3364637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3F9631B-2C46-92F0-9D16-7BAC204FA01F}"/>
              </a:ext>
            </a:extLst>
          </p:cNvPr>
          <p:cNvSpPr txBox="1"/>
          <p:nvPr/>
        </p:nvSpPr>
        <p:spPr>
          <a:xfrm>
            <a:off x="274007" y="6116716"/>
            <a:ext cx="11643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CUC 2022. Otvaranje u zatvorenom svijetu                                           Šibenik, 26. – 28. 10. 2022.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9156A377-E74B-75ED-3D10-AA4A061A46F4}"/>
              </a:ext>
            </a:extLst>
          </p:cNvPr>
          <p:cNvSpPr txBox="1"/>
          <p:nvPr/>
        </p:nvSpPr>
        <p:spPr>
          <a:xfrm>
            <a:off x="5302926" y="1078818"/>
            <a:ext cx="6125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Online kanali za promociju te prodaju usluga i proizvoda.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FA0C1E7-881E-1CF9-58E0-B52903F4ACE4}"/>
              </a:ext>
            </a:extLst>
          </p:cNvPr>
          <p:cNvSpPr txBox="1"/>
          <p:nvPr/>
        </p:nvSpPr>
        <p:spPr>
          <a:xfrm>
            <a:off x="763481" y="2090069"/>
            <a:ext cx="3734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b="1" dirty="0"/>
              <a:t>DIGITALNI MARKETING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B3E5FE2-2DBE-FE61-1F06-E5ECAF2AF0E3}"/>
              </a:ext>
            </a:extLst>
          </p:cNvPr>
          <p:cNvSpPr txBox="1"/>
          <p:nvPr/>
        </p:nvSpPr>
        <p:spPr>
          <a:xfrm>
            <a:off x="5276031" y="2324578"/>
            <a:ext cx="61255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2800" dirty="0"/>
              <a:t>Web stranice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2800" dirty="0"/>
              <a:t>Aplikacije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2800" dirty="0"/>
              <a:t>Blogovi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2800" dirty="0"/>
              <a:t>Društvene mreže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2800" dirty="0"/>
              <a:t>Videozapisi</a:t>
            </a:r>
          </a:p>
        </p:txBody>
      </p:sp>
    </p:spTree>
    <p:extLst>
      <p:ext uri="{BB962C8B-B14F-4D97-AF65-F5344CB8AC3E}">
        <p14:creationId xmlns:p14="http://schemas.microsoft.com/office/powerpoint/2010/main" val="336375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a 4">
            <a:extLst>
              <a:ext uri="{FF2B5EF4-FFF2-40B4-BE49-F238E27FC236}">
                <a16:creationId xmlns:a16="http://schemas.microsoft.com/office/drawing/2014/main" id="{16A4DB2E-0993-DF09-6250-8D25D9A8E4FC}"/>
              </a:ext>
            </a:extLst>
          </p:cNvPr>
          <p:cNvSpPr/>
          <p:nvPr/>
        </p:nvSpPr>
        <p:spPr>
          <a:xfrm>
            <a:off x="877412" y="1192581"/>
            <a:ext cx="3506679" cy="3364637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3F9631B-2C46-92F0-9D16-7BAC204FA01F}"/>
              </a:ext>
            </a:extLst>
          </p:cNvPr>
          <p:cNvSpPr txBox="1"/>
          <p:nvPr/>
        </p:nvSpPr>
        <p:spPr>
          <a:xfrm>
            <a:off x="274007" y="6116716"/>
            <a:ext cx="11643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CUC 2022. Otvaranje u zatvorenom svijetu                                           Šibenik, 26. – 28. 10. 2022.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9156A377-E74B-75ED-3D10-AA4A061A46F4}"/>
              </a:ext>
            </a:extLst>
          </p:cNvPr>
          <p:cNvSpPr txBox="1"/>
          <p:nvPr/>
        </p:nvSpPr>
        <p:spPr>
          <a:xfrm>
            <a:off x="5316151" y="1301630"/>
            <a:ext cx="5926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Strategija objavljivanja sadržaja za web stranicu škole i za društvene mreže škole.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FA0C1E7-881E-1CF9-58E0-B52903F4ACE4}"/>
              </a:ext>
            </a:extLst>
          </p:cNvPr>
          <p:cNvSpPr txBox="1"/>
          <p:nvPr/>
        </p:nvSpPr>
        <p:spPr>
          <a:xfrm>
            <a:off x="762738" y="2459400"/>
            <a:ext cx="3734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b="1" dirty="0"/>
              <a:t>STRATEGIJA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8A39963-6012-1D09-7BAB-474EFB765180}"/>
              </a:ext>
            </a:extLst>
          </p:cNvPr>
          <p:cNvSpPr txBox="1"/>
          <p:nvPr/>
        </p:nvSpPr>
        <p:spPr>
          <a:xfrm>
            <a:off x="5316151" y="2982477"/>
            <a:ext cx="6980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/>
              <a:t>Ciljane skupine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/>
              <a:t>Učestalost objavljivanja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3200" dirty="0"/>
              <a:t>Izgled objava (tekst, </a:t>
            </a:r>
            <a:r>
              <a:rPr lang="hr-HR" sz="3200" dirty="0" err="1"/>
              <a:t>vizuali</a:t>
            </a:r>
            <a:r>
              <a:rPr lang="hr-HR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5511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>
            <a:extLst>
              <a:ext uri="{FF2B5EF4-FFF2-40B4-BE49-F238E27FC236}">
                <a16:creationId xmlns:a16="http://schemas.microsoft.com/office/drawing/2014/main" id="{DDA373B3-09A4-12DC-0EB2-6A802C29ABBD}"/>
              </a:ext>
            </a:extLst>
          </p:cNvPr>
          <p:cNvSpPr/>
          <p:nvPr/>
        </p:nvSpPr>
        <p:spPr>
          <a:xfrm>
            <a:off x="877412" y="1192581"/>
            <a:ext cx="3506679" cy="3364637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3F9631B-2C46-92F0-9D16-7BAC204FA01F}"/>
              </a:ext>
            </a:extLst>
          </p:cNvPr>
          <p:cNvSpPr txBox="1"/>
          <p:nvPr/>
        </p:nvSpPr>
        <p:spPr>
          <a:xfrm>
            <a:off x="274007" y="6116716"/>
            <a:ext cx="11643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CUC 2022. Otvaranje u zatvorenom svijetu                                           Šibenik, 26. – 28. 10. 2022.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FA0C1E7-881E-1CF9-58E0-B52903F4ACE4}"/>
              </a:ext>
            </a:extLst>
          </p:cNvPr>
          <p:cNvSpPr txBox="1"/>
          <p:nvPr/>
        </p:nvSpPr>
        <p:spPr>
          <a:xfrm>
            <a:off x="763481" y="2090069"/>
            <a:ext cx="3734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b="1" dirty="0"/>
              <a:t>WEB STRANICA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A76D3CF-608C-00A2-98D1-7966D0CB0830}"/>
              </a:ext>
            </a:extLst>
          </p:cNvPr>
          <p:cNvSpPr txBox="1"/>
          <p:nvPr/>
        </p:nvSpPr>
        <p:spPr>
          <a:xfrm>
            <a:off x="5269754" y="1597626"/>
            <a:ext cx="67203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Vizualno privlačna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Pregledna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Laka za korištenje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Sadržaji primjereni ciljanim skupinama</a:t>
            </a:r>
          </a:p>
        </p:txBody>
      </p:sp>
    </p:spTree>
    <p:extLst>
      <p:ext uri="{BB962C8B-B14F-4D97-AF65-F5344CB8AC3E}">
        <p14:creationId xmlns:p14="http://schemas.microsoft.com/office/powerpoint/2010/main" val="1584046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a 5">
            <a:extLst>
              <a:ext uri="{FF2B5EF4-FFF2-40B4-BE49-F238E27FC236}">
                <a16:creationId xmlns:a16="http://schemas.microsoft.com/office/drawing/2014/main" id="{DF4D752E-1E59-42C1-F180-0D72DD6E5CD6}"/>
              </a:ext>
            </a:extLst>
          </p:cNvPr>
          <p:cNvSpPr/>
          <p:nvPr/>
        </p:nvSpPr>
        <p:spPr>
          <a:xfrm>
            <a:off x="877412" y="1192581"/>
            <a:ext cx="3506679" cy="3364637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3F9631B-2C46-92F0-9D16-7BAC204FA01F}"/>
              </a:ext>
            </a:extLst>
          </p:cNvPr>
          <p:cNvSpPr txBox="1"/>
          <p:nvPr/>
        </p:nvSpPr>
        <p:spPr>
          <a:xfrm>
            <a:off x="274007" y="6116716"/>
            <a:ext cx="11643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CUC 2022. Otvaranje u zatvorenom svijetu                                           Šibenik, 26. – 28. 10. 2022.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FA0C1E7-881E-1CF9-58E0-B52903F4ACE4}"/>
              </a:ext>
            </a:extLst>
          </p:cNvPr>
          <p:cNvSpPr txBox="1"/>
          <p:nvPr/>
        </p:nvSpPr>
        <p:spPr>
          <a:xfrm>
            <a:off x="763481" y="2090069"/>
            <a:ext cx="3734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b="1" dirty="0"/>
              <a:t>DRUŠTVENE </a:t>
            </a:r>
          </a:p>
          <a:p>
            <a:pPr algn="ctr"/>
            <a:r>
              <a:rPr lang="hr-HR" sz="4800" b="1" dirty="0"/>
              <a:t>MREŽE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A76D3CF-608C-00A2-98D1-7966D0CB0830}"/>
              </a:ext>
            </a:extLst>
          </p:cNvPr>
          <p:cNvSpPr txBox="1"/>
          <p:nvPr/>
        </p:nvSpPr>
        <p:spPr>
          <a:xfrm>
            <a:off x="5269681" y="2305802"/>
            <a:ext cx="67203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Sadržaji primjereni ciljanoj skupini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Privlačni </a:t>
            </a:r>
            <a:r>
              <a:rPr lang="hr-HR" sz="3200" dirty="0" err="1"/>
              <a:t>vizuali</a:t>
            </a:r>
            <a:endParaRPr lang="hr-HR" sz="32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Količina teksta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Oblikovanje sadržaja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15BA70E1-295D-B841-7A89-0FE4D2D694BF}"/>
              </a:ext>
            </a:extLst>
          </p:cNvPr>
          <p:cNvSpPr txBox="1"/>
          <p:nvPr/>
        </p:nvSpPr>
        <p:spPr>
          <a:xfrm>
            <a:off x="5269681" y="1233666"/>
            <a:ext cx="6125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Facebook i Instagram</a:t>
            </a:r>
          </a:p>
        </p:txBody>
      </p:sp>
    </p:spTree>
    <p:extLst>
      <p:ext uri="{BB962C8B-B14F-4D97-AF65-F5344CB8AC3E}">
        <p14:creationId xmlns:p14="http://schemas.microsoft.com/office/powerpoint/2010/main" val="4121489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>
            <a:extLst>
              <a:ext uri="{FF2B5EF4-FFF2-40B4-BE49-F238E27FC236}">
                <a16:creationId xmlns:a16="http://schemas.microsoft.com/office/drawing/2014/main" id="{56762A50-EADF-6261-469B-F18241045341}"/>
              </a:ext>
            </a:extLst>
          </p:cNvPr>
          <p:cNvSpPr/>
          <p:nvPr/>
        </p:nvSpPr>
        <p:spPr>
          <a:xfrm>
            <a:off x="877412" y="1192581"/>
            <a:ext cx="3506679" cy="3364637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3F9631B-2C46-92F0-9D16-7BAC204FA01F}"/>
              </a:ext>
            </a:extLst>
          </p:cNvPr>
          <p:cNvSpPr txBox="1"/>
          <p:nvPr/>
        </p:nvSpPr>
        <p:spPr>
          <a:xfrm>
            <a:off x="274007" y="6116716"/>
            <a:ext cx="11643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CUC 2022. Otvaranje u zatvorenom svijetu                                           Šibenik, 26. – 28. 10. 2022.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7FA0C1E7-881E-1CF9-58E0-B52903F4ACE4}"/>
              </a:ext>
            </a:extLst>
          </p:cNvPr>
          <p:cNvSpPr txBox="1"/>
          <p:nvPr/>
        </p:nvSpPr>
        <p:spPr>
          <a:xfrm>
            <a:off x="781977" y="2090069"/>
            <a:ext cx="3734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b="1" dirty="0"/>
              <a:t>ČESTE POGREŠKE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A76D3CF-608C-00A2-98D1-7966D0CB0830}"/>
              </a:ext>
            </a:extLst>
          </p:cNvPr>
          <p:cNvSpPr txBox="1"/>
          <p:nvPr/>
        </p:nvSpPr>
        <p:spPr>
          <a:xfrm>
            <a:off x="5285436" y="1351405"/>
            <a:ext cx="67203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Neujednačena učestalost objava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Predugačak tekst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Objava slika bez teksta pojašnjenja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Objava samo događaja u školi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Objave u </a:t>
            </a:r>
            <a:r>
              <a:rPr lang="hr-HR" sz="3200" i="1" dirty="0"/>
              <a:t>ti</a:t>
            </a:r>
            <a:r>
              <a:rPr lang="hr-HR" sz="3200" dirty="0"/>
              <a:t> i </a:t>
            </a:r>
            <a:r>
              <a:rPr lang="hr-HR" sz="3200" i="1" dirty="0"/>
              <a:t>vi</a:t>
            </a:r>
            <a:r>
              <a:rPr lang="hr-HR" sz="3200" dirty="0"/>
              <a:t> obliku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3200" dirty="0"/>
              <a:t>Prevelik broj ikona ili ih uopće nema</a:t>
            </a:r>
          </a:p>
        </p:txBody>
      </p:sp>
    </p:spTree>
    <p:extLst>
      <p:ext uri="{BB962C8B-B14F-4D97-AF65-F5344CB8AC3E}">
        <p14:creationId xmlns:p14="http://schemas.microsoft.com/office/powerpoint/2010/main" val="936811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33F9631B-2C46-92F0-9D16-7BAC204FA01F}"/>
              </a:ext>
            </a:extLst>
          </p:cNvPr>
          <p:cNvSpPr txBox="1"/>
          <p:nvPr/>
        </p:nvSpPr>
        <p:spPr>
          <a:xfrm>
            <a:off x="274007" y="6116716"/>
            <a:ext cx="11643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CUC 2022. Otvaranje u zatvorenom svijetu                                           Šibenik, 26. – 28. 10. 2022.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15BA70E1-295D-B841-7A89-0FE4D2D694BF}"/>
              </a:ext>
            </a:extLst>
          </p:cNvPr>
          <p:cNvSpPr txBox="1"/>
          <p:nvPr/>
        </p:nvSpPr>
        <p:spPr>
          <a:xfrm>
            <a:off x="4896721" y="175910"/>
            <a:ext cx="7458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Facebook vs. Instagram (objave)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7A4EA1C8-C2E1-0224-DC86-5E1C119CF2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5" t="18253" r="18156" b="8867"/>
          <a:stretch/>
        </p:blipFill>
        <p:spPr>
          <a:xfrm>
            <a:off x="830062" y="914575"/>
            <a:ext cx="3435659" cy="4998129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FDE5A578-2499-7100-DEB1-5179085788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6" t="11650" r="17354" b="10809"/>
          <a:stretch/>
        </p:blipFill>
        <p:spPr>
          <a:xfrm>
            <a:off x="4724032" y="1089736"/>
            <a:ext cx="6843572" cy="4509681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6F116BE3-7832-7C51-103A-FE1A08FF85B9}"/>
              </a:ext>
            </a:extLst>
          </p:cNvPr>
          <p:cNvSpPr txBox="1"/>
          <p:nvPr/>
        </p:nvSpPr>
        <p:spPr>
          <a:xfrm>
            <a:off x="274007" y="83578"/>
            <a:ext cx="6094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DOBRI PRIMJERI</a:t>
            </a:r>
          </a:p>
        </p:txBody>
      </p:sp>
    </p:spTree>
    <p:extLst>
      <p:ext uri="{BB962C8B-B14F-4D97-AF65-F5344CB8AC3E}">
        <p14:creationId xmlns:p14="http://schemas.microsoft.com/office/powerpoint/2010/main" val="59012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33F9631B-2C46-92F0-9D16-7BAC204FA01F}"/>
              </a:ext>
            </a:extLst>
          </p:cNvPr>
          <p:cNvSpPr txBox="1"/>
          <p:nvPr/>
        </p:nvSpPr>
        <p:spPr>
          <a:xfrm>
            <a:off x="274007" y="6116716"/>
            <a:ext cx="11643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CUC 2022. Otvaranje u zatvorenom svijetu                                           Šibenik, 26. – 28. 10. 2022.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15BA70E1-295D-B841-7A89-0FE4D2D694BF}"/>
              </a:ext>
            </a:extLst>
          </p:cNvPr>
          <p:cNvSpPr txBox="1"/>
          <p:nvPr/>
        </p:nvSpPr>
        <p:spPr>
          <a:xfrm>
            <a:off x="4845662" y="175910"/>
            <a:ext cx="7072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Facebook vs. Instagram (priče)</a:t>
            </a:r>
          </a:p>
        </p:txBody>
      </p:sp>
      <p:pic>
        <p:nvPicPr>
          <p:cNvPr id="3" name="Aligatorska kruška – avokado">
            <a:hlinkClick r:id="" action="ppaction://media"/>
            <a:extLst>
              <a:ext uri="{FF2B5EF4-FFF2-40B4-BE49-F238E27FC236}">
                <a16:creationId xmlns:a16="http://schemas.microsoft.com/office/drawing/2014/main" id="{532DA6B0-AAE0-625A-6555-AEAA92E69A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2444" y="1088336"/>
            <a:ext cx="2712830" cy="4822809"/>
          </a:xfrm>
          <a:prstGeom prst="rect">
            <a:avLst/>
          </a:prstGeom>
        </p:spPr>
      </p:pic>
      <p:pic>
        <p:nvPicPr>
          <p:cNvPr id="6" name="Slika 5" descr="Slika na kojoj se prikazuje tekst, snimka zaslona, monitor, zaslon&#10;&#10;Opis je automatski generiran">
            <a:extLst>
              <a:ext uri="{FF2B5EF4-FFF2-40B4-BE49-F238E27FC236}">
                <a16:creationId xmlns:a16="http://schemas.microsoft.com/office/drawing/2014/main" id="{610F3A8F-3802-DB6D-3819-1DBDB63EA0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3" t="10997" r="38067" b="10809"/>
          <a:stretch/>
        </p:blipFill>
        <p:spPr>
          <a:xfrm>
            <a:off x="7916728" y="1088334"/>
            <a:ext cx="2683079" cy="4822809"/>
          </a:xfrm>
          <a:prstGeom prst="rect">
            <a:avLst/>
          </a:prstGeom>
        </p:spPr>
      </p:pic>
      <p:pic>
        <p:nvPicPr>
          <p:cNvPr id="7" name="Međunarodni dan rijeka">
            <a:hlinkClick r:id="" action="ppaction://media"/>
            <a:extLst>
              <a:ext uri="{FF2B5EF4-FFF2-40B4-BE49-F238E27FC236}">
                <a16:creationId xmlns:a16="http://schemas.microsoft.com/office/drawing/2014/main" id="{534ED1DE-D6A3-8B68-ACF8-7C6A6D0DCD8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39584" y="1088333"/>
            <a:ext cx="2712830" cy="4822809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299EB2EB-79B7-39A0-3FA1-E6DC7F183C41}"/>
              </a:ext>
            </a:extLst>
          </p:cNvPr>
          <p:cNvSpPr txBox="1"/>
          <p:nvPr/>
        </p:nvSpPr>
        <p:spPr>
          <a:xfrm>
            <a:off x="274007" y="83578"/>
            <a:ext cx="6094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DOBRI PRIMJERI</a:t>
            </a:r>
          </a:p>
        </p:txBody>
      </p:sp>
    </p:spTree>
    <p:extLst>
      <p:ext uri="{BB962C8B-B14F-4D97-AF65-F5344CB8AC3E}">
        <p14:creationId xmlns:p14="http://schemas.microsoft.com/office/powerpoint/2010/main" val="300285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468</Words>
  <Application>Microsoft Office PowerPoint</Application>
  <PresentationFormat>Široki zaslon</PresentationFormat>
  <Paragraphs>72</Paragraphs>
  <Slides>14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Source Sans Pro Black</vt:lpstr>
      <vt:lpstr>Wingdings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Melita Povalec</dc:creator>
  <cp:lastModifiedBy>Melita Povalec</cp:lastModifiedBy>
  <cp:revision>4</cp:revision>
  <dcterms:created xsi:type="dcterms:W3CDTF">2022-09-30T09:43:32Z</dcterms:created>
  <dcterms:modified xsi:type="dcterms:W3CDTF">2022-10-23T17:32:03Z</dcterms:modified>
</cp:coreProperties>
</file>