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4BBF5-47F0-4768-B15C-6B625FEE4B8A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EABB47-650E-47C3-A496-42CDA2BA77F9}">
      <dgm:prSet/>
      <dgm:spPr/>
      <dgm:t>
        <a:bodyPr/>
        <a:lstStyle/>
        <a:p>
          <a:r>
            <a:rPr lang="hr-HR"/>
            <a:t>Volonterski dan u OŠ Augusta Šenoe</a:t>
          </a:r>
          <a:endParaRPr lang="en-US"/>
        </a:p>
      </dgm:t>
    </dgm:pt>
    <dgm:pt modelId="{79F8E039-DC1B-4A64-A775-53357BD36EAF}" type="parTrans" cxnId="{0DD1664A-B8B9-43FC-8F94-59250321ADF9}">
      <dgm:prSet/>
      <dgm:spPr/>
      <dgm:t>
        <a:bodyPr/>
        <a:lstStyle/>
        <a:p>
          <a:endParaRPr lang="en-US"/>
        </a:p>
      </dgm:t>
    </dgm:pt>
    <dgm:pt modelId="{A95EEB24-D643-42A1-89D7-2F73DADC0E5D}" type="sibTrans" cxnId="{0DD1664A-B8B9-43FC-8F94-59250321ADF9}">
      <dgm:prSet/>
      <dgm:spPr/>
      <dgm:t>
        <a:bodyPr/>
        <a:lstStyle/>
        <a:p>
          <a:endParaRPr lang="en-US"/>
        </a:p>
      </dgm:t>
    </dgm:pt>
    <dgm:pt modelId="{2072877F-5C59-44D8-BDE5-91E144822959}">
      <dgm:prSet/>
      <dgm:spPr/>
      <dgm:t>
        <a:bodyPr/>
        <a:lstStyle/>
        <a:p>
          <a:r>
            <a:rPr lang="hr-HR"/>
            <a:t>Dan aktivizma u dječjem vrtiću Medveščak</a:t>
          </a:r>
          <a:endParaRPr lang="en-US"/>
        </a:p>
      </dgm:t>
    </dgm:pt>
    <dgm:pt modelId="{E388E641-BCBA-4897-9B46-9779C8ECA342}" type="parTrans" cxnId="{8D647708-A571-47B0-B068-39E4528BCC54}">
      <dgm:prSet/>
      <dgm:spPr/>
      <dgm:t>
        <a:bodyPr/>
        <a:lstStyle/>
        <a:p>
          <a:endParaRPr lang="en-US"/>
        </a:p>
      </dgm:t>
    </dgm:pt>
    <dgm:pt modelId="{4A353F43-D6B8-4C73-8151-4D1BD30E0FC0}" type="sibTrans" cxnId="{8D647708-A571-47B0-B068-39E4528BCC54}">
      <dgm:prSet/>
      <dgm:spPr/>
      <dgm:t>
        <a:bodyPr/>
        <a:lstStyle/>
        <a:p>
          <a:endParaRPr lang="en-US"/>
        </a:p>
      </dgm:t>
    </dgm:pt>
    <dgm:pt modelId="{5DB7CDF3-E9E2-4CDC-A9FC-750CF5B9F20C}">
      <dgm:prSet/>
      <dgm:spPr/>
      <dgm:t>
        <a:bodyPr/>
        <a:lstStyle/>
        <a:p>
          <a:r>
            <a:rPr lang="hr-HR"/>
            <a:t>STEM aktivnosti u centru za odgoj i obrazovanje Tomislav Špoljar</a:t>
          </a:r>
          <a:endParaRPr lang="en-US"/>
        </a:p>
      </dgm:t>
    </dgm:pt>
    <dgm:pt modelId="{32F2DFF8-9347-461A-A248-BB698A6BCBF5}" type="parTrans" cxnId="{38313866-4B5F-47BD-8A9F-E9BAEBBF6B35}">
      <dgm:prSet/>
      <dgm:spPr/>
      <dgm:t>
        <a:bodyPr/>
        <a:lstStyle/>
        <a:p>
          <a:endParaRPr lang="en-US"/>
        </a:p>
      </dgm:t>
    </dgm:pt>
    <dgm:pt modelId="{9479686F-3A24-4FAA-8F62-01D89CD7FC6E}" type="sibTrans" cxnId="{38313866-4B5F-47BD-8A9F-E9BAEBBF6B35}">
      <dgm:prSet/>
      <dgm:spPr/>
      <dgm:t>
        <a:bodyPr/>
        <a:lstStyle/>
        <a:p>
          <a:endParaRPr lang="en-US"/>
        </a:p>
      </dgm:t>
    </dgm:pt>
    <dgm:pt modelId="{7BF55559-BAF2-4200-9FB0-5866453A5E67}">
      <dgm:prSet/>
      <dgm:spPr/>
      <dgm:t>
        <a:bodyPr/>
        <a:lstStyle/>
        <a:p>
          <a:r>
            <a:rPr lang="hr-HR" dirty="0"/>
            <a:t>Predavanja na konferenciji UNEQUAL WORLD u New Yorku svake godine</a:t>
          </a:r>
          <a:endParaRPr lang="en-US" dirty="0"/>
        </a:p>
      </dgm:t>
    </dgm:pt>
    <dgm:pt modelId="{5CD51A50-9849-4079-873C-ECF5BB238E46}" type="parTrans" cxnId="{1167F6C6-C4BB-4696-887B-D247E9121DBB}">
      <dgm:prSet/>
      <dgm:spPr/>
      <dgm:t>
        <a:bodyPr/>
        <a:lstStyle/>
        <a:p>
          <a:endParaRPr lang="en-US"/>
        </a:p>
      </dgm:t>
    </dgm:pt>
    <dgm:pt modelId="{D203D8E7-5B79-43CE-8EAA-DCFBEBF4654F}" type="sibTrans" cxnId="{1167F6C6-C4BB-4696-887B-D247E9121DBB}">
      <dgm:prSet/>
      <dgm:spPr/>
      <dgm:t>
        <a:bodyPr/>
        <a:lstStyle/>
        <a:p>
          <a:endParaRPr lang="en-US"/>
        </a:p>
      </dgm:t>
    </dgm:pt>
    <dgm:pt modelId="{D7751E35-0723-4693-8867-6BEDB4412F2E}">
      <dgm:prSet/>
      <dgm:spPr/>
      <dgm:t>
        <a:bodyPr/>
        <a:lstStyle/>
        <a:p>
          <a:r>
            <a:rPr lang="hr-HR" dirty="0"/>
            <a:t>STEM u OŠ Eugena Kvaternika u Velikoj Gorici</a:t>
          </a:r>
        </a:p>
      </dgm:t>
    </dgm:pt>
    <dgm:pt modelId="{54F138E7-D2C6-4AB3-B357-8E3EA5E2DB67}" type="parTrans" cxnId="{D587101B-27BA-4E35-8CA4-6B74FB658539}">
      <dgm:prSet/>
      <dgm:spPr/>
      <dgm:t>
        <a:bodyPr/>
        <a:lstStyle/>
        <a:p>
          <a:endParaRPr lang="en-US"/>
        </a:p>
      </dgm:t>
    </dgm:pt>
    <dgm:pt modelId="{478322B5-40B4-4FF7-9A99-54D9C7C16162}" type="sibTrans" cxnId="{D587101B-27BA-4E35-8CA4-6B74FB658539}">
      <dgm:prSet/>
      <dgm:spPr/>
      <dgm:t>
        <a:bodyPr/>
        <a:lstStyle/>
        <a:p>
          <a:endParaRPr lang="en-US"/>
        </a:p>
      </dgm:t>
    </dgm:pt>
    <dgm:pt modelId="{477D4009-1CB7-48F1-9059-F42087B8E88C}" type="pres">
      <dgm:prSet presAssocID="{EAB4BBF5-47F0-4768-B15C-6B625FEE4B8A}" presName="linear" presStyleCnt="0">
        <dgm:presLayoutVars>
          <dgm:animLvl val="lvl"/>
          <dgm:resizeHandles val="exact"/>
        </dgm:presLayoutVars>
      </dgm:prSet>
      <dgm:spPr/>
    </dgm:pt>
    <dgm:pt modelId="{CD0992C1-3995-4DD5-B0A5-FACDA0203782}" type="pres">
      <dgm:prSet presAssocID="{B2EABB47-650E-47C3-A496-42CDA2BA77F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FFB856C-0ACB-4E15-925D-04F6DF8CCC43}" type="pres">
      <dgm:prSet presAssocID="{A95EEB24-D643-42A1-89D7-2F73DADC0E5D}" presName="spacer" presStyleCnt="0"/>
      <dgm:spPr/>
    </dgm:pt>
    <dgm:pt modelId="{B54FC6E5-87A3-44CD-8FCA-DE2257A89285}" type="pres">
      <dgm:prSet presAssocID="{2072877F-5C59-44D8-BDE5-91E14482295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17964E2-DF7E-4C46-85B2-AA24A975D339}" type="pres">
      <dgm:prSet presAssocID="{4A353F43-D6B8-4C73-8151-4D1BD30E0FC0}" presName="spacer" presStyleCnt="0"/>
      <dgm:spPr/>
    </dgm:pt>
    <dgm:pt modelId="{FEF574B8-5444-451D-A8DE-C93D60B8ABC1}" type="pres">
      <dgm:prSet presAssocID="{5DB7CDF3-E9E2-4CDC-A9FC-750CF5B9F20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CEC42B5-6D8F-402C-BF56-60E5E59EE215}" type="pres">
      <dgm:prSet presAssocID="{9479686F-3A24-4FAA-8F62-01D89CD7FC6E}" presName="spacer" presStyleCnt="0"/>
      <dgm:spPr/>
    </dgm:pt>
    <dgm:pt modelId="{B3EEE8F3-2690-4817-8F6B-270BABAA7617}" type="pres">
      <dgm:prSet presAssocID="{7BF55559-BAF2-4200-9FB0-5866453A5E6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21B9BAB-5A30-467F-8CC4-D5E61A1ADA8E}" type="pres">
      <dgm:prSet presAssocID="{D203D8E7-5B79-43CE-8EAA-DCFBEBF4654F}" presName="spacer" presStyleCnt="0"/>
      <dgm:spPr/>
    </dgm:pt>
    <dgm:pt modelId="{12ED37DB-5F91-4550-8D0C-BF0B758693B2}" type="pres">
      <dgm:prSet presAssocID="{D7751E35-0723-4693-8867-6BEDB4412F2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D647708-A571-47B0-B068-39E4528BCC54}" srcId="{EAB4BBF5-47F0-4768-B15C-6B625FEE4B8A}" destId="{2072877F-5C59-44D8-BDE5-91E144822959}" srcOrd="1" destOrd="0" parTransId="{E388E641-BCBA-4897-9B46-9779C8ECA342}" sibTransId="{4A353F43-D6B8-4C73-8151-4D1BD30E0FC0}"/>
    <dgm:cxn modelId="{D587101B-27BA-4E35-8CA4-6B74FB658539}" srcId="{EAB4BBF5-47F0-4768-B15C-6B625FEE4B8A}" destId="{D7751E35-0723-4693-8867-6BEDB4412F2E}" srcOrd="4" destOrd="0" parTransId="{54F138E7-D2C6-4AB3-B357-8E3EA5E2DB67}" sibTransId="{478322B5-40B4-4FF7-9A99-54D9C7C16162}"/>
    <dgm:cxn modelId="{5BBDEF23-0765-454C-8AE9-A4EDDE80B71B}" type="presOf" srcId="{5DB7CDF3-E9E2-4CDC-A9FC-750CF5B9F20C}" destId="{FEF574B8-5444-451D-A8DE-C93D60B8ABC1}" srcOrd="0" destOrd="0" presId="urn:microsoft.com/office/officeart/2005/8/layout/vList2"/>
    <dgm:cxn modelId="{38313866-4B5F-47BD-8A9F-E9BAEBBF6B35}" srcId="{EAB4BBF5-47F0-4768-B15C-6B625FEE4B8A}" destId="{5DB7CDF3-E9E2-4CDC-A9FC-750CF5B9F20C}" srcOrd="2" destOrd="0" parTransId="{32F2DFF8-9347-461A-A248-BB698A6BCBF5}" sibTransId="{9479686F-3A24-4FAA-8F62-01D89CD7FC6E}"/>
    <dgm:cxn modelId="{0DD1664A-B8B9-43FC-8F94-59250321ADF9}" srcId="{EAB4BBF5-47F0-4768-B15C-6B625FEE4B8A}" destId="{B2EABB47-650E-47C3-A496-42CDA2BA77F9}" srcOrd="0" destOrd="0" parTransId="{79F8E039-DC1B-4A64-A775-53357BD36EAF}" sibTransId="{A95EEB24-D643-42A1-89D7-2F73DADC0E5D}"/>
    <dgm:cxn modelId="{B92EDA6A-0467-4C91-9B70-DFA937FE6625}" type="presOf" srcId="{B2EABB47-650E-47C3-A496-42CDA2BA77F9}" destId="{CD0992C1-3995-4DD5-B0A5-FACDA0203782}" srcOrd="0" destOrd="0" presId="urn:microsoft.com/office/officeart/2005/8/layout/vList2"/>
    <dgm:cxn modelId="{0E2E0176-A7C2-40DD-8E3E-1FD85CEDE6D0}" type="presOf" srcId="{EAB4BBF5-47F0-4768-B15C-6B625FEE4B8A}" destId="{477D4009-1CB7-48F1-9059-F42087B8E88C}" srcOrd="0" destOrd="0" presId="urn:microsoft.com/office/officeart/2005/8/layout/vList2"/>
    <dgm:cxn modelId="{62C30383-0CA7-48D7-9018-28BAE04FE6F5}" type="presOf" srcId="{7BF55559-BAF2-4200-9FB0-5866453A5E67}" destId="{B3EEE8F3-2690-4817-8F6B-270BABAA7617}" srcOrd="0" destOrd="0" presId="urn:microsoft.com/office/officeart/2005/8/layout/vList2"/>
    <dgm:cxn modelId="{8533478B-4A47-43CA-B493-0EEDE34A4B85}" type="presOf" srcId="{D7751E35-0723-4693-8867-6BEDB4412F2E}" destId="{12ED37DB-5F91-4550-8D0C-BF0B758693B2}" srcOrd="0" destOrd="0" presId="urn:microsoft.com/office/officeart/2005/8/layout/vList2"/>
    <dgm:cxn modelId="{1167F6C6-C4BB-4696-887B-D247E9121DBB}" srcId="{EAB4BBF5-47F0-4768-B15C-6B625FEE4B8A}" destId="{7BF55559-BAF2-4200-9FB0-5866453A5E67}" srcOrd="3" destOrd="0" parTransId="{5CD51A50-9849-4079-873C-ECF5BB238E46}" sibTransId="{D203D8E7-5B79-43CE-8EAA-DCFBEBF4654F}"/>
    <dgm:cxn modelId="{29F837EC-3036-4446-A698-78364C891785}" type="presOf" srcId="{2072877F-5C59-44D8-BDE5-91E144822959}" destId="{B54FC6E5-87A3-44CD-8FCA-DE2257A89285}" srcOrd="0" destOrd="0" presId="urn:microsoft.com/office/officeart/2005/8/layout/vList2"/>
    <dgm:cxn modelId="{E4424AB1-A42A-483F-AAB2-400E967B1DF7}" type="presParOf" srcId="{477D4009-1CB7-48F1-9059-F42087B8E88C}" destId="{CD0992C1-3995-4DD5-B0A5-FACDA0203782}" srcOrd="0" destOrd="0" presId="urn:microsoft.com/office/officeart/2005/8/layout/vList2"/>
    <dgm:cxn modelId="{1FB68EE9-BF66-4061-9A75-621121BADCCF}" type="presParOf" srcId="{477D4009-1CB7-48F1-9059-F42087B8E88C}" destId="{6FFB856C-0ACB-4E15-925D-04F6DF8CCC43}" srcOrd="1" destOrd="0" presId="urn:microsoft.com/office/officeart/2005/8/layout/vList2"/>
    <dgm:cxn modelId="{86B97E51-B714-4245-9C9E-13E555CB707B}" type="presParOf" srcId="{477D4009-1CB7-48F1-9059-F42087B8E88C}" destId="{B54FC6E5-87A3-44CD-8FCA-DE2257A89285}" srcOrd="2" destOrd="0" presId="urn:microsoft.com/office/officeart/2005/8/layout/vList2"/>
    <dgm:cxn modelId="{022D9350-2063-4E95-B139-5A187677147C}" type="presParOf" srcId="{477D4009-1CB7-48F1-9059-F42087B8E88C}" destId="{817964E2-DF7E-4C46-85B2-AA24A975D339}" srcOrd="3" destOrd="0" presId="urn:microsoft.com/office/officeart/2005/8/layout/vList2"/>
    <dgm:cxn modelId="{95B19069-E3EC-48BE-B60C-61EE726EC310}" type="presParOf" srcId="{477D4009-1CB7-48F1-9059-F42087B8E88C}" destId="{FEF574B8-5444-451D-A8DE-C93D60B8ABC1}" srcOrd="4" destOrd="0" presId="urn:microsoft.com/office/officeart/2005/8/layout/vList2"/>
    <dgm:cxn modelId="{CEA5478E-C177-4A44-A893-D70D698129DC}" type="presParOf" srcId="{477D4009-1CB7-48F1-9059-F42087B8E88C}" destId="{6CEC42B5-6D8F-402C-BF56-60E5E59EE215}" srcOrd="5" destOrd="0" presId="urn:microsoft.com/office/officeart/2005/8/layout/vList2"/>
    <dgm:cxn modelId="{056FCEFA-5B3E-4602-9E7E-2763E306DED0}" type="presParOf" srcId="{477D4009-1CB7-48F1-9059-F42087B8E88C}" destId="{B3EEE8F3-2690-4817-8F6B-270BABAA7617}" srcOrd="6" destOrd="0" presId="urn:microsoft.com/office/officeart/2005/8/layout/vList2"/>
    <dgm:cxn modelId="{16EE4090-5829-4633-9B50-50146219F92A}" type="presParOf" srcId="{477D4009-1CB7-48F1-9059-F42087B8E88C}" destId="{921B9BAB-5A30-467F-8CC4-D5E61A1ADA8E}" srcOrd="7" destOrd="0" presId="urn:microsoft.com/office/officeart/2005/8/layout/vList2"/>
    <dgm:cxn modelId="{1717DC42-93C7-438B-9B34-30263BD3B5BC}" type="presParOf" srcId="{477D4009-1CB7-48F1-9059-F42087B8E88C}" destId="{12ED37DB-5F91-4550-8D0C-BF0B758693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992C1-3995-4DD5-B0A5-FACDA0203782}">
      <dsp:nvSpPr>
        <dsp:cNvPr id="0" name=""/>
        <dsp:cNvSpPr/>
      </dsp:nvSpPr>
      <dsp:spPr>
        <a:xfrm>
          <a:off x="0" y="82813"/>
          <a:ext cx="4363595" cy="6464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Volonterski dan u OŠ Augusta Šenoe</a:t>
          </a:r>
          <a:endParaRPr lang="en-US" sz="1700" kern="1200"/>
        </a:p>
      </dsp:txBody>
      <dsp:txXfrm>
        <a:off x="31556" y="114369"/>
        <a:ext cx="4300483" cy="583313"/>
      </dsp:txXfrm>
    </dsp:sp>
    <dsp:sp modelId="{B54FC6E5-87A3-44CD-8FCA-DE2257A89285}">
      <dsp:nvSpPr>
        <dsp:cNvPr id="0" name=""/>
        <dsp:cNvSpPr/>
      </dsp:nvSpPr>
      <dsp:spPr>
        <a:xfrm>
          <a:off x="0" y="778198"/>
          <a:ext cx="4363595" cy="646425"/>
        </a:xfrm>
        <a:prstGeom prst="roundRect">
          <a:avLst/>
        </a:prstGeom>
        <a:gradFill rotWithShape="0">
          <a:gsLst>
            <a:gs pos="0">
              <a:schemeClr val="accent5">
                <a:hueOff val="-1514894"/>
                <a:satOff val="-4473"/>
                <a:lumOff val="-612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1514894"/>
                <a:satOff val="-4473"/>
                <a:lumOff val="-612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1514894"/>
                <a:satOff val="-4473"/>
                <a:lumOff val="-612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Dan aktivizma u dječjem vrtiću Medveščak</a:t>
          </a:r>
          <a:endParaRPr lang="en-US" sz="1700" kern="1200"/>
        </a:p>
      </dsp:txBody>
      <dsp:txXfrm>
        <a:off x="31556" y="809754"/>
        <a:ext cx="4300483" cy="583313"/>
      </dsp:txXfrm>
    </dsp:sp>
    <dsp:sp modelId="{FEF574B8-5444-451D-A8DE-C93D60B8ABC1}">
      <dsp:nvSpPr>
        <dsp:cNvPr id="0" name=""/>
        <dsp:cNvSpPr/>
      </dsp:nvSpPr>
      <dsp:spPr>
        <a:xfrm>
          <a:off x="0" y="1473583"/>
          <a:ext cx="4363595" cy="646425"/>
        </a:xfrm>
        <a:prstGeom prst="roundRect">
          <a:avLst/>
        </a:prstGeom>
        <a:gradFill rotWithShape="0">
          <a:gsLst>
            <a:gs pos="0">
              <a:schemeClr val="accent5">
                <a:hueOff val="-3029788"/>
                <a:satOff val="-8945"/>
                <a:lumOff val="-1225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3029788"/>
                <a:satOff val="-8945"/>
                <a:lumOff val="-1225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3029788"/>
                <a:satOff val="-8945"/>
                <a:lumOff val="-1225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STEM aktivnosti u centru za odgoj i obrazovanje Tomislav Špoljar</a:t>
          </a:r>
          <a:endParaRPr lang="en-US" sz="1700" kern="1200"/>
        </a:p>
      </dsp:txBody>
      <dsp:txXfrm>
        <a:off x="31556" y="1505139"/>
        <a:ext cx="4300483" cy="583313"/>
      </dsp:txXfrm>
    </dsp:sp>
    <dsp:sp modelId="{B3EEE8F3-2690-4817-8F6B-270BABAA7617}">
      <dsp:nvSpPr>
        <dsp:cNvPr id="0" name=""/>
        <dsp:cNvSpPr/>
      </dsp:nvSpPr>
      <dsp:spPr>
        <a:xfrm>
          <a:off x="0" y="2168968"/>
          <a:ext cx="4363595" cy="646425"/>
        </a:xfrm>
        <a:prstGeom prst="roundRect">
          <a:avLst/>
        </a:prstGeom>
        <a:gradFill rotWithShape="0">
          <a:gsLst>
            <a:gs pos="0">
              <a:schemeClr val="accent5">
                <a:hueOff val="-4544682"/>
                <a:satOff val="-13418"/>
                <a:lumOff val="-1838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4544682"/>
                <a:satOff val="-13418"/>
                <a:lumOff val="-1838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4544682"/>
                <a:satOff val="-13418"/>
                <a:lumOff val="-1838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Predavanja na konferenciji UNEQUAL WORLD u New Yorku svake godine</a:t>
          </a:r>
          <a:endParaRPr lang="en-US" sz="1700" kern="1200" dirty="0"/>
        </a:p>
      </dsp:txBody>
      <dsp:txXfrm>
        <a:off x="31556" y="2200524"/>
        <a:ext cx="4300483" cy="583313"/>
      </dsp:txXfrm>
    </dsp:sp>
    <dsp:sp modelId="{12ED37DB-5F91-4550-8D0C-BF0B758693B2}">
      <dsp:nvSpPr>
        <dsp:cNvPr id="0" name=""/>
        <dsp:cNvSpPr/>
      </dsp:nvSpPr>
      <dsp:spPr>
        <a:xfrm>
          <a:off x="0" y="2864353"/>
          <a:ext cx="4363595" cy="646425"/>
        </a:xfrm>
        <a:prstGeom prst="roundRect">
          <a:avLst/>
        </a:prstGeom>
        <a:gradFill rotWithShape="0">
          <a:gsLst>
            <a:gs pos="0">
              <a:schemeClr val="accent5">
                <a:hueOff val="-6059576"/>
                <a:satOff val="-17891"/>
                <a:lumOff val="-2451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6059576"/>
                <a:satOff val="-17891"/>
                <a:lumOff val="-2451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6059576"/>
                <a:satOff val="-17891"/>
                <a:lumOff val="-2451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STEM u OŠ Eugena Kvaternika u Velikoj Gorici</a:t>
          </a:r>
        </a:p>
      </dsp:txBody>
      <dsp:txXfrm>
        <a:off x="31556" y="2895909"/>
        <a:ext cx="4300483" cy="583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B6DC5A-567D-BB9E-13AE-2C9747FBD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8000" dirty="0">
                <a:solidFill>
                  <a:srgbClr val="FF0000"/>
                </a:solidFill>
              </a:rPr>
              <a:t>S</a:t>
            </a:r>
            <a:r>
              <a:rPr lang="hr-HR" sz="8000" dirty="0">
                <a:solidFill>
                  <a:srgbClr val="0070C0"/>
                </a:solidFill>
              </a:rPr>
              <a:t>T</a:t>
            </a:r>
            <a:r>
              <a:rPr lang="hr-HR" sz="8000" dirty="0">
                <a:solidFill>
                  <a:schemeClr val="accent1"/>
                </a:solidFill>
              </a:rPr>
              <a:t>E</a:t>
            </a:r>
            <a:r>
              <a:rPr lang="hr-HR" sz="8000" dirty="0">
                <a:solidFill>
                  <a:srgbClr val="FFC000"/>
                </a:solidFill>
              </a:rPr>
              <a:t>A</a:t>
            </a:r>
            <a:r>
              <a:rPr lang="hr-HR" sz="8000" dirty="0">
                <a:solidFill>
                  <a:srgbClr val="7030A0"/>
                </a:solidFill>
              </a:rPr>
              <a:t>M</a:t>
            </a:r>
            <a:r>
              <a:rPr lang="hr-HR" sz="8000" dirty="0"/>
              <a:t> </a:t>
            </a:r>
            <a:br>
              <a:rPr lang="hr-HR" sz="8000" dirty="0"/>
            </a:br>
            <a:r>
              <a:rPr lang="hr-HR" sz="8000" dirty="0"/>
              <a:t>U ZAJEDNICI </a:t>
            </a:r>
            <a:br>
              <a:rPr lang="hr-HR" sz="8000" dirty="0"/>
            </a:br>
            <a:r>
              <a:rPr lang="hr-HR" sz="8000" dirty="0"/>
              <a:t>I DRUŠTVU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930B745-CA5D-B316-8A16-BAB07ACE02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Anita </a:t>
            </a:r>
            <a:r>
              <a:rPr lang="hr-HR" dirty="0" err="1"/>
              <a:t>kanić</a:t>
            </a:r>
            <a:r>
              <a:rPr lang="hr-HR" dirty="0"/>
              <a:t>, </a:t>
            </a:r>
            <a:r>
              <a:rPr lang="hr-HR" dirty="0" err="1"/>
              <a:t>oš</a:t>
            </a:r>
            <a:r>
              <a:rPr lang="hr-HR" dirty="0"/>
              <a:t> šestine</a:t>
            </a:r>
          </a:p>
          <a:p>
            <a:r>
              <a:rPr lang="hr-HR" dirty="0"/>
              <a:t>Maja </a:t>
            </a:r>
            <a:r>
              <a:rPr lang="hr-HR" dirty="0" err="1"/>
              <a:t>mačinko</a:t>
            </a:r>
            <a:r>
              <a:rPr lang="hr-HR" dirty="0"/>
              <a:t>, </a:t>
            </a:r>
            <a:r>
              <a:rPr lang="hr-HR" dirty="0" err="1"/>
              <a:t>oš</a:t>
            </a:r>
            <a:r>
              <a:rPr lang="hr-HR" dirty="0"/>
              <a:t> </a:t>
            </a:r>
            <a:r>
              <a:rPr lang="hr-HR" dirty="0" err="1"/>
              <a:t>ivana</a:t>
            </a:r>
            <a:r>
              <a:rPr lang="hr-HR" dirty="0"/>
              <a:t> </a:t>
            </a:r>
            <a:r>
              <a:rPr lang="hr-HR" dirty="0" err="1"/>
              <a:t>cankara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629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6DD109-D094-249E-6F60-F1EA03F8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914" y="382384"/>
            <a:ext cx="4593772" cy="1821185"/>
          </a:xfrm>
        </p:spPr>
        <p:txBody>
          <a:bodyPr anchor="ctr">
            <a:normAutofit/>
          </a:bodyPr>
          <a:lstStyle/>
          <a:p>
            <a:r>
              <a:rPr lang="hr-HR" sz="4000" dirty="0"/>
              <a:t>Zajedno uz umirovljenike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4987D0B-CECD-72CD-36A0-64192B5B2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r="9304"/>
          <a:stretch/>
        </p:blipFill>
        <p:spPr bwMode="auto">
          <a:xfrm>
            <a:off x="20" y="10"/>
            <a:ext cx="6577170" cy="338327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F7773FA-B75A-ECCB-1D51-55C11309A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4" r="7225"/>
          <a:stretch/>
        </p:blipFill>
        <p:spPr>
          <a:xfrm>
            <a:off x="20" y="3474720"/>
            <a:ext cx="6577170" cy="338328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7A7FE5F-6FF3-017B-C78D-607C67E683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14" y="2994139"/>
            <a:ext cx="4348190" cy="19578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96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55627-18AB-708B-DE3A-510CCC6F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hr-HR" sz="3700"/>
              <a:t>Aktivnosti partnera projekta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4495767-33DF-C1EF-BF2E-C55DC39B0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1" r="1" b="1368"/>
          <a:stretch/>
        </p:blipFill>
        <p:spPr>
          <a:xfrm>
            <a:off x="6098193" y="645107"/>
            <a:ext cx="5176744" cy="271659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11308E2-95FA-CB54-4198-934610CED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6709"/>
          <a:stretch/>
        </p:blipFill>
        <p:spPr>
          <a:xfrm>
            <a:off x="6098193" y="3522563"/>
            <a:ext cx="5176744" cy="2716590"/>
          </a:xfrm>
          <a:prstGeom prst="rect">
            <a:avLst/>
          </a:prstGeom>
        </p:spPr>
      </p:pic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D7D105DA-F33B-1B0A-D126-841988E0D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161945"/>
              </p:ext>
            </p:extLst>
          </p:nvPr>
        </p:nvGraphicFramePr>
        <p:xfrm>
          <a:off x="1251678" y="2286001"/>
          <a:ext cx="4363595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271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6">
            <a:extLst>
              <a:ext uri="{FF2B5EF4-FFF2-40B4-BE49-F238E27FC236}">
                <a16:creationId xmlns:a16="http://schemas.microsoft.com/office/drawing/2014/main" id="{AD447701-5C61-47D2-A56F-5FDCC544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7D5ECDCF-19AC-4A65-B2EF-088F9B7E1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15B75DEB-0F5E-431F-8E23-C0AA427FB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FC6445B-7C27-EFA5-0E21-859E42EA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423" y="3176833"/>
            <a:ext cx="10318418" cy="2581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500" spc="800"/>
              <a:t>Kako biste vi kroz stem razvijali svijest o volontiranju?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7D793D-E7C7-ECE2-F695-0534383BD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0" b="25806"/>
          <a:stretch/>
        </p:blipFill>
        <p:spPr bwMode="auto">
          <a:xfrm>
            <a:off x="1" y="10"/>
            <a:ext cx="12192000" cy="28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4C613768-D6C6-49B9-A7A3-38202ECF4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83465" y="2828492"/>
            <a:ext cx="11908534" cy="79375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Freeform 6">
            <a:extLst>
              <a:ext uri="{FF2B5EF4-FFF2-40B4-BE49-F238E27FC236}">
                <a16:creationId xmlns:a16="http://schemas.microsoft.com/office/drawing/2014/main" id="{F2178E31-4D77-44B1-85CA-2754E3FE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6160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B62B27-07DC-6735-EE1B-7EA12A16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Kako biste željeli da obrazovanje izgleda u vašoj zajednici za 10 ili 15 godina?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60765B-AA49-4DDD-8F5A-C89C6109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705878"/>
            <a:ext cx="10178322" cy="3173714"/>
          </a:xfrm>
        </p:spPr>
        <p:txBody>
          <a:bodyPr/>
          <a:lstStyle/>
          <a:p>
            <a:r>
              <a:rPr lang="hr-HR" dirty="0"/>
              <a:t>Kako će vaša zajednica pomoći pripremiti učenike vaše škole za koledž, posao i život sada i u budućnosti?</a:t>
            </a:r>
          </a:p>
          <a:p>
            <a:r>
              <a:rPr lang="hr-HR" dirty="0"/>
              <a:t>Koji će novi načini razmišljanja biti potrebni vašoj zajednici da ostvari ovu viziju?</a:t>
            </a:r>
          </a:p>
          <a:p>
            <a:r>
              <a:rPr lang="hr-HR" dirty="0"/>
              <a:t>Što sada možete učiniti da započnete ovu promjenu?</a:t>
            </a:r>
          </a:p>
          <a:p>
            <a:r>
              <a:rPr lang="hr-HR" dirty="0"/>
              <a:t>Koga bismo sada trebali angažirati da olakšamo ovaj ishod?</a:t>
            </a:r>
          </a:p>
        </p:txBody>
      </p:sp>
    </p:spTree>
    <p:extLst>
      <p:ext uri="{BB962C8B-B14F-4D97-AF65-F5344CB8AC3E}">
        <p14:creationId xmlns:p14="http://schemas.microsoft.com/office/powerpoint/2010/main" val="207724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BD74A-27F4-A8A1-6449-AC70C643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Svrha Građanskog odgoja i obrazovanja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EE4993-99BE-6EE7-411F-70C36BCC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48064"/>
          </a:xfrm>
        </p:spPr>
        <p:txBody>
          <a:bodyPr>
            <a:normAutofit/>
          </a:bodyPr>
          <a:lstStyle/>
          <a:p>
            <a:r>
              <a:rPr lang="hr-HR" dirty="0"/>
              <a:t>Osposobiti učenike za aktivno i učinkovito obnašanje građanske uloge</a:t>
            </a:r>
          </a:p>
          <a:p>
            <a:r>
              <a:rPr lang="hr-HR" dirty="0"/>
              <a:t> Upoznavajući sebe i svoju ulogu u razvoju društva, te prihvaćajući različitosti drugih, učenici razvijaju samostalnost, osobni integritet i pozitivan odnos prema drugima</a:t>
            </a:r>
          </a:p>
          <a:p>
            <a:r>
              <a:rPr lang="hr-HR" dirty="0"/>
              <a:t>Najveća snaga građanskog aktivizma je prepoznavanje vrijednosti solidarnosti kroz povezanost i međuovisnost s ostalim članovima zajednice, prepoznavanje zajedničkih potreba i djelovanje prema zajedničkim promjenama za dobrobit svih, a posebno najranjivijih skupina</a:t>
            </a:r>
          </a:p>
          <a:p>
            <a:r>
              <a:rPr lang="hr-HR" dirty="0"/>
              <a:t>Ulažući svoje osobno vrijeme i trud, mladi razvijaju identitet, samopouzdanje, samopoštovanje, stječu nova znanja i vještine, konstruktivno provode slobodno vrijeme, uče se surađivati, osjećaju se korisnima za društvo.</a:t>
            </a:r>
          </a:p>
          <a:p>
            <a:r>
              <a:rPr lang="hr-HR" dirty="0"/>
              <a:t>Volontiranje potiče razvoj kompetencija, samopouzdanja, karaktera, povezanosti i brige za druge</a:t>
            </a:r>
          </a:p>
        </p:txBody>
      </p:sp>
    </p:spTree>
    <p:extLst>
      <p:ext uri="{BB962C8B-B14F-4D97-AF65-F5344CB8AC3E}">
        <p14:creationId xmlns:p14="http://schemas.microsoft.com/office/powerpoint/2010/main" val="164875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6">
            <a:extLst>
              <a:ext uri="{FF2B5EF4-FFF2-40B4-BE49-F238E27FC236}">
                <a16:creationId xmlns:a16="http://schemas.microsoft.com/office/drawing/2014/main" id="{C3EBFA62-6ECC-4119-BD4D-A37B819F8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51F5B0-19C4-4501-9F29-DFC86FAF9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4AA594D-FB8A-2781-CF36-FC0AE8407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4" r="9722"/>
          <a:stretch/>
        </p:blipFill>
        <p:spPr>
          <a:xfrm>
            <a:off x="20" y="-1"/>
            <a:ext cx="4064257" cy="6858001"/>
          </a:xfrm>
          <a:prstGeom prst="rect">
            <a:avLst/>
          </a:prstGeo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52D9F1BB-2DE1-395E-3F5B-B4DEA3F54D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8010" r="11468"/>
          <a:stretch/>
        </p:blipFill>
        <p:spPr>
          <a:xfrm>
            <a:off x="4064279" y="10"/>
            <a:ext cx="3906925" cy="6857990"/>
          </a:xfrm>
          <a:custGeom>
            <a:avLst/>
            <a:gdLst/>
            <a:ahLst/>
            <a:cxnLst/>
            <a:rect l="l" t="t" r="r" b="b"/>
            <a:pathLst>
              <a:path w="3906925" h="6858000">
                <a:moveTo>
                  <a:pt x="0" y="0"/>
                </a:moveTo>
                <a:lnTo>
                  <a:pt x="3727537" y="0"/>
                </a:lnTo>
                <a:lnTo>
                  <a:pt x="3732300" y="66675"/>
                </a:lnTo>
                <a:lnTo>
                  <a:pt x="3740237" y="122237"/>
                </a:lnTo>
                <a:lnTo>
                  <a:pt x="3749762" y="174625"/>
                </a:lnTo>
                <a:lnTo>
                  <a:pt x="3765637" y="217487"/>
                </a:lnTo>
                <a:lnTo>
                  <a:pt x="3781512" y="260350"/>
                </a:lnTo>
                <a:lnTo>
                  <a:pt x="3800562" y="296862"/>
                </a:lnTo>
                <a:lnTo>
                  <a:pt x="3819612" y="334962"/>
                </a:lnTo>
                <a:lnTo>
                  <a:pt x="3837075" y="369887"/>
                </a:lnTo>
                <a:lnTo>
                  <a:pt x="3854537" y="409575"/>
                </a:lnTo>
                <a:lnTo>
                  <a:pt x="3870412" y="450850"/>
                </a:lnTo>
                <a:lnTo>
                  <a:pt x="3884700" y="496887"/>
                </a:lnTo>
                <a:lnTo>
                  <a:pt x="3895812" y="546100"/>
                </a:lnTo>
                <a:lnTo>
                  <a:pt x="3903750" y="606425"/>
                </a:lnTo>
                <a:lnTo>
                  <a:pt x="3906925" y="673100"/>
                </a:lnTo>
                <a:lnTo>
                  <a:pt x="3903750" y="744537"/>
                </a:lnTo>
                <a:lnTo>
                  <a:pt x="3895812" y="801687"/>
                </a:lnTo>
                <a:lnTo>
                  <a:pt x="3884700" y="854075"/>
                </a:lnTo>
                <a:lnTo>
                  <a:pt x="3870412" y="901700"/>
                </a:lnTo>
                <a:lnTo>
                  <a:pt x="3854537" y="942975"/>
                </a:lnTo>
                <a:lnTo>
                  <a:pt x="3835487" y="981075"/>
                </a:lnTo>
                <a:lnTo>
                  <a:pt x="3816437" y="1017587"/>
                </a:lnTo>
                <a:lnTo>
                  <a:pt x="3797387" y="1055687"/>
                </a:lnTo>
                <a:lnTo>
                  <a:pt x="3779925" y="1095375"/>
                </a:lnTo>
                <a:lnTo>
                  <a:pt x="3762462" y="1136650"/>
                </a:lnTo>
                <a:lnTo>
                  <a:pt x="3748175" y="1182687"/>
                </a:lnTo>
                <a:lnTo>
                  <a:pt x="3738650" y="1235075"/>
                </a:lnTo>
                <a:lnTo>
                  <a:pt x="3729125" y="1295400"/>
                </a:lnTo>
                <a:lnTo>
                  <a:pt x="3727537" y="1363662"/>
                </a:lnTo>
                <a:lnTo>
                  <a:pt x="3729125" y="1431925"/>
                </a:lnTo>
                <a:lnTo>
                  <a:pt x="3738650" y="1492250"/>
                </a:lnTo>
                <a:lnTo>
                  <a:pt x="3748175" y="1544637"/>
                </a:lnTo>
                <a:lnTo>
                  <a:pt x="3762462" y="1589087"/>
                </a:lnTo>
                <a:lnTo>
                  <a:pt x="3779925" y="1631950"/>
                </a:lnTo>
                <a:lnTo>
                  <a:pt x="3797387" y="1671637"/>
                </a:lnTo>
                <a:lnTo>
                  <a:pt x="3816437" y="1708150"/>
                </a:lnTo>
                <a:lnTo>
                  <a:pt x="3835487" y="1743075"/>
                </a:lnTo>
                <a:lnTo>
                  <a:pt x="3854537" y="1782762"/>
                </a:lnTo>
                <a:lnTo>
                  <a:pt x="3870412" y="1824037"/>
                </a:lnTo>
                <a:lnTo>
                  <a:pt x="3884700" y="1870075"/>
                </a:lnTo>
                <a:lnTo>
                  <a:pt x="3895812" y="1922462"/>
                </a:lnTo>
                <a:lnTo>
                  <a:pt x="3903750" y="1982787"/>
                </a:lnTo>
                <a:lnTo>
                  <a:pt x="3906925" y="2051050"/>
                </a:lnTo>
                <a:lnTo>
                  <a:pt x="3903750" y="2119312"/>
                </a:lnTo>
                <a:lnTo>
                  <a:pt x="3895812" y="2179637"/>
                </a:lnTo>
                <a:lnTo>
                  <a:pt x="3884700" y="2232025"/>
                </a:lnTo>
                <a:lnTo>
                  <a:pt x="3870412" y="2278062"/>
                </a:lnTo>
                <a:lnTo>
                  <a:pt x="3854537" y="2319337"/>
                </a:lnTo>
                <a:lnTo>
                  <a:pt x="3835487" y="2359025"/>
                </a:lnTo>
                <a:lnTo>
                  <a:pt x="3816437" y="2395537"/>
                </a:lnTo>
                <a:lnTo>
                  <a:pt x="3797387" y="2433637"/>
                </a:lnTo>
                <a:lnTo>
                  <a:pt x="3779925" y="2471737"/>
                </a:lnTo>
                <a:lnTo>
                  <a:pt x="3762462" y="2513012"/>
                </a:lnTo>
                <a:lnTo>
                  <a:pt x="3748175" y="2560637"/>
                </a:lnTo>
                <a:lnTo>
                  <a:pt x="3738650" y="2613025"/>
                </a:lnTo>
                <a:lnTo>
                  <a:pt x="3729125" y="2671762"/>
                </a:lnTo>
                <a:lnTo>
                  <a:pt x="3727537" y="2741612"/>
                </a:lnTo>
                <a:lnTo>
                  <a:pt x="3729125" y="2809875"/>
                </a:lnTo>
                <a:lnTo>
                  <a:pt x="3738650" y="2868612"/>
                </a:lnTo>
                <a:lnTo>
                  <a:pt x="3748175" y="2922587"/>
                </a:lnTo>
                <a:lnTo>
                  <a:pt x="3762462" y="2967037"/>
                </a:lnTo>
                <a:lnTo>
                  <a:pt x="3779925" y="3009900"/>
                </a:lnTo>
                <a:lnTo>
                  <a:pt x="3797387" y="3046412"/>
                </a:lnTo>
                <a:lnTo>
                  <a:pt x="3816437" y="3084512"/>
                </a:lnTo>
                <a:lnTo>
                  <a:pt x="3835487" y="3121025"/>
                </a:lnTo>
                <a:lnTo>
                  <a:pt x="3854537" y="3160712"/>
                </a:lnTo>
                <a:lnTo>
                  <a:pt x="3870412" y="3201987"/>
                </a:lnTo>
                <a:lnTo>
                  <a:pt x="3884700" y="3248025"/>
                </a:lnTo>
                <a:lnTo>
                  <a:pt x="3895812" y="3300412"/>
                </a:lnTo>
                <a:lnTo>
                  <a:pt x="3903750" y="3360737"/>
                </a:lnTo>
                <a:lnTo>
                  <a:pt x="3906925" y="3427412"/>
                </a:lnTo>
                <a:lnTo>
                  <a:pt x="3903750" y="3497262"/>
                </a:lnTo>
                <a:lnTo>
                  <a:pt x="3895812" y="3557587"/>
                </a:lnTo>
                <a:lnTo>
                  <a:pt x="3884700" y="3609975"/>
                </a:lnTo>
                <a:lnTo>
                  <a:pt x="3870412" y="3656012"/>
                </a:lnTo>
                <a:lnTo>
                  <a:pt x="3854537" y="3697287"/>
                </a:lnTo>
                <a:lnTo>
                  <a:pt x="3835487" y="3736975"/>
                </a:lnTo>
                <a:lnTo>
                  <a:pt x="3797387" y="3811587"/>
                </a:lnTo>
                <a:lnTo>
                  <a:pt x="3779925" y="3848100"/>
                </a:lnTo>
                <a:lnTo>
                  <a:pt x="3762462" y="3890962"/>
                </a:lnTo>
                <a:lnTo>
                  <a:pt x="3748175" y="3935412"/>
                </a:lnTo>
                <a:lnTo>
                  <a:pt x="3738650" y="3987800"/>
                </a:lnTo>
                <a:lnTo>
                  <a:pt x="3729125" y="4048125"/>
                </a:lnTo>
                <a:lnTo>
                  <a:pt x="3727537" y="4116387"/>
                </a:lnTo>
                <a:lnTo>
                  <a:pt x="3729125" y="4186237"/>
                </a:lnTo>
                <a:lnTo>
                  <a:pt x="3738650" y="4244975"/>
                </a:lnTo>
                <a:lnTo>
                  <a:pt x="3748175" y="4297362"/>
                </a:lnTo>
                <a:lnTo>
                  <a:pt x="3762462" y="4343400"/>
                </a:lnTo>
                <a:lnTo>
                  <a:pt x="3779925" y="4386262"/>
                </a:lnTo>
                <a:lnTo>
                  <a:pt x="3797387" y="4424362"/>
                </a:lnTo>
                <a:lnTo>
                  <a:pt x="3835487" y="4498975"/>
                </a:lnTo>
                <a:lnTo>
                  <a:pt x="3854537" y="4537075"/>
                </a:lnTo>
                <a:lnTo>
                  <a:pt x="3870412" y="4579937"/>
                </a:lnTo>
                <a:lnTo>
                  <a:pt x="3884700" y="4625975"/>
                </a:lnTo>
                <a:lnTo>
                  <a:pt x="3895812" y="4678362"/>
                </a:lnTo>
                <a:lnTo>
                  <a:pt x="3903750" y="4738687"/>
                </a:lnTo>
                <a:lnTo>
                  <a:pt x="3906925" y="4806950"/>
                </a:lnTo>
                <a:lnTo>
                  <a:pt x="3903750" y="4875212"/>
                </a:lnTo>
                <a:lnTo>
                  <a:pt x="3895812" y="4935537"/>
                </a:lnTo>
                <a:lnTo>
                  <a:pt x="3884700" y="4987925"/>
                </a:lnTo>
                <a:lnTo>
                  <a:pt x="3870412" y="5033962"/>
                </a:lnTo>
                <a:lnTo>
                  <a:pt x="3854537" y="5075237"/>
                </a:lnTo>
                <a:lnTo>
                  <a:pt x="3835487" y="5114925"/>
                </a:lnTo>
                <a:lnTo>
                  <a:pt x="3816437" y="5149850"/>
                </a:lnTo>
                <a:lnTo>
                  <a:pt x="3797387" y="5186362"/>
                </a:lnTo>
                <a:lnTo>
                  <a:pt x="3779925" y="5226050"/>
                </a:lnTo>
                <a:lnTo>
                  <a:pt x="3762462" y="5268912"/>
                </a:lnTo>
                <a:lnTo>
                  <a:pt x="3748175" y="5313362"/>
                </a:lnTo>
                <a:lnTo>
                  <a:pt x="3738650" y="5365750"/>
                </a:lnTo>
                <a:lnTo>
                  <a:pt x="3729125" y="5426075"/>
                </a:lnTo>
                <a:lnTo>
                  <a:pt x="3727537" y="5494337"/>
                </a:lnTo>
                <a:lnTo>
                  <a:pt x="3729125" y="5562600"/>
                </a:lnTo>
                <a:lnTo>
                  <a:pt x="3738650" y="5622925"/>
                </a:lnTo>
                <a:lnTo>
                  <a:pt x="3748175" y="5675312"/>
                </a:lnTo>
                <a:lnTo>
                  <a:pt x="3762462" y="5721350"/>
                </a:lnTo>
                <a:lnTo>
                  <a:pt x="3779925" y="5762625"/>
                </a:lnTo>
                <a:lnTo>
                  <a:pt x="3797387" y="5802312"/>
                </a:lnTo>
                <a:lnTo>
                  <a:pt x="3816437" y="5840412"/>
                </a:lnTo>
                <a:lnTo>
                  <a:pt x="3835487" y="5876925"/>
                </a:lnTo>
                <a:lnTo>
                  <a:pt x="3854537" y="5915025"/>
                </a:lnTo>
                <a:lnTo>
                  <a:pt x="3870412" y="5956300"/>
                </a:lnTo>
                <a:lnTo>
                  <a:pt x="3884700" y="6003925"/>
                </a:lnTo>
                <a:lnTo>
                  <a:pt x="3895812" y="6056312"/>
                </a:lnTo>
                <a:lnTo>
                  <a:pt x="3903750" y="6113462"/>
                </a:lnTo>
                <a:lnTo>
                  <a:pt x="3906925" y="6183312"/>
                </a:lnTo>
                <a:lnTo>
                  <a:pt x="3903750" y="6251575"/>
                </a:lnTo>
                <a:lnTo>
                  <a:pt x="3895812" y="6311900"/>
                </a:lnTo>
                <a:lnTo>
                  <a:pt x="3884700" y="6361112"/>
                </a:lnTo>
                <a:lnTo>
                  <a:pt x="3870412" y="6407150"/>
                </a:lnTo>
                <a:lnTo>
                  <a:pt x="3854537" y="6448425"/>
                </a:lnTo>
                <a:lnTo>
                  <a:pt x="3837075" y="6488112"/>
                </a:lnTo>
                <a:lnTo>
                  <a:pt x="3819612" y="6523037"/>
                </a:lnTo>
                <a:lnTo>
                  <a:pt x="3800562" y="6561137"/>
                </a:lnTo>
                <a:lnTo>
                  <a:pt x="3781512" y="6597650"/>
                </a:lnTo>
                <a:lnTo>
                  <a:pt x="3765637" y="6640512"/>
                </a:lnTo>
                <a:lnTo>
                  <a:pt x="3749762" y="6683375"/>
                </a:lnTo>
                <a:lnTo>
                  <a:pt x="3740237" y="6735762"/>
                </a:lnTo>
                <a:lnTo>
                  <a:pt x="3732300" y="6791325"/>
                </a:lnTo>
                <a:lnTo>
                  <a:pt x="37275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F7CC7D8E-EFA5-4077-A4F3-6CA7CE124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4502" y="0"/>
            <a:ext cx="4287499" cy="6858000"/>
          </a:xfrm>
          <a:custGeom>
            <a:avLst/>
            <a:gdLst>
              <a:gd name="connsiteX0" fmla="*/ 0 w 4287499"/>
              <a:gd name="connsiteY0" fmla="*/ 0 h 6858000"/>
              <a:gd name="connsiteX1" fmla="*/ 4287499 w 4287499"/>
              <a:gd name="connsiteY1" fmla="*/ 0 h 6858000"/>
              <a:gd name="connsiteX2" fmla="*/ 4287499 w 4287499"/>
              <a:gd name="connsiteY2" fmla="*/ 6858000 h 6858000"/>
              <a:gd name="connsiteX3" fmla="*/ 0 w 4287499"/>
              <a:gd name="connsiteY3" fmla="*/ 6858000 h 6858000"/>
              <a:gd name="connsiteX4" fmla="*/ 4763 w 4287499"/>
              <a:gd name="connsiteY4" fmla="*/ 6791325 h 6858000"/>
              <a:gd name="connsiteX5" fmla="*/ 12700 w 4287499"/>
              <a:gd name="connsiteY5" fmla="*/ 6735762 h 6858000"/>
              <a:gd name="connsiteX6" fmla="*/ 22225 w 4287499"/>
              <a:gd name="connsiteY6" fmla="*/ 6683375 h 6858000"/>
              <a:gd name="connsiteX7" fmla="*/ 38100 w 4287499"/>
              <a:gd name="connsiteY7" fmla="*/ 6640512 h 6858000"/>
              <a:gd name="connsiteX8" fmla="*/ 53975 w 4287499"/>
              <a:gd name="connsiteY8" fmla="*/ 6597650 h 6858000"/>
              <a:gd name="connsiteX9" fmla="*/ 73025 w 4287499"/>
              <a:gd name="connsiteY9" fmla="*/ 6561137 h 6858000"/>
              <a:gd name="connsiteX10" fmla="*/ 92075 w 4287499"/>
              <a:gd name="connsiteY10" fmla="*/ 6523037 h 6858000"/>
              <a:gd name="connsiteX11" fmla="*/ 109538 w 4287499"/>
              <a:gd name="connsiteY11" fmla="*/ 6488112 h 6858000"/>
              <a:gd name="connsiteX12" fmla="*/ 127000 w 4287499"/>
              <a:gd name="connsiteY12" fmla="*/ 6448425 h 6858000"/>
              <a:gd name="connsiteX13" fmla="*/ 142875 w 4287499"/>
              <a:gd name="connsiteY13" fmla="*/ 6407150 h 6858000"/>
              <a:gd name="connsiteX14" fmla="*/ 157163 w 4287499"/>
              <a:gd name="connsiteY14" fmla="*/ 6361112 h 6858000"/>
              <a:gd name="connsiteX15" fmla="*/ 168275 w 4287499"/>
              <a:gd name="connsiteY15" fmla="*/ 6311900 h 6858000"/>
              <a:gd name="connsiteX16" fmla="*/ 176213 w 4287499"/>
              <a:gd name="connsiteY16" fmla="*/ 6251575 h 6858000"/>
              <a:gd name="connsiteX17" fmla="*/ 179388 w 4287499"/>
              <a:gd name="connsiteY17" fmla="*/ 6183312 h 6858000"/>
              <a:gd name="connsiteX18" fmla="*/ 176213 w 4287499"/>
              <a:gd name="connsiteY18" fmla="*/ 6113462 h 6858000"/>
              <a:gd name="connsiteX19" fmla="*/ 168275 w 4287499"/>
              <a:gd name="connsiteY19" fmla="*/ 6056312 h 6858000"/>
              <a:gd name="connsiteX20" fmla="*/ 157163 w 4287499"/>
              <a:gd name="connsiteY20" fmla="*/ 6003925 h 6858000"/>
              <a:gd name="connsiteX21" fmla="*/ 142875 w 4287499"/>
              <a:gd name="connsiteY21" fmla="*/ 5956300 h 6858000"/>
              <a:gd name="connsiteX22" fmla="*/ 127000 w 4287499"/>
              <a:gd name="connsiteY22" fmla="*/ 5915025 h 6858000"/>
              <a:gd name="connsiteX23" fmla="*/ 107950 w 4287499"/>
              <a:gd name="connsiteY23" fmla="*/ 5876925 h 6858000"/>
              <a:gd name="connsiteX24" fmla="*/ 88900 w 4287499"/>
              <a:gd name="connsiteY24" fmla="*/ 5840412 h 6858000"/>
              <a:gd name="connsiteX25" fmla="*/ 69850 w 4287499"/>
              <a:gd name="connsiteY25" fmla="*/ 5802312 h 6858000"/>
              <a:gd name="connsiteX26" fmla="*/ 52388 w 4287499"/>
              <a:gd name="connsiteY26" fmla="*/ 5762625 h 6858000"/>
              <a:gd name="connsiteX27" fmla="*/ 34925 w 4287499"/>
              <a:gd name="connsiteY27" fmla="*/ 5721350 h 6858000"/>
              <a:gd name="connsiteX28" fmla="*/ 20638 w 4287499"/>
              <a:gd name="connsiteY28" fmla="*/ 5675312 h 6858000"/>
              <a:gd name="connsiteX29" fmla="*/ 11113 w 4287499"/>
              <a:gd name="connsiteY29" fmla="*/ 5622925 h 6858000"/>
              <a:gd name="connsiteX30" fmla="*/ 1588 w 4287499"/>
              <a:gd name="connsiteY30" fmla="*/ 5562600 h 6858000"/>
              <a:gd name="connsiteX31" fmla="*/ 0 w 4287499"/>
              <a:gd name="connsiteY31" fmla="*/ 5494337 h 6858000"/>
              <a:gd name="connsiteX32" fmla="*/ 1588 w 4287499"/>
              <a:gd name="connsiteY32" fmla="*/ 5426075 h 6858000"/>
              <a:gd name="connsiteX33" fmla="*/ 11113 w 4287499"/>
              <a:gd name="connsiteY33" fmla="*/ 5365750 h 6858000"/>
              <a:gd name="connsiteX34" fmla="*/ 20638 w 4287499"/>
              <a:gd name="connsiteY34" fmla="*/ 5313362 h 6858000"/>
              <a:gd name="connsiteX35" fmla="*/ 34925 w 4287499"/>
              <a:gd name="connsiteY35" fmla="*/ 5268912 h 6858000"/>
              <a:gd name="connsiteX36" fmla="*/ 52388 w 4287499"/>
              <a:gd name="connsiteY36" fmla="*/ 5226050 h 6858000"/>
              <a:gd name="connsiteX37" fmla="*/ 69850 w 4287499"/>
              <a:gd name="connsiteY37" fmla="*/ 5186362 h 6858000"/>
              <a:gd name="connsiteX38" fmla="*/ 88900 w 4287499"/>
              <a:gd name="connsiteY38" fmla="*/ 5149850 h 6858000"/>
              <a:gd name="connsiteX39" fmla="*/ 107950 w 4287499"/>
              <a:gd name="connsiteY39" fmla="*/ 5114925 h 6858000"/>
              <a:gd name="connsiteX40" fmla="*/ 127000 w 4287499"/>
              <a:gd name="connsiteY40" fmla="*/ 5075237 h 6858000"/>
              <a:gd name="connsiteX41" fmla="*/ 142875 w 4287499"/>
              <a:gd name="connsiteY41" fmla="*/ 5033962 h 6858000"/>
              <a:gd name="connsiteX42" fmla="*/ 157163 w 4287499"/>
              <a:gd name="connsiteY42" fmla="*/ 4987925 h 6858000"/>
              <a:gd name="connsiteX43" fmla="*/ 168275 w 4287499"/>
              <a:gd name="connsiteY43" fmla="*/ 4935537 h 6858000"/>
              <a:gd name="connsiteX44" fmla="*/ 176213 w 4287499"/>
              <a:gd name="connsiteY44" fmla="*/ 4875212 h 6858000"/>
              <a:gd name="connsiteX45" fmla="*/ 179388 w 4287499"/>
              <a:gd name="connsiteY45" fmla="*/ 4806950 h 6858000"/>
              <a:gd name="connsiteX46" fmla="*/ 176213 w 4287499"/>
              <a:gd name="connsiteY46" fmla="*/ 4738687 h 6858000"/>
              <a:gd name="connsiteX47" fmla="*/ 168275 w 4287499"/>
              <a:gd name="connsiteY47" fmla="*/ 4678362 h 6858000"/>
              <a:gd name="connsiteX48" fmla="*/ 157163 w 4287499"/>
              <a:gd name="connsiteY48" fmla="*/ 4625975 h 6858000"/>
              <a:gd name="connsiteX49" fmla="*/ 142875 w 4287499"/>
              <a:gd name="connsiteY49" fmla="*/ 4579937 h 6858000"/>
              <a:gd name="connsiteX50" fmla="*/ 127000 w 4287499"/>
              <a:gd name="connsiteY50" fmla="*/ 4537075 h 6858000"/>
              <a:gd name="connsiteX51" fmla="*/ 107950 w 4287499"/>
              <a:gd name="connsiteY51" fmla="*/ 4498975 h 6858000"/>
              <a:gd name="connsiteX52" fmla="*/ 69850 w 4287499"/>
              <a:gd name="connsiteY52" fmla="*/ 4424362 h 6858000"/>
              <a:gd name="connsiteX53" fmla="*/ 52388 w 4287499"/>
              <a:gd name="connsiteY53" fmla="*/ 4386262 h 6858000"/>
              <a:gd name="connsiteX54" fmla="*/ 34925 w 4287499"/>
              <a:gd name="connsiteY54" fmla="*/ 4343400 h 6858000"/>
              <a:gd name="connsiteX55" fmla="*/ 20638 w 4287499"/>
              <a:gd name="connsiteY55" fmla="*/ 4297362 h 6858000"/>
              <a:gd name="connsiteX56" fmla="*/ 11113 w 4287499"/>
              <a:gd name="connsiteY56" fmla="*/ 4244975 h 6858000"/>
              <a:gd name="connsiteX57" fmla="*/ 1588 w 4287499"/>
              <a:gd name="connsiteY57" fmla="*/ 4186237 h 6858000"/>
              <a:gd name="connsiteX58" fmla="*/ 0 w 4287499"/>
              <a:gd name="connsiteY58" fmla="*/ 4116387 h 6858000"/>
              <a:gd name="connsiteX59" fmla="*/ 1588 w 4287499"/>
              <a:gd name="connsiteY59" fmla="*/ 4048125 h 6858000"/>
              <a:gd name="connsiteX60" fmla="*/ 11113 w 4287499"/>
              <a:gd name="connsiteY60" fmla="*/ 3987800 h 6858000"/>
              <a:gd name="connsiteX61" fmla="*/ 20638 w 4287499"/>
              <a:gd name="connsiteY61" fmla="*/ 3935412 h 6858000"/>
              <a:gd name="connsiteX62" fmla="*/ 34925 w 4287499"/>
              <a:gd name="connsiteY62" fmla="*/ 3890962 h 6858000"/>
              <a:gd name="connsiteX63" fmla="*/ 52388 w 4287499"/>
              <a:gd name="connsiteY63" fmla="*/ 3848100 h 6858000"/>
              <a:gd name="connsiteX64" fmla="*/ 69850 w 4287499"/>
              <a:gd name="connsiteY64" fmla="*/ 3811587 h 6858000"/>
              <a:gd name="connsiteX65" fmla="*/ 107950 w 4287499"/>
              <a:gd name="connsiteY65" fmla="*/ 3736975 h 6858000"/>
              <a:gd name="connsiteX66" fmla="*/ 127000 w 4287499"/>
              <a:gd name="connsiteY66" fmla="*/ 3697287 h 6858000"/>
              <a:gd name="connsiteX67" fmla="*/ 142875 w 4287499"/>
              <a:gd name="connsiteY67" fmla="*/ 3656012 h 6858000"/>
              <a:gd name="connsiteX68" fmla="*/ 157163 w 4287499"/>
              <a:gd name="connsiteY68" fmla="*/ 3609975 h 6858000"/>
              <a:gd name="connsiteX69" fmla="*/ 168275 w 4287499"/>
              <a:gd name="connsiteY69" fmla="*/ 3557587 h 6858000"/>
              <a:gd name="connsiteX70" fmla="*/ 176213 w 4287499"/>
              <a:gd name="connsiteY70" fmla="*/ 3497262 h 6858000"/>
              <a:gd name="connsiteX71" fmla="*/ 179388 w 4287499"/>
              <a:gd name="connsiteY71" fmla="*/ 3427412 h 6858000"/>
              <a:gd name="connsiteX72" fmla="*/ 176213 w 4287499"/>
              <a:gd name="connsiteY72" fmla="*/ 3360737 h 6858000"/>
              <a:gd name="connsiteX73" fmla="*/ 168275 w 4287499"/>
              <a:gd name="connsiteY73" fmla="*/ 3300412 h 6858000"/>
              <a:gd name="connsiteX74" fmla="*/ 157163 w 4287499"/>
              <a:gd name="connsiteY74" fmla="*/ 3248025 h 6858000"/>
              <a:gd name="connsiteX75" fmla="*/ 142875 w 4287499"/>
              <a:gd name="connsiteY75" fmla="*/ 3201987 h 6858000"/>
              <a:gd name="connsiteX76" fmla="*/ 127000 w 4287499"/>
              <a:gd name="connsiteY76" fmla="*/ 3160712 h 6858000"/>
              <a:gd name="connsiteX77" fmla="*/ 107950 w 4287499"/>
              <a:gd name="connsiteY77" fmla="*/ 3121025 h 6858000"/>
              <a:gd name="connsiteX78" fmla="*/ 88900 w 4287499"/>
              <a:gd name="connsiteY78" fmla="*/ 3084512 h 6858000"/>
              <a:gd name="connsiteX79" fmla="*/ 69850 w 4287499"/>
              <a:gd name="connsiteY79" fmla="*/ 3046412 h 6858000"/>
              <a:gd name="connsiteX80" fmla="*/ 52388 w 4287499"/>
              <a:gd name="connsiteY80" fmla="*/ 3009900 h 6858000"/>
              <a:gd name="connsiteX81" fmla="*/ 34925 w 4287499"/>
              <a:gd name="connsiteY81" fmla="*/ 2967037 h 6858000"/>
              <a:gd name="connsiteX82" fmla="*/ 20638 w 4287499"/>
              <a:gd name="connsiteY82" fmla="*/ 2922587 h 6858000"/>
              <a:gd name="connsiteX83" fmla="*/ 11113 w 4287499"/>
              <a:gd name="connsiteY83" fmla="*/ 2868612 h 6858000"/>
              <a:gd name="connsiteX84" fmla="*/ 1588 w 4287499"/>
              <a:gd name="connsiteY84" fmla="*/ 2809875 h 6858000"/>
              <a:gd name="connsiteX85" fmla="*/ 0 w 4287499"/>
              <a:gd name="connsiteY85" fmla="*/ 2741612 h 6858000"/>
              <a:gd name="connsiteX86" fmla="*/ 1588 w 4287499"/>
              <a:gd name="connsiteY86" fmla="*/ 2671762 h 6858000"/>
              <a:gd name="connsiteX87" fmla="*/ 11113 w 4287499"/>
              <a:gd name="connsiteY87" fmla="*/ 2613025 h 6858000"/>
              <a:gd name="connsiteX88" fmla="*/ 20638 w 4287499"/>
              <a:gd name="connsiteY88" fmla="*/ 2560637 h 6858000"/>
              <a:gd name="connsiteX89" fmla="*/ 34925 w 4287499"/>
              <a:gd name="connsiteY89" fmla="*/ 2513012 h 6858000"/>
              <a:gd name="connsiteX90" fmla="*/ 52388 w 4287499"/>
              <a:gd name="connsiteY90" fmla="*/ 2471737 h 6858000"/>
              <a:gd name="connsiteX91" fmla="*/ 69850 w 4287499"/>
              <a:gd name="connsiteY91" fmla="*/ 2433637 h 6858000"/>
              <a:gd name="connsiteX92" fmla="*/ 88900 w 4287499"/>
              <a:gd name="connsiteY92" fmla="*/ 2395537 h 6858000"/>
              <a:gd name="connsiteX93" fmla="*/ 107950 w 4287499"/>
              <a:gd name="connsiteY93" fmla="*/ 2359025 h 6858000"/>
              <a:gd name="connsiteX94" fmla="*/ 127000 w 4287499"/>
              <a:gd name="connsiteY94" fmla="*/ 2319337 h 6858000"/>
              <a:gd name="connsiteX95" fmla="*/ 142875 w 4287499"/>
              <a:gd name="connsiteY95" fmla="*/ 2278062 h 6858000"/>
              <a:gd name="connsiteX96" fmla="*/ 157163 w 4287499"/>
              <a:gd name="connsiteY96" fmla="*/ 2232025 h 6858000"/>
              <a:gd name="connsiteX97" fmla="*/ 168275 w 4287499"/>
              <a:gd name="connsiteY97" fmla="*/ 2179637 h 6858000"/>
              <a:gd name="connsiteX98" fmla="*/ 176213 w 4287499"/>
              <a:gd name="connsiteY98" fmla="*/ 2119312 h 6858000"/>
              <a:gd name="connsiteX99" fmla="*/ 179388 w 4287499"/>
              <a:gd name="connsiteY99" fmla="*/ 2051050 h 6858000"/>
              <a:gd name="connsiteX100" fmla="*/ 176213 w 4287499"/>
              <a:gd name="connsiteY100" fmla="*/ 1982787 h 6858000"/>
              <a:gd name="connsiteX101" fmla="*/ 168275 w 4287499"/>
              <a:gd name="connsiteY101" fmla="*/ 1922462 h 6858000"/>
              <a:gd name="connsiteX102" fmla="*/ 157163 w 4287499"/>
              <a:gd name="connsiteY102" fmla="*/ 1870075 h 6858000"/>
              <a:gd name="connsiteX103" fmla="*/ 142875 w 4287499"/>
              <a:gd name="connsiteY103" fmla="*/ 1824037 h 6858000"/>
              <a:gd name="connsiteX104" fmla="*/ 127000 w 4287499"/>
              <a:gd name="connsiteY104" fmla="*/ 1782762 h 6858000"/>
              <a:gd name="connsiteX105" fmla="*/ 107950 w 4287499"/>
              <a:gd name="connsiteY105" fmla="*/ 1743075 h 6858000"/>
              <a:gd name="connsiteX106" fmla="*/ 88900 w 4287499"/>
              <a:gd name="connsiteY106" fmla="*/ 1708150 h 6858000"/>
              <a:gd name="connsiteX107" fmla="*/ 69850 w 4287499"/>
              <a:gd name="connsiteY107" fmla="*/ 1671637 h 6858000"/>
              <a:gd name="connsiteX108" fmla="*/ 52388 w 4287499"/>
              <a:gd name="connsiteY108" fmla="*/ 1631950 h 6858000"/>
              <a:gd name="connsiteX109" fmla="*/ 34925 w 4287499"/>
              <a:gd name="connsiteY109" fmla="*/ 1589087 h 6858000"/>
              <a:gd name="connsiteX110" fmla="*/ 20638 w 4287499"/>
              <a:gd name="connsiteY110" fmla="*/ 1544637 h 6858000"/>
              <a:gd name="connsiteX111" fmla="*/ 11113 w 4287499"/>
              <a:gd name="connsiteY111" fmla="*/ 1492250 h 6858000"/>
              <a:gd name="connsiteX112" fmla="*/ 1588 w 4287499"/>
              <a:gd name="connsiteY112" fmla="*/ 1431925 h 6858000"/>
              <a:gd name="connsiteX113" fmla="*/ 0 w 4287499"/>
              <a:gd name="connsiteY113" fmla="*/ 1363662 h 6858000"/>
              <a:gd name="connsiteX114" fmla="*/ 1588 w 4287499"/>
              <a:gd name="connsiteY114" fmla="*/ 1295400 h 6858000"/>
              <a:gd name="connsiteX115" fmla="*/ 11113 w 4287499"/>
              <a:gd name="connsiteY115" fmla="*/ 1235075 h 6858000"/>
              <a:gd name="connsiteX116" fmla="*/ 20638 w 4287499"/>
              <a:gd name="connsiteY116" fmla="*/ 1182687 h 6858000"/>
              <a:gd name="connsiteX117" fmla="*/ 34925 w 4287499"/>
              <a:gd name="connsiteY117" fmla="*/ 1136650 h 6858000"/>
              <a:gd name="connsiteX118" fmla="*/ 52388 w 4287499"/>
              <a:gd name="connsiteY118" fmla="*/ 1095375 h 6858000"/>
              <a:gd name="connsiteX119" fmla="*/ 69850 w 4287499"/>
              <a:gd name="connsiteY119" fmla="*/ 1055687 h 6858000"/>
              <a:gd name="connsiteX120" fmla="*/ 88900 w 4287499"/>
              <a:gd name="connsiteY120" fmla="*/ 1017587 h 6858000"/>
              <a:gd name="connsiteX121" fmla="*/ 107950 w 4287499"/>
              <a:gd name="connsiteY121" fmla="*/ 981075 h 6858000"/>
              <a:gd name="connsiteX122" fmla="*/ 127000 w 4287499"/>
              <a:gd name="connsiteY122" fmla="*/ 942975 h 6858000"/>
              <a:gd name="connsiteX123" fmla="*/ 142875 w 4287499"/>
              <a:gd name="connsiteY123" fmla="*/ 901700 h 6858000"/>
              <a:gd name="connsiteX124" fmla="*/ 157163 w 4287499"/>
              <a:gd name="connsiteY124" fmla="*/ 854075 h 6858000"/>
              <a:gd name="connsiteX125" fmla="*/ 168275 w 4287499"/>
              <a:gd name="connsiteY125" fmla="*/ 801687 h 6858000"/>
              <a:gd name="connsiteX126" fmla="*/ 176213 w 4287499"/>
              <a:gd name="connsiteY126" fmla="*/ 744537 h 6858000"/>
              <a:gd name="connsiteX127" fmla="*/ 179388 w 4287499"/>
              <a:gd name="connsiteY127" fmla="*/ 673100 h 6858000"/>
              <a:gd name="connsiteX128" fmla="*/ 176213 w 4287499"/>
              <a:gd name="connsiteY128" fmla="*/ 606425 h 6858000"/>
              <a:gd name="connsiteX129" fmla="*/ 168275 w 4287499"/>
              <a:gd name="connsiteY129" fmla="*/ 546100 h 6858000"/>
              <a:gd name="connsiteX130" fmla="*/ 157163 w 4287499"/>
              <a:gd name="connsiteY130" fmla="*/ 496887 h 6858000"/>
              <a:gd name="connsiteX131" fmla="*/ 142875 w 4287499"/>
              <a:gd name="connsiteY131" fmla="*/ 450850 h 6858000"/>
              <a:gd name="connsiteX132" fmla="*/ 127000 w 4287499"/>
              <a:gd name="connsiteY132" fmla="*/ 409575 h 6858000"/>
              <a:gd name="connsiteX133" fmla="*/ 109538 w 4287499"/>
              <a:gd name="connsiteY133" fmla="*/ 369887 h 6858000"/>
              <a:gd name="connsiteX134" fmla="*/ 92075 w 4287499"/>
              <a:gd name="connsiteY134" fmla="*/ 334962 h 6858000"/>
              <a:gd name="connsiteX135" fmla="*/ 73025 w 4287499"/>
              <a:gd name="connsiteY135" fmla="*/ 296862 h 6858000"/>
              <a:gd name="connsiteX136" fmla="*/ 53975 w 4287499"/>
              <a:gd name="connsiteY136" fmla="*/ 260350 h 6858000"/>
              <a:gd name="connsiteX137" fmla="*/ 38100 w 4287499"/>
              <a:gd name="connsiteY137" fmla="*/ 217487 h 6858000"/>
              <a:gd name="connsiteX138" fmla="*/ 22225 w 4287499"/>
              <a:gd name="connsiteY138" fmla="*/ 174625 h 6858000"/>
              <a:gd name="connsiteX139" fmla="*/ 12700 w 4287499"/>
              <a:gd name="connsiteY139" fmla="*/ 122237 h 6858000"/>
              <a:gd name="connsiteX140" fmla="*/ 4763 w 42874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87499" h="6858000">
                <a:moveTo>
                  <a:pt x="0" y="0"/>
                </a:moveTo>
                <a:lnTo>
                  <a:pt x="4287499" y="0"/>
                </a:lnTo>
                <a:lnTo>
                  <a:pt x="42874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F9D5B33-BD4D-9024-B7DF-DEFF7F0C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205" y="382384"/>
            <a:ext cx="3138245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MEĐUNARODNI PROJEKT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3E41C0D-491D-2121-A454-E540A3D5D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3205" y="2460171"/>
            <a:ext cx="3138246" cy="3626249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None/>
            </a:pPr>
            <a:r>
              <a:rPr lang="en-US" dirty="0">
                <a:solidFill>
                  <a:schemeClr val="tx1"/>
                </a:solidFill>
              </a:rPr>
              <a:t>2020./2021.</a:t>
            </a:r>
          </a:p>
          <a:p>
            <a:pPr marL="0">
              <a:buNone/>
            </a:pPr>
            <a:r>
              <a:rPr lang="hr-HR" dirty="0">
                <a:solidFill>
                  <a:schemeClr val="tx1"/>
                </a:solidFill>
              </a:rPr>
              <a:t>102 č</a:t>
            </a:r>
            <a:r>
              <a:rPr lang="en-US" dirty="0" err="1">
                <a:solidFill>
                  <a:schemeClr val="tx1"/>
                </a:solidFill>
              </a:rPr>
              <a:t>lan</a:t>
            </a:r>
            <a:r>
              <a:rPr lang="hr-HR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</a:t>
            </a:r>
            <a:r>
              <a:rPr lang="en-US" dirty="0">
                <a:solidFill>
                  <a:schemeClr val="tx1"/>
                </a:solidFill>
              </a:rPr>
              <a:t> 16 </a:t>
            </a:r>
            <a:r>
              <a:rPr lang="en-US" dirty="0" err="1">
                <a:solidFill>
                  <a:schemeClr val="tx1"/>
                </a:solidFill>
              </a:rPr>
              <a:t>zemalja</a:t>
            </a:r>
            <a:endParaRPr lang="hr-HR" dirty="0">
              <a:solidFill>
                <a:schemeClr val="tx1"/>
              </a:solidFill>
            </a:endParaRPr>
          </a:p>
          <a:p>
            <a:pPr marL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>
              <a:buNone/>
            </a:pPr>
            <a:r>
              <a:rPr lang="en-US" dirty="0">
                <a:solidFill>
                  <a:schemeClr val="tx1"/>
                </a:solidFill>
              </a:rPr>
              <a:t>2021./2022. </a:t>
            </a:r>
          </a:p>
          <a:p>
            <a:pPr marL="0">
              <a:buNone/>
            </a:pPr>
            <a:r>
              <a:rPr lang="en-US" dirty="0">
                <a:solidFill>
                  <a:schemeClr val="tx1"/>
                </a:solidFill>
              </a:rPr>
              <a:t>97 </a:t>
            </a:r>
            <a:r>
              <a:rPr lang="en-US" dirty="0" err="1">
                <a:solidFill>
                  <a:schemeClr val="tx1"/>
                </a:solidFill>
              </a:rPr>
              <a:t>članova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</a:t>
            </a:r>
            <a:r>
              <a:rPr lang="en-US" dirty="0">
                <a:solidFill>
                  <a:schemeClr val="tx1"/>
                </a:solidFill>
              </a:rPr>
              <a:t>  19 </a:t>
            </a:r>
            <a:r>
              <a:rPr lang="en-US" dirty="0" err="1">
                <a:solidFill>
                  <a:schemeClr val="tx1"/>
                </a:solidFill>
              </a:rPr>
              <a:t>zemalja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84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A8D2D5EC-2D48-4E38-810C-4FEC7EAB8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0997DD-2FA4-444A-BBAD-F57390D16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355E4-BBC8-4D91-B98F-520161421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5ACD8B-6472-4DA1-A73E-FDEE7479F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Freeform 11">
            <a:extLst>
              <a:ext uri="{FF2B5EF4-FFF2-40B4-BE49-F238E27FC236}">
                <a16:creationId xmlns:a16="http://schemas.microsoft.com/office/drawing/2014/main" id="{D5CD9A4E-BB63-4352-A792-45E1F1402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EF17E272-93B0-FDC1-8ACD-BA5D8A88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48544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000" b="0" spc="200" dirty="0">
                <a:solidFill>
                  <a:schemeClr val="tx2"/>
                </a:solidFill>
                <a:latin typeface="+mj-lt"/>
              </a:rPr>
              <a:t>ŠKOLOM DO Ukrajine</a:t>
            </a:r>
            <a:endParaRPr lang="en-US" sz="4000" b="0" spc="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72" y="660232"/>
            <a:ext cx="2496925" cy="260790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97" y="660231"/>
            <a:ext cx="2288433" cy="2607901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3378"/>
          <a:stretch/>
        </p:blipFill>
        <p:spPr>
          <a:xfrm>
            <a:off x="919305" y="3589867"/>
            <a:ext cx="2794860" cy="260604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C985C6C-8CCE-EECD-E227-EFA741CD9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395" y="3585775"/>
            <a:ext cx="2606040" cy="260604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E11AD103-6B43-B099-798C-48FC36D00A36}"/>
              </a:ext>
            </a:extLst>
          </p:cNvPr>
          <p:cNvSpPr txBox="1"/>
          <p:nvPr/>
        </p:nvSpPr>
        <p:spPr>
          <a:xfrm>
            <a:off x="1211842" y="6257462"/>
            <a:ext cx="6097554" cy="596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sz="3200" dirty="0">
                <a:solidFill>
                  <a:schemeClr val="bg1"/>
                </a:solidFill>
              </a:rPr>
              <a:t>bit.ly/karlo13</a:t>
            </a:r>
          </a:p>
        </p:txBody>
      </p:sp>
    </p:spTree>
    <p:extLst>
      <p:ext uri="{BB962C8B-B14F-4D97-AF65-F5344CB8AC3E}">
        <p14:creationId xmlns:p14="http://schemas.microsoft.com/office/powerpoint/2010/main" val="1330723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Freeform 6">
            <a:extLst>
              <a:ext uri="{FF2B5EF4-FFF2-40B4-BE49-F238E27FC236}">
                <a16:creationId xmlns:a16="http://schemas.microsoft.com/office/drawing/2014/main" id="{6AFBB219-6593-4123-9FE5-A71E7BA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id="{12B02977-1F96-4B64-BC9E-F95217327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5EB5C8F0-2881-4184-92C6-0E251C42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1999" cy="42926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F189ACDA-B65A-4FCF-47F4-B6F4971A6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7214"/>
          <a:stretch/>
        </p:blipFill>
        <p:spPr bwMode="auto">
          <a:xfrm>
            <a:off x="20" y="10"/>
            <a:ext cx="4063975" cy="39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2B2D904-40E5-B01C-CC18-09F3CB98B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 r="3" b="15719"/>
          <a:stretch/>
        </p:blipFill>
        <p:spPr bwMode="auto">
          <a:xfrm>
            <a:off x="4063995" y="10"/>
            <a:ext cx="4063995" cy="39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E607C3F6-CB36-283D-06F1-F73DCE709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12587" b="-1"/>
          <a:stretch/>
        </p:blipFill>
        <p:spPr bwMode="auto">
          <a:xfrm>
            <a:off x="8127994" y="10"/>
            <a:ext cx="4064006" cy="39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1" name="Freeform: Shape 2080">
            <a:extLst>
              <a:ext uri="{FF2B5EF4-FFF2-40B4-BE49-F238E27FC236}">
                <a16:creationId xmlns:a16="http://schemas.microsoft.com/office/drawing/2014/main" id="{C2BCC826-0F95-4DB1-9DBA-C1F7BD609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55946"/>
            <a:ext cx="12192000" cy="3102054"/>
          </a:xfrm>
          <a:custGeom>
            <a:avLst/>
            <a:gdLst>
              <a:gd name="connsiteX0" fmla="*/ 685801 w 12192000"/>
              <a:gd name="connsiteY0" fmla="*/ 0 h 3102054"/>
              <a:gd name="connsiteX1" fmla="*/ 754064 w 12192000"/>
              <a:gd name="connsiteY1" fmla="*/ 3175 h 3102054"/>
              <a:gd name="connsiteX2" fmla="*/ 814389 w 12192000"/>
              <a:gd name="connsiteY2" fmla="*/ 9525 h 3102054"/>
              <a:gd name="connsiteX3" fmla="*/ 866776 w 12192000"/>
              <a:gd name="connsiteY3" fmla="*/ 20637 h 3102054"/>
              <a:gd name="connsiteX4" fmla="*/ 912814 w 12192000"/>
              <a:gd name="connsiteY4" fmla="*/ 36512 h 3102054"/>
              <a:gd name="connsiteX5" fmla="*/ 954089 w 12192000"/>
              <a:gd name="connsiteY5" fmla="*/ 52387 h 3102054"/>
              <a:gd name="connsiteX6" fmla="*/ 990601 w 12192000"/>
              <a:gd name="connsiteY6" fmla="*/ 68262 h 3102054"/>
              <a:gd name="connsiteX7" fmla="*/ 1028701 w 12192000"/>
              <a:gd name="connsiteY7" fmla="*/ 87312 h 3102054"/>
              <a:gd name="connsiteX8" fmla="*/ 1066801 w 12192000"/>
              <a:gd name="connsiteY8" fmla="*/ 106362 h 3102054"/>
              <a:gd name="connsiteX9" fmla="*/ 1103314 w 12192000"/>
              <a:gd name="connsiteY9" fmla="*/ 125412 h 3102054"/>
              <a:gd name="connsiteX10" fmla="*/ 1144589 w 12192000"/>
              <a:gd name="connsiteY10" fmla="*/ 141287 h 3102054"/>
              <a:gd name="connsiteX11" fmla="*/ 1190626 w 12192000"/>
              <a:gd name="connsiteY11" fmla="*/ 155575 h 3102054"/>
              <a:gd name="connsiteX12" fmla="*/ 1243014 w 12192000"/>
              <a:gd name="connsiteY12" fmla="*/ 166687 h 3102054"/>
              <a:gd name="connsiteX13" fmla="*/ 1303339 w 12192000"/>
              <a:gd name="connsiteY13" fmla="*/ 174625 h 3102054"/>
              <a:gd name="connsiteX14" fmla="*/ 1371601 w 12192000"/>
              <a:gd name="connsiteY14" fmla="*/ 176212 h 3102054"/>
              <a:gd name="connsiteX15" fmla="*/ 1439864 w 12192000"/>
              <a:gd name="connsiteY15" fmla="*/ 174625 h 3102054"/>
              <a:gd name="connsiteX16" fmla="*/ 1500189 w 12192000"/>
              <a:gd name="connsiteY16" fmla="*/ 166687 h 3102054"/>
              <a:gd name="connsiteX17" fmla="*/ 1552576 w 12192000"/>
              <a:gd name="connsiteY17" fmla="*/ 155575 h 3102054"/>
              <a:gd name="connsiteX18" fmla="*/ 1598614 w 12192000"/>
              <a:gd name="connsiteY18" fmla="*/ 141287 h 3102054"/>
              <a:gd name="connsiteX19" fmla="*/ 1639889 w 12192000"/>
              <a:gd name="connsiteY19" fmla="*/ 125412 h 3102054"/>
              <a:gd name="connsiteX20" fmla="*/ 1676401 w 12192000"/>
              <a:gd name="connsiteY20" fmla="*/ 106362 h 3102054"/>
              <a:gd name="connsiteX21" fmla="*/ 1714501 w 12192000"/>
              <a:gd name="connsiteY21" fmla="*/ 87312 h 3102054"/>
              <a:gd name="connsiteX22" fmla="*/ 1752601 w 12192000"/>
              <a:gd name="connsiteY22" fmla="*/ 68262 h 3102054"/>
              <a:gd name="connsiteX23" fmla="*/ 1789114 w 12192000"/>
              <a:gd name="connsiteY23" fmla="*/ 52387 h 3102054"/>
              <a:gd name="connsiteX24" fmla="*/ 1830389 w 12192000"/>
              <a:gd name="connsiteY24" fmla="*/ 36512 h 3102054"/>
              <a:gd name="connsiteX25" fmla="*/ 1876426 w 12192000"/>
              <a:gd name="connsiteY25" fmla="*/ 20637 h 3102054"/>
              <a:gd name="connsiteX26" fmla="*/ 1928814 w 12192000"/>
              <a:gd name="connsiteY26" fmla="*/ 9525 h 3102054"/>
              <a:gd name="connsiteX27" fmla="*/ 1989139 w 12192000"/>
              <a:gd name="connsiteY27" fmla="*/ 3175 h 3102054"/>
              <a:gd name="connsiteX28" fmla="*/ 2057401 w 12192000"/>
              <a:gd name="connsiteY28" fmla="*/ 0 h 3102054"/>
              <a:gd name="connsiteX29" fmla="*/ 2125664 w 12192000"/>
              <a:gd name="connsiteY29" fmla="*/ 3175 h 3102054"/>
              <a:gd name="connsiteX30" fmla="*/ 2185989 w 12192000"/>
              <a:gd name="connsiteY30" fmla="*/ 9525 h 3102054"/>
              <a:gd name="connsiteX31" fmla="*/ 2238376 w 12192000"/>
              <a:gd name="connsiteY31" fmla="*/ 20637 h 3102054"/>
              <a:gd name="connsiteX32" fmla="*/ 2284414 w 12192000"/>
              <a:gd name="connsiteY32" fmla="*/ 36512 h 3102054"/>
              <a:gd name="connsiteX33" fmla="*/ 2325688 w 12192000"/>
              <a:gd name="connsiteY33" fmla="*/ 52387 h 3102054"/>
              <a:gd name="connsiteX34" fmla="*/ 2362201 w 12192000"/>
              <a:gd name="connsiteY34" fmla="*/ 68262 h 3102054"/>
              <a:gd name="connsiteX35" fmla="*/ 2400301 w 12192000"/>
              <a:gd name="connsiteY35" fmla="*/ 87312 h 3102054"/>
              <a:gd name="connsiteX36" fmla="*/ 2438401 w 12192000"/>
              <a:gd name="connsiteY36" fmla="*/ 106362 h 3102054"/>
              <a:gd name="connsiteX37" fmla="*/ 2474913 w 12192000"/>
              <a:gd name="connsiteY37" fmla="*/ 125412 h 3102054"/>
              <a:gd name="connsiteX38" fmla="*/ 2516188 w 12192000"/>
              <a:gd name="connsiteY38" fmla="*/ 141287 h 3102054"/>
              <a:gd name="connsiteX39" fmla="*/ 2562226 w 12192000"/>
              <a:gd name="connsiteY39" fmla="*/ 155575 h 3102054"/>
              <a:gd name="connsiteX40" fmla="*/ 2614614 w 12192000"/>
              <a:gd name="connsiteY40" fmla="*/ 166687 h 3102054"/>
              <a:gd name="connsiteX41" fmla="*/ 2674938 w 12192000"/>
              <a:gd name="connsiteY41" fmla="*/ 174625 h 3102054"/>
              <a:gd name="connsiteX42" fmla="*/ 2743201 w 12192000"/>
              <a:gd name="connsiteY42" fmla="*/ 176212 h 3102054"/>
              <a:gd name="connsiteX43" fmla="*/ 2811464 w 12192000"/>
              <a:gd name="connsiteY43" fmla="*/ 174625 h 3102054"/>
              <a:gd name="connsiteX44" fmla="*/ 2871789 w 12192000"/>
              <a:gd name="connsiteY44" fmla="*/ 166687 h 3102054"/>
              <a:gd name="connsiteX45" fmla="*/ 2924176 w 12192000"/>
              <a:gd name="connsiteY45" fmla="*/ 155575 h 3102054"/>
              <a:gd name="connsiteX46" fmla="*/ 2970214 w 12192000"/>
              <a:gd name="connsiteY46" fmla="*/ 141287 h 3102054"/>
              <a:gd name="connsiteX47" fmla="*/ 3011489 w 12192000"/>
              <a:gd name="connsiteY47" fmla="*/ 125412 h 3102054"/>
              <a:gd name="connsiteX48" fmla="*/ 3048001 w 12192000"/>
              <a:gd name="connsiteY48" fmla="*/ 106362 h 3102054"/>
              <a:gd name="connsiteX49" fmla="*/ 3086101 w 12192000"/>
              <a:gd name="connsiteY49" fmla="*/ 87312 h 3102054"/>
              <a:gd name="connsiteX50" fmla="*/ 3124201 w 12192000"/>
              <a:gd name="connsiteY50" fmla="*/ 68262 h 3102054"/>
              <a:gd name="connsiteX51" fmla="*/ 3160714 w 12192000"/>
              <a:gd name="connsiteY51" fmla="*/ 52387 h 3102054"/>
              <a:gd name="connsiteX52" fmla="*/ 3201989 w 12192000"/>
              <a:gd name="connsiteY52" fmla="*/ 36512 h 3102054"/>
              <a:gd name="connsiteX53" fmla="*/ 3248026 w 12192000"/>
              <a:gd name="connsiteY53" fmla="*/ 20637 h 3102054"/>
              <a:gd name="connsiteX54" fmla="*/ 3300414 w 12192000"/>
              <a:gd name="connsiteY54" fmla="*/ 9525 h 3102054"/>
              <a:gd name="connsiteX55" fmla="*/ 3360739 w 12192000"/>
              <a:gd name="connsiteY55" fmla="*/ 3175 h 3102054"/>
              <a:gd name="connsiteX56" fmla="*/ 3427414 w 12192000"/>
              <a:gd name="connsiteY56" fmla="*/ 0 h 3102054"/>
              <a:gd name="connsiteX57" fmla="*/ 3497264 w 12192000"/>
              <a:gd name="connsiteY57" fmla="*/ 3175 h 3102054"/>
              <a:gd name="connsiteX58" fmla="*/ 3557589 w 12192000"/>
              <a:gd name="connsiteY58" fmla="*/ 9525 h 3102054"/>
              <a:gd name="connsiteX59" fmla="*/ 3609976 w 12192000"/>
              <a:gd name="connsiteY59" fmla="*/ 20637 h 3102054"/>
              <a:gd name="connsiteX60" fmla="*/ 3656014 w 12192000"/>
              <a:gd name="connsiteY60" fmla="*/ 36512 h 3102054"/>
              <a:gd name="connsiteX61" fmla="*/ 3697288 w 12192000"/>
              <a:gd name="connsiteY61" fmla="*/ 52387 h 3102054"/>
              <a:gd name="connsiteX62" fmla="*/ 3733801 w 12192000"/>
              <a:gd name="connsiteY62" fmla="*/ 68262 h 3102054"/>
              <a:gd name="connsiteX63" fmla="*/ 3771901 w 12192000"/>
              <a:gd name="connsiteY63" fmla="*/ 87312 h 3102054"/>
              <a:gd name="connsiteX64" fmla="*/ 3810001 w 12192000"/>
              <a:gd name="connsiteY64" fmla="*/ 106362 h 3102054"/>
              <a:gd name="connsiteX65" fmla="*/ 3846514 w 12192000"/>
              <a:gd name="connsiteY65" fmla="*/ 125412 h 3102054"/>
              <a:gd name="connsiteX66" fmla="*/ 3887789 w 12192000"/>
              <a:gd name="connsiteY66" fmla="*/ 141287 h 3102054"/>
              <a:gd name="connsiteX67" fmla="*/ 3933826 w 12192000"/>
              <a:gd name="connsiteY67" fmla="*/ 155575 h 3102054"/>
              <a:gd name="connsiteX68" fmla="*/ 3986214 w 12192000"/>
              <a:gd name="connsiteY68" fmla="*/ 166687 h 3102054"/>
              <a:gd name="connsiteX69" fmla="*/ 4046539 w 12192000"/>
              <a:gd name="connsiteY69" fmla="*/ 174625 h 3102054"/>
              <a:gd name="connsiteX70" fmla="*/ 4114801 w 12192000"/>
              <a:gd name="connsiteY70" fmla="*/ 176212 h 3102054"/>
              <a:gd name="connsiteX71" fmla="*/ 4183064 w 12192000"/>
              <a:gd name="connsiteY71" fmla="*/ 174625 h 3102054"/>
              <a:gd name="connsiteX72" fmla="*/ 4243388 w 12192000"/>
              <a:gd name="connsiteY72" fmla="*/ 166687 h 3102054"/>
              <a:gd name="connsiteX73" fmla="*/ 4295776 w 12192000"/>
              <a:gd name="connsiteY73" fmla="*/ 155575 h 3102054"/>
              <a:gd name="connsiteX74" fmla="*/ 4341813 w 12192000"/>
              <a:gd name="connsiteY74" fmla="*/ 141287 h 3102054"/>
              <a:gd name="connsiteX75" fmla="*/ 4383088 w 12192000"/>
              <a:gd name="connsiteY75" fmla="*/ 125412 h 3102054"/>
              <a:gd name="connsiteX76" fmla="*/ 4419601 w 12192000"/>
              <a:gd name="connsiteY76" fmla="*/ 106362 h 3102054"/>
              <a:gd name="connsiteX77" fmla="*/ 4495801 w 12192000"/>
              <a:gd name="connsiteY77" fmla="*/ 68262 h 3102054"/>
              <a:gd name="connsiteX78" fmla="*/ 4532314 w 12192000"/>
              <a:gd name="connsiteY78" fmla="*/ 52387 h 3102054"/>
              <a:gd name="connsiteX79" fmla="*/ 4573588 w 12192000"/>
              <a:gd name="connsiteY79" fmla="*/ 36512 h 3102054"/>
              <a:gd name="connsiteX80" fmla="*/ 4619626 w 12192000"/>
              <a:gd name="connsiteY80" fmla="*/ 20637 h 3102054"/>
              <a:gd name="connsiteX81" fmla="*/ 4672013 w 12192000"/>
              <a:gd name="connsiteY81" fmla="*/ 9525 h 3102054"/>
              <a:gd name="connsiteX82" fmla="*/ 4732338 w 12192000"/>
              <a:gd name="connsiteY82" fmla="*/ 3175 h 3102054"/>
              <a:gd name="connsiteX83" fmla="*/ 4800601 w 12192000"/>
              <a:gd name="connsiteY83" fmla="*/ 0 h 3102054"/>
              <a:gd name="connsiteX84" fmla="*/ 4868864 w 12192000"/>
              <a:gd name="connsiteY84" fmla="*/ 3175 h 3102054"/>
              <a:gd name="connsiteX85" fmla="*/ 4929188 w 12192000"/>
              <a:gd name="connsiteY85" fmla="*/ 9525 h 3102054"/>
              <a:gd name="connsiteX86" fmla="*/ 4981576 w 12192000"/>
              <a:gd name="connsiteY86" fmla="*/ 20637 h 3102054"/>
              <a:gd name="connsiteX87" fmla="*/ 5027614 w 12192000"/>
              <a:gd name="connsiteY87" fmla="*/ 36512 h 3102054"/>
              <a:gd name="connsiteX88" fmla="*/ 5068889 w 12192000"/>
              <a:gd name="connsiteY88" fmla="*/ 52387 h 3102054"/>
              <a:gd name="connsiteX89" fmla="*/ 5105402 w 12192000"/>
              <a:gd name="connsiteY89" fmla="*/ 68262 h 3102054"/>
              <a:gd name="connsiteX90" fmla="*/ 5143502 w 12192000"/>
              <a:gd name="connsiteY90" fmla="*/ 87312 h 3102054"/>
              <a:gd name="connsiteX91" fmla="*/ 5181601 w 12192000"/>
              <a:gd name="connsiteY91" fmla="*/ 106362 h 3102054"/>
              <a:gd name="connsiteX92" fmla="*/ 5218115 w 12192000"/>
              <a:gd name="connsiteY92" fmla="*/ 125412 h 3102054"/>
              <a:gd name="connsiteX93" fmla="*/ 5259388 w 12192000"/>
              <a:gd name="connsiteY93" fmla="*/ 141287 h 3102054"/>
              <a:gd name="connsiteX94" fmla="*/ 5305426 w 12192000"/>
              <a:gd name="connsiteY94" fmla="*/ 155575 h 3102054"/>
              <a:gd name="connsiteX95" fmla="*/ 5357813 w 12192000"/>
              <a:gd name="connsiteY95" fmla="*/ 166687 h 3102054"/>
              <a:gd name="connsiteX96" fmla="*/ 5418139 w 12192000"/>
              <a:gd name="connsiteY96" fmla="*/ 174625 h 3102054"/>
              <a:gd name="connsiteX97" fmla="*/ 5486401 w 12192000"/>
              <a:gd name="connsiteY97" fmla="*/ 176212 h 3102054"/>
              <a:gd name="connsiteX98" fmla="*/ 5554663 w 12192000"/>
              <a:gd name="connsiteY98" fmla="*/ 174625 h 3102054"/>
              <a:gd name="connsiteX99" fmla="*/ 5614989 w 12192000"/>
              <a:gd name="connsiteY99" fmla="*/ 166687 h 3102054"/>
              <a:gd name="connsiteX100" fmla="*/ 5667376 w 12192000"/>
              <a:gd name="connsiteY100" fmla="*/ 155575 h 3102054"/>
              <a:gd name="connsiteX101" fmla="*/ 5713414 w 12192000"/>
              <a:gd name="connsiteY101" fmla="*/ 141287 h 3102054"/>
              <a:gd name="connsiteX102" fmla="*/ 5754689 w 12192000"/>
              <a:gd name="connsiteY102" fmla="*/ 125412 h 3102054"/>
              <a:gd name="connsiteX103" fmla="*/ 5791202 w 12192000"/>
              <a:gd name="connsiteY103" fmla="*/ 106362 h 3102054"/>
              <a:gd name="connsiteX104" fmla="*/ 5829302 w 12192000"/>
              <a:gd name="connsiteY104" fmla="*/ 87312 h 3102054"/>
              <a:gd name="connsiteX105" fmla="*/ 5867402 w 12192000"/>
              <a:gd name="connsiteY105" fmla="*/ 68262 h 3102054"/>
              <a:gd name="connsiteX106" fmla="*/ 5903915 w 12192000"/>
              <a:gd name="connsiteY106" fmla="*/ 52387 h 3102054"/>
              <a:gd name="connsiteX107" fmla="*/ 5945189 w 12192000"/>
              <a:gd name="connsiteY107" fmla="*/ 36512 h 3102054"/>
              <a:gd name="connsiteX108" fmla="*/ 5991226 w 12192000"/>
              <a:gd name="connsiteY108" fmla="*/ 20637 h 3102054"/>
              <a:gd name="connsiteX109" fmla="*/ 6043614 w 12192000"/>
              <a:gd name="connsiteY109" fmla="*/ 9525 h 3102054"/>
              <a:gd name="connsiteX110" fmla="*/ 6103939 w 12192000"/>
              <a:gd name="connsiteY110" fmla="*/ 3175 h 3102054"/>
              <a:gd name="connsiteX111" fmla="*/ 6172201 w 12192000"/>
              <a:gd name="connsiteY111" fmla="*/ 0 h 3102054"/>
              <a:gd name="connsiteX112" fmla="*/ 6210301 w 12192000"/>
              <a:gd name="connsiteY112" fmla="*/ 1772 h 3102054"/>
              <a:gd name="connsiteX113" fmla="*/ 6248401 w 12192000"/>
              <a:gd name="connsiteY113" fmla="*/ 0 h 3102054"/>
              <a:gd name="connsiteX114" fmla="*/ 6316664 w 12192000"/>
              <a:gd name="connsiteY114" fmla="*/ 3175 h 3102054"/>
              <a:gd name="connsiteX115" fmla="*/ 6376989 w 12192000"/>
              <a:gd name="connsiteY115" fmla="*/ 9525 h 3102054"/>
              <a:gd name="connsiteX116" fmla="*/ 6429376 w 12192000"/>
              <a:gd name="connsiteY116" fmla="*/ 20637 h 3102054"/>
              <a:gd name="connsiteX117" fmla="*/ 6475414 w 12192000"/>
              <a:gd name="connsiteY117" fmla="*/ 36512 h 3102054"/>
              <a:gd name="connsiteX118" fmla="*/ 6516689 w 12192000"/>
              <a:gd name="connsiteY118" fmla="*/ 52387 h 3102054"/>
              <a:gd name="connsiteX119" fmla="*/ 6553202 w 12192000"/>
              <a:gd name="connsiteY119" fmla="*/ 68262 h 3102054"/>
              <a:gd name="connsiteX120" fmla="*/ 6591302 w 12192000"/>
              <a:gd name="connsiteY120" fmla="*/ 87312 h 3102054"/>
              <a:gd name="connsiteX121" fmla="*/ 6629401 w 12192000"/>
              <a:gd name="connsiteY121" fmla="*/ 106362 h 3102054"/>
              <a:gd name="connsiteX122" fmla="*/ 6665915 w 12192000"/>
              <a:gd name="connsiteY122" fmla="*/ 125412 h 3102054"/>
              <a:gd name="connsiteX123" fmla="*/ 6707189 w 12192000"/>
              <a:gd name="connsiteY123" fmla="*/ 141287 h 3102054"/>
              <a:gd name="connsiteX124" fmla="*/ 6753226 w 12192000"/>
              <a:gd name="connsiteY124" fmla="*/ 155575 h 3102054"/>
              <a:gd name="connsiteX125" fmla="*/ 6805614 w 12192000"/>
              <a:gd name="connsiteY125" fmla="*/ 166687 h 3102054"/>
              <a:gd name="connsiteX126" fmla="*/ 6865939 w 12192000"/>
              <a:gd name="connsiteY126" fmla="*/ 174625 h 3102054"/>
              <a:gd name="connsiteX127" fmla="*/ 6934201 w 12192000"/>
              <a:gd name="connsiteY127" fmla="*/ 176212 h 3102054"/>
              <a:gd name="connsiteX128" fmla="*/ 7002464 w 12192000"/>
              <a:gd name="connsiteY128" fmla="*/ 174625 h 3102054"/>
              <a:gd name="connsiteX129" fmla="*/ 7062789 w 12192000"/>
              <a:gd name="connsiteY129" fmla="*/ 166687 h 3102054"/>
              <a:gd name="connsiteX130" fmla="*/ 7115176 w 12192000"/>
              <a:gd name="connsiteY130" fmla="*/ 155575 h 3102054"/>
              <a:gd name="connsiteX131" fmla="*/ 7161214 w 12192000"/>
              <a:gd name="connsiteY131" fmla="*/ 141287 h 3102054"/>
              <a:gd name="connsiteX132" fmla="*/ 7202489 w 12192000"/>
              <a:gd name="connsiteY132" fmla="*/ 125412 h 3102054"/>
              <a:gd name="connsiteX133" fmla="*/ 7239001 w 12192000"/>
              <a:gd name="connsiteY133" fmla="*/ 106362 h 3102054"/>
              <a:gd name="connsiteX134" fmla="*/ 7277101 w 12192000"/>
              <a:gd name="connsiteY134" fmla="*/ 87312 h 3102054"/>
              <a:gd name="connsiteX135" fmla="*/ 7315201 w 12192000"/>
              <a:gd name="connsiteY135" fmla="*/ 68262 h 3102054"/>
              <a:gd name="connsiteX136" fmla="*/ 7351714 w 12192000"/>
              <a:gd name="connsiteY136" fmla="*/ 52387 h 3102054"/>
              <a:gd name="connsiteX137" fmla="*/ 7392989 w 12192000"/>
              <a:gd name="connsiteY137" fmla="*/ 36512 h 3102054"/>
              <a:gd name="connsiteX138" fmla="*/ 7439026 w 12192000"/>
              <a:gd name="connsiteY138" fmla="*/ 20637 h 3102054"/>
              <a:gd name="connsiteX139" fmla="*/ 7491414 w 12192000"/>
              <a:gd name="connsiteY139" fmla="*/ 9525 h 3102054"/>
              <a:gd name="connsiteX140" fmla="*/ 7551739 w 12192000"/>
              <a:gd name="connsiteY140" fmla="*/ 3175 h 3102054"/>
              <a:gd name="connsiteX141" fmla="*/ 7620001 w 12192000"/>
              <a:gd name="connsiteY141" fmla="*/ 0 h 3102054"/>
              <a:gd name="connsiteX142" fmla="*/ 7688264 w 12192000"/>
              <a:gd name="connsiteY142" fmla="*/ 3175 h 3102054"/>
              <a:gd name="connsiteX143" fmla="*/ 7748589 w 12192000"/>
              <a:gd name="connsiteY143" fmla="*/ 9525 h 3102054"/>
              <a:gd name="connsiteX144" fmla="*/ 7800976 w 12192000"/>
              <a:gd name="connsiteY144" fmla="*/ 20637 h 3102054"/>
              <a:gd name="connsiteX145" fmla="*/ 7847014 w 12192000"/>
              <a:gd name="connsiteY145" fmla="*/ 36512 h 3102054"/>
              <a:gd name="connsiteX146" fmla="*/ 7888289 w 12192000"/>
              <a:gd name="connsiteY146" fmla="*/ 52387 h 3102054"/>
              <a:gd name="connsiteX147" fmla="*/ 7924801 w 12192000"/>
              <a:gd name="connsiteY147" fmla="*/ 68262 h 3102054"/>
              <a:gd name="connsiteX148" fmla="*/ 7962901 w 12192000"/>
              <a:gd name="connsiteY148" fmla="*/ 87312 h 3102054"/>
              <a:gd name="connsiteX149" fmla="*/ 8001001 w 12192000"/>
              <a:gd name="connsiteY149" fmla="*/ 106362 h 3102054"/>
              <a:gd name="connsiteX150" fmla="*/ 8037514 w 12192000"/>
              <a:gd name="connsiteY150" fmla="*/ 125412 h 3102054"/>
              <a:gd name="connsiteX151" fmla="*/ 8078789 w 12192000"/>
              <a:gd name="connsiteY151" fmla="*/ 141287 h 3102054"/>
              <a:gd name="connsiteX152" fmla="*/ 8124826 w 12192000"/>
              <a:gd name="connsiteY152" fmla="*/ 155575 h 3102054"/>
              <a:gd name="connsiteX153" fmla="*/ 8177214 w 12192000"/>
              <a:gd name="connsiteY153" fmla="*/ 166687 h 3102054"/>
              <a:gd name="connsiteX154" fmla="*/ 8237539 w 12192000"/>
              <a:gd name="connsiteY154" fmla="*/ 174625 h 3102054"/>
              <a:gd name="connsiteX155" fmla="*/ 8305801 w 12192000"/>
              <a:gd name="connsiteY155" fmla="*/ 176212 h 3102054"/>
              <a:gd name="connsiteX156" fmla="*/ 8374064 w 12192000"/>
              <a:gd name="connsiteY156" fmla="*/ 174625 h 3102054"/>
              <a:gd name="connsiteX157" fmla="*/ 8434388 w 12192000"/>
              <a:gd name="connsiteY157" fmla="*/ 166687 h 3102054"/>
              <a:gd name="connsiteX158" fmla="*/ 8486776 w 12192000"/>
              <a:gd name="connsiteY158" fmla="*/ 155575 h 3102054"/>
              <a:gd name="connsiteX159" fmla="*/ 8532814 w 12192000"/>
              <a:gd name="connsiteY159" fmla="*/ 141287 h 3102054"/>
              <a:gd name="connsiteX160" fmla="*/ 8574088 w 12192000"/>
              <a:gd name="connsiteY160" fmla="*/ 125412 h 3102054"/>
              <a:gd name="connsiteX161" fmla="*/ 8610600 w 12192000"/>
              <a:gd name="connsiteY161" fmla="*/ 106362 h 3102054"/>
              <a:gd name="connsiteX162" fmla="*/ 8648700 w 12192000"/>
              <a:gd name="connsiteY162" fmla="*/ 87312 h 3102054"/>
              <a:gd name="connsiteX163" fmla="*/ 8686800 w 12192000"/>
              <a:gd name="connsiteY163" fmla="*/ 68262 h 3102054"/>
              <a:gd name="connsiteX164" fmla="*/ 8723314 w 12192000"/>
              <a:gd name="connsiteY164" fmla="*/ 52387 h 3102054"/>
              <a:gd name="connsiteX165" fmla="*/ 8764588 w 12192000"/>
              <a:gd name="connsiteY165" fmla="*/ 36512 h 3102054"/>
              <a:gd name="connsiteX166" fmla="*/ 8810626 w 12192000"/>
              <a:gd name="connsiteY166" fmla="*/ 20637 h 3102054"/>
              <a:gd name="connsiteX167" fmla="*/ 8863014 w 12192000"/>
              <a:gd name="connsiteY167" fmla="*/ 9525 h 3102054"/>
              <a:gd name="connsiteX168" fmla="*/ 8923338 w 12192000"/>
              <a:gd name="connsiteY168" fmla="*/ 3175 h 3102054"/>
              <a:gd name="connsiteX169" fmla="*/ 8990014 w 12192000"/>
              <a:gd name="connsiteY169" fmla="*/ 0 h 3102054"/>
              <a:gd name="connsiteX170" fmla="*/ 9059864 w 12192000"/>
              <a:gd name="connsiteY170" fmla="*/ 3175 h 3102054"/>
              <a:gd name="connsiteX171" fmla="*/ 9120188 w 12192000"/>
              <a:gd name="connsiteY171" fmla="*/ 9525 h 3102054"/>
              <a:gd name="connsiteX172" fmla="*/ 9172576 w 12192000"/>
              <a:gd name="connsiteY172" fmla="*/ 20637 h 3102054"/>
              <a:gd name="connsiteX173" fmla="*/ 9218614 w 12192000"/>
              <a:gd name="connsiteY173" fmla="*/ 36512 h 3102054"/>
              <a:gd name="connsiteX174" fmla="*/ 9259888 w 12192000"/>
              <a:gd name="connsiteY174" fmla="*/ 52387 h 3102054"/>
              <a:gd name="connsiteX175" fmla="*/ 9296400 w 12192000"/>
              <a:gd name="connsiteY175" fmla="*/ 68262 h 3102054"/>
              <a:gd name="connsiteX176" fmla="*/ 9334500 w 12192000"/>
              <a:gd name="connsiteY176" fmla="*/ 87312 h 3102054"/>
              <a:gd name="connsiteX177" fmla="*/ 9372600 w 12192000"/>
              <a:gd name="connsiteY177" fmla="*/ 106362 h 3102054"/>
              <a:gd name="connsiteX178" fmla="*/ 9409114 w 12192000"/>
              <a:gd name="connsiteY178" fmla="*/ 125412 h 3102054"/>
              <a:gd name="connsiteX179" fmla="*/ 9450388 w 12192000"/>
              <a:gd name="connsiteY179" fmla="*/ 141287 h 3102054"/>
              <a:gd name="connsiteX180" fmla="*/ 9496426 w 12192000"/>
              <a:gd name="connsiteY180" fmla="*/ 155575 h 3102054"/>
              <a:gd name="connsiteX181" fmla="*/ 9548814 w 12192000"/>
              <a:gd name="connsiteY181" fmla="*/ 166687 h 3102054"/>
              <a:gd name="connsiteX182" fmla="*/ 9609138 w 12192000"/>
              <a:gd name="connsiteY182" fmla="*/ 174625 h 3102054"/>
              <a:gd name="connsiteX183" fmla="*/ 9677400 w 12192000"/>
              <a:gd name="connsiteY183" fmla="*/ 176212 h 3102054"/>
              <a:gd name="connsiteX184" fmla="*/ 9745664 w 12192000"/>
              <a:gd name="connsiteY184" fmla="*/ 174625 h 3102054"/>
              <a:gd name="connsiteX185" fmla="*/ 9805988 w 12192000"/>
              <a:gd name="connsiteY185" fmla="*/ 166687 h 3102054"/>
              <a:gd name="connsiteX186" fmla="*/ 9858376 w 12192000"/>
              <a:gd name="connsiteY186" fmla="*/ 155575 h 3102054"/>
              <a:gd name="connsiteX187" fmla="*/ 9904414 w 12192000"/>
              <a:gd name="connsiteY187" fmla="*/ 141287 h 3102054"/>
              <a:gd name="connsiteX188" fmla="*/ 9945688 w 12192000"/>
              <a:gd name="connsiteY188" fmla="*/ 125412 h 3102054"/>
              <a:gd name="connsiteX189" fmla="*/ 9982200 w 12192000"/>
              <a:gd name="connsiteY189" fmla="*/ 106362 h 3102054"/>
              <a:gd name="connsiteX190" fmla="*/ 10058400 w 12192000"/>
              <a:gd name="connsiteY190" fmla="*/ 68262 h 3102054"/>
              <a:gd name="connsiteX191" fmla="*/ 10094914 w 12192000"/>
              <a:gd name="connsiteY191" fmla="*/ 52387 h 3102054"/>
              <a:gd name="connsiteX192" fmla="*/ 10136188 w 12192000"/>
              <a:gd name="connsiteY192" fmla="*/ 36512 h 3102054"/>
              <a:gd name="connsiteX193" fmla="*/ 10182226 w 12192000"/>
              <a:gd name="connsiteY193" fmla="*/ 20637 h 3102054"/>
              <a:gd name="connsiteX194" fmla="*/ 10234614 w 12192000"/>
              <a:gd name="connsiteY194" fmla="*/ 9525 h 3102054"/>
              <a:gd name="connsiteX195" fmla="*/ 10294938 w 12192000"/>
              <a:gd name="connsiteY195" fmla="*/ 3175 h 3102054"/>
              <a:gd name="connsiteX196" fmla="*/ 10363200 w 12192000"/>
              <a:gd name="connsiteY196" fmla="*/ 0 h 3102054"/>
              <a:gd name="connsiteX197" fmla="*/ 10431464 w 12192000"/>
              <a:gd name="connsiteY197" fmla="*/ 3175 h 3102054"/>
              <a:gd name="connsiteX198" fmla="*/ 10491788 w 12192000"/>
              <a:gd name="connsiteY198" fmla="*/ 9525 h 3102054"/>
              <a:gd name="connsiteX199" fmla="*/ 10544176 w 12192000"/>
              <a:gd name="connsiteY199" fmla="*/ 20637 h 3102054"/>
              <a:gd name="connsiteX200" fmla="*/ 10590214 w 12192000"/>
              <a:gd name="connsiteY200" fmla="*/ 36512 h 3102054"/>
              <a:gd name="connsiteX201" fmla="*/ 10631488 w 12192000"/>
              <a:gd name="connsiteY201" fmla="*/ 52387 h 3102054"/>
              <a:gd name="connsiteX202" fmla="*/ 10668000 w 12192000"/>
              <a:gd name="connsiteY202" fmla="*/ 68262 h 3102054"/>
              <a:gd name="connsiteX203" fmla="*/ 10706100 w 12192000"/>
              <a:gd name="connsiteY203" fmla="*/ 87312 h 3102054"/>
              <a:gd name="connsiteX204" fmla="*/ 10744200 w 12192000"/>
              <a:gd name="connsiteY204" fmla="*/ 106362 h 3102054"/>
              <a:gd name="connsiteX205" fmla="*/ 10780714 w 12192000"/>
              <a:gd name="connsiteY205" fmla="*/ 125412 h 3102054"/>
              <a:gd name="connsiteX206" fmla="*/ 10821988 w 12192000"/>
              <a:gd name="connsiteY206" fmla="*/ 141287 h 3102054"/>
              <a:gd name="connsiteX207" fmla="*/ 10868026 w 12192000"/>
              <a:gd name="connsiteY207" fmla="*/ 155575 h 3102054"/>
              <a:gd name="connsiteX208" fmla="*/ 10920414 w 12192000"/>
              <a:gd name="connsiteY208" fmla="*/ 166687 h 3102054"/>
              <a:gd name="connsiteX209" fmla="*/ 10980738 w 12192000"/>
              <a:gd name="connsiteY209" fmla="*/ 174625 h 3102054"/>
              <a:gd name="connsiteX210" fmla="*/ 11049000 w 12192000"/>
              <a:gd name="connsiteY210" fmla="*/ 176212 h 3102054"/>
              <a:gd name="connsiteX211" fmla="*/ 11117264 w 12192000"/>
              <a:gd name="connsiteY211" fmla="*/ 174625 h 3102054"/>
              <a:gd name="connsiteX212" fmla="*/ 11177588 w 12192000"/>
              <a:gd name="connsiteY212" fmla="*/ 166687 h 3102054"/>
              <a:gd name="connsiteX213" fmla="*/ 11229976 w 12192000"/>
              <a:gd name="connsiteY213" fmla="*/ 155575 h 3102054"/>
              <a:gd name="connsiteX214" fmla="*/ 11276014 w 12192000"/>
              <a:gd name="connsiteY214" fmla="*/ 141287 h 3102054"/>
              <a:gd name="connsiteX215" fmla="*/ 11317288 w 12192000"/>
              <a:gd name="connsiteY215" fmla="*/ 125412 h 3102054"/>
              <a:gd name="connsiteX216" fmla="*/ 11353800 w 12192000"/>
              <a:gd name="connsiteY216" fmla="*/ 106362 h 3102054"/>
              <a:gd name="connsiteX217" fmla="*/ 11391900 w 12192000"/>
              <a:gd name="connsiteY217" fmla="*/ 87312 h 3102054"/>
              <a:gd name="connsiteX218" fmla="*/ 11430000 w 12192000"/>
              <a:gd name="connsiteY218" fmla="*/ 68263 h 3102054"/>
              <a:gd name="connsiteX219" fmla="*/ 11466514 w 12192000"/>
              <a:gd name="connsiteY219" fmla="*/ 52388 h 3102054"/>
              <a:gd name="connsiteX220" fmla="*/ 11507788 w 12192000"/>
              <a:gd name="connsiteY220" fmla="*/ 36513 h 3102054"/>
              <a:gd name="connsiteX221" fmla="*/ 11553826 w 12192000"/>
              <a:gd name="connsiteY221" fmla="*/ 20638 h 3102054"/>
              <a:gd name="connsiteX222" fmla="*/ 11606214 w 12192000"/>
              <a:gd name="connsiteY222" fmla="*/ 9525 h 3102054"/>
              <a:gd name="connsiteX223" fmla="*/ 11666538 w 12192000"/>
              <a:gd name="connsiteY223" fmla="*/ 3175 h 3102054"/>
              <a:gd name="connsiteX224" fmla="*/ 11734800 w 12192000"/>
              <a:gd name="connsiteY224" fmla="*/ 0 h 3102054"/>
              <a:gd name="connsiteX225" fmla="*/ 11803064 w 12192000"/>
              <a:gd name="connsiteY225" fmla="*/ 3175 h 3102054"/>
              <a:gd name="connsiteX226" fmla="*/ 11863388 w 12192000"/>
              <a:gd name="connsiteY226" fmla="*/ 9525 h 3102054"/>
              <a:gd name="connsiteX227" fmla="*/ 11915776 w 12192000"/>
              <a:gd name="connsiteY227" fmla="*/ 20638 h 3102054"/>
              <a:gd name="connsiteX228" fmla="*/ 11961814 w 12192000"/>
              <a:gd name="connsiteY228" fmla="*/ 36513 h 3102054"/>
              <a:gd name="connsiteX229" fmla="*/ 12003088 w 12192000"/>
              <a:gd name="connsiteY229" fmla="*/ 52388 h 3102054"/>
              <a:gd name="connsiteX230" fmla="*/ 12039600 w 12192000"/>
              <a:gd name="connsiteY230" fmla="*/ 68263 h 3102054"/>
              <a:gd name="connsiteX231" fmla="*/ 12077700 w 12192000"/>
              <a:gd name="connsiteY231" fmla="*/ 87313 h 3102054"/>
              <a:gd name="connsiteX232" fmla="*/ 12115800 w 12192000"/>
              <a:gd name="connsiteY232" fmla="*/ 106363 h 3102054"/>
              <a:gd name="connsiteX233" fmla="*/ 12152314 w 12192000"/>
              <a:gd name="connsiteY233" fmla="*/ 125413 h 3102054"/>
              <a:gd name="connsiteX234" fmla="*/ 12192000 w 12192000"/>
              <a:gd name="connsiteY234" fmla="*/ 140677 h 3102054"/>
              <a:gd name="connsiteX235" fmla="*/ 12192000 w 12192000"/>
              <a:gd name="connsiteY235" fmla="*/ 885826 h 3102054"/>
              <a:gd name="connsiteX236" fmla="*/ 12191999 w 12192000"/>
              <a:gd name="connsiteY236" fmla="*/ 885826 h 3102054"/>
              <a:gd name="connsiteX237" fmla="*/ 12191999 w 12192000"/>
              <a:gd name="connsiteY237" fmla="*/ 3102054 h 3102054"/>
              <a:gd name="connsiteX238" fmla="*/ 0 w 12192000"/>
              <a:gd name="connsiteY238" fmla="*/ 3102054 h 3102054"/>
              <a:gd name="connsiteX239" fmla="*/ 0 w 12192000"/>
              <a:gd name="connsiteY239" fmla="*/ 638254 h 3102054"/>
              <a:gd name="connsiteX240" fmla="*/ 1 w 12192000"/>
              <a:gd name="connsiteY240" fmla="*/ 638254 h 3102054"/>
              <a:gd name="connsiteX241" fmla="*/ 1 w 12192000"/>
              <a:gd name="connsiteY241" fmla="*/ 176212 h 3102054"/>
              <a:gd name="connsiteX242" fmla="*/ 68264 w 12192000"/>
              <a:gd name="connsiteY242" fmla="*/ 174625 h 3102054"/>
              <a:gd name="connsiteX243" fmla="*/ 128589 w 12192000"/>
              <a:gd name="connsiteY243" fmla="*/ 166687 h 3102054"/>
              <a:gd name="connsiteX244" fmla="*/ 180976 w 12192000"/>
              <a:gd name="connsiteY244" fmla="*/ 155575 h 3102054"/>
              <a:gd name="connsiteX245" fmla="*/ 227014 w 12192000"/>
              <a:gd name="connsiteY245" fmla="*/ 141287 h 3102054"/>
              <a:gd name="connsiteX246" fmla="*/ 268289 w 12192000"/>
              <a:gd name="connsiteY246" fmla="*/ 125412 h 3102054"/>
              <a:gd name="connsiteX247" fmla="*/ 304801 w 12192000"/>
              <a:gd name="connsiteY247" fmla="*/ 106362 h 3102054"/>
              <a:gd name="connsiteX248" fmla="*/ 342901 w 12192000"/>
              <a:gd name="connsiteY248" fmla="*/ 87312 h 3102054"/>
              <a:gd name="connsiteX249" fmla="*/ 381001 w 12192000"/>
              <a:gd name="connsiteY249" fmla="*/ 68262 h 3102054"/>
              <a:gd name="connsiteX250" fmla="*/ 417514 w 12192000"/>
              <a:gd name="connsiteY250" fmla="*/ 52387 h 3102054"/>
              <a:gd name="connsiteX251" fmla="*/ 458789 w 12192000"/>
              <a:gd name="connsiteY251" fmla="*/ 36512 h 3102054"/>
              <a:gd name="connsiteX252" fmla="*/ 504826 w 12192000"/>
              <a:gd name="connsiteY252" fmla="*/ 20637 h 3102054"/>
              <a:gd name="connsiteX253" fmla="*/ 557214 w 12192000"/>
              <a:gd name="connsiteY253" fmla="*/ 9525 h 3102054"/>
              <a:gd name="connsiteX254" fmla="*/ 617539 w 12192000"/>
              <a:gd name="connsiteY254" fmla="*/ 3175 h 310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3102054">
                <a:moveTo>
                  <a:pt x="685801" y="0"/>
                </a:moveTo>
                <a:lnTo>
                  <a:pt x="754064" y="3175"/>
                </a:lnTo>
                <a:lnTo>
                  <a:pt x="814389" y="9525"/>
                </a:lnTo>
                <a:lnTo>
                  <a:pt x="866776" y="20637"/>
                </a:lnTo>
                <a:lnTo>
                  <a:pt x="912814" y="36512"/>
                </a:lnTo>
                <a:lnTo>
                  <a:pt x="954089" y="52387"/>
                </a:lnTo>
                <a:lnTo>
                  <a:pt x="990601" y="68262"/>
                </a:lnTo>
                <a:lnTo>
                  <a:pt x="1028701" y="87312"/>
                </a:lnTo>
                <a:lnTo>
                  <a:pt x="1066801" y="106362"/>
                </a:lnTo>
                <a:lnTo>
                  <a:pt x="1103314" y="125412"/>
                </a:lnTo>
                <a:lnTo>
                  <a:pt x="1144589" y="141287"/>
                </a:lnTo>
                <a:lnTo>
                  <a:pt x="1190626" y="155575"/>
                </a:lnTo>
                <a:lnTo>
                  <a:pt x="1243014" y="166687"/>
                </a:lnTo>
                <a:lnTo>
                  <a:pt x="1303339" y="174625"/>
                </a:lnTo>
                <a:lnTo>
                  <a:pt x="1371601" y="176212"/>
                </a:lnTo>
                <a:lnTo>
                  <a:pt x="1439864" y="174625"/>
                </a:lnTo>
                <a:lnTo>
                  <a:pt x="1500189" y="166687"/>
                </a:lnTo>
                <a:lnTo>
                  <a:pt x="1552576" y="155575"/>
                </a:lnTo>
                <a:lnTo>
                  <a:pt x="1598614" y="141287"/>
                </a:lnTo>
                <a:lnTo>
                  <a:pt x="1639889" y="125412"/>
                </a:lnTo>
                <a:lnTo>
                  <a:pt x="1676401" y="106362"/>
                </a:lnTo>
                <a:lnTo>
                  <a:pt x="1714501" y="87312"/>
                </a:lnTo>
                <a:lnTo>
                  <a:pt x="1752601" y="68262"/>
                </a:lnTo>
                <a:lnTo>
                  <a:pt x="1789114" y="52387"/>
                </a:lnTo>
                <a:lnTo>
                  <a:pt x="1830389" y="36512"/>
                </a:lnTo>
                <a:lnTo>
                  <a:pt x="1876426" y="20637"/>
                </a:lnTo>
                <a:lnTo>
                  <a:pt x="1928814" y="9525"/>
                </a:lnTo>
                <a:lnTo>
                  <a:pt x="1989139" y="3175"/>
                </a:lnTo>
                <a:lnTo>
                  <a:pt x="2057401" y="0"/>
                </a:lnTo>
                <a:lnTo>
                  <a:pt x="2125664" y="3175"/>
                </a:lnTo>
                <a:lnTo>
                  <a:pt x="2185989" y="9525"/>
                </a:lnTo>
                <a:lnTo>
                  <a:pt x="2238376" y="20637"/>
                </a:lnTo>
                <a:lnTo>
                  <a:pt x="2284414" y="36512"/>
                </a:lnTo>
                <a:lnTo>
                  <a:pt x="2325688" y="52387"/>
                </a:lnTo>
                <a:lnTo>
                  <a:pt x="2362201" y="68262"/>
                </a:lnTo>
                <a:lnTo>
                  <a:pt x="2400301" y="87312"/>
                </a:lnTo>
                <a:lnTo>
                  <a:pt x="2438401" y="106362"/>
                </a:lnTo>
                <a:lnTo>
                  <a:pt x="2474913" y="125412"/>
                </a:lnTo>
                <a:lnTo>
                  <a:pt x="2516188" y="141287"/>
                </a:lnTo>
                <a:lnTo>
                  <a:pt x="2562226" y="155575"/>
                </a:lnTo>
                <a:lnTo>
                  <a:pt x="2614614" y="166687"/>
                </a:lnTo>
                <a:lnTo>
                  <a:pt x="2674938" y="174625"/>
                </a:lnTo>
                <a:lnTo>
                  <a:pt x="2743201" y="176212"/>
                </a:lnTo>
                <a:lnTo>
                  <a:pt x="2811464" y="174625"/>
                </a:lnTo>
                <a:lnTo>
                  <a:pt x="2871789" y="166687"/>
                </a:lnTo>
                <a:lnTo>
                  <a:pt x="2924176" y="155575"/>
                </a:lnTo>
                <a:lnTo>
                  <a:pt x="2970214" y="141287"/>
                </a:lnTo>
                <a:lnTo>
                  <a:pt x="3011489" y="125412"/>
                </a:lnTo>
                <a:lnTo>
                  <a:pt x="3048001" y="106362"/>
                </a:lnTo>
                <a:lnTo>
                  <a:pt x="3086101" y="87312"/>
                </a:lnTo>
                <a:lnTo>
                  <a:pt x="3124201" y="68262"/>
                </a:lnTo>
                <a:lnTo>
                  <a:pt x="3160714" y="52387"/>
                </a:lnTo>
                <a:lnTo>
                  <a:pt x="3201989" y="36512"/>
                </a:lnTo>
                <a:lnTo>
                  <a:pt x="3248026" y="20637"/>
                </a:lnTo>
                <a:lnTo>
                  <a:pt x="3300414" y="9525"/>
                </a:lnTo>
                <a:lnTo>
                  <a:pt x="3360739" y="3175"/>
                </a:lnTo>
                <a:lnTo>
                  <a:pt x="3427414" y="0"/>
                </a:lnTo>
                <a:lnTo>
                  <a:pt x="3497264" y="3175"/>
                </a:lnTo>
                <a:lnTo>
                  <a:pt x="3557589" y="9525"/>
                </a:lnTo>
                <a:lnTo>
                  <a:pt x="3609976" y="20637"/>
                </a:lnTo>
                <a:lnTo>
                  <a:pt x="3656014" y="36512"/>
                </a:lnTo>
                <a:lnTo>
                  <a:pt x="3697288" y="52387"/>
                </a:lnTo>
                <a:lnTo>
                  <a:pt x="3733801" y="68262"/>
                </a:lnTo>
                <a:lnTo>
                  <a:pt x="3771901" y="87312"/>
                </a:lnTo>
                <a:lnTo>
                  <a:pt x="3810001" y="106362"/>
                </a:lnTo>
                <a:lnTo>
                  <a:pt x="3846514" y="125412"/>
                </a:lnTo>
                <a:lnTo>
                  <a:pt x="3887789" y="141287"/>
                </a:lnTo>
                <a:lnTo>
                  <a:pt x="3933826" y="155575"/>
                </a:lnTo>
                <a:lnTo>
                  <a:pt x="3986214" y="166687"/>
                </a:lnTo>
                <a:lnTo>
                  <a:pt x="4046539" y="174625"/>
                </a:lnTo>
                <a:lnTo>
                  <a:pt x="4114801" y="176212"/>
                </a:lnTo>
                <a:lnTo>
                  <a:pt x="4183064" y="174625"/>
                </a:lnTo>
                <a:lnTo>
                  <a:pt x="4243388" y="166687"/>
                </a:lnTo>
                <a:lnTo>
                  <a:pt x="4295776" y="155575"/>
                </a:lnTo>
                <a:lnTo>
                  <a:pt x="4341813" y="141287"/>
                </a:lnTo>
                <a:lnTo>
                  <a:pt x="4383088" y="125412"/>
                </a:lnTo>
                <a:lnTo>
                  <a:pt x="4419601" y="106362"/>
                </a:lnTo>
                <a:lnTo>
                  <a:pt x="4495801" y="68262"/>
                </a:lnTo>
                <a:lnTo>
                  <a:pt x="4532314" y="52387"/>
                </a:lnTo>
                <a:lnTo>
                  <a:pt x="4573588" y="36512"/>
                </a:lnTo>
                <a:lnTo>
                  <a:pt x="4619626" y="20637"/>
                </a:lnTo>
                <a:lnTo>
                  <a:pt x="4672013" y="9525"/>
                </a:lnTo>
                <a:lnTo>
                  <a:pt x="4732338" y="3175"/>
                </a:lnTo>
                <a:lnTo>
                  <a:pt x="4800601" y="0"/>
                </a:lnTo>
                <a:lnTo>
                  <a:pt x="4868864" y="3175"/>
                </a:lnTo>
                <a:lnTo>
                  <a:pt x="4929188" y="9525"/>
                </a:lnTo>
                <a:lnTo>
                  <a:pt x="4981576" y="20637"/>
                </a:lnTo>
                <a:lnTo>
                  <a:pt x="5027614" y="36512"/>
                </a:lnTo>
                <a:lnTo>
                  <a:pt x="5068889" y="52387"/>
                </a:lnTo>
                <a:lnTo>
                  <a:pt x="5105402" y="68262"/>
                </a:lnTo>
                <a:lnTo>
                  <a:pt x="5143502" y="87312"/>
                </a:lnTo>
                <a:lnTo>
                  <a:pt x="5181601" y="106362"/>
                </a:lnTo>
                <a:lnTo>
                  <a:pt x="5218115" y="125412"/>
                </a:lnTo>
                <a:lnTo>
                  <a:pt x="5259388" y="141287"/>
                </a:lnTo>
                <a:lnTo>
                  <a:pt x="5305426" y="155575"/>
                </a:lnTo>
                <a:lnTo>
                  <a:pt x="5357813" y="166687"/>
                </a:lnTo>
                <a:lnTo>
                  <a:pt x="5418139" y="174625"/>
                </a:lnTo>
                <a:lnTo>
                  <a:pt x="5486401" y="176212"/>
                </a:lnTo>
                <a:lnTo>
                  <a:pt x="5554663" y="174625"/>
                </a:lnTo>
                <a:lnTo>
                  <a:pt x="5614989" y="166687"/>
                </a:lnTo>
                <a:lnTo>
                  <a:pt x="5667376" y="155575"/>
                </a:lnTo>
                <a:lnTo>
                  <a:pt x="5713414" y="141287"/>
                </a:lnTo>
                <a:lnTo>
                  <a:pt x="5754689" y="125412"/>
                </a:lnTo>
                <a:lnTo>
                  <a:pt x="5791202" y="106362"/>
                </a:lnTo>
                <a:lnTo>
                  <a:pt x="5829302" y="87312"/>
                </a:lnTo>
                <a:lnTo>
                  <a:pt x="5867402" y="68262"/>
                </a:lnTo>
                <a:lnTo>
                  <a:pt x="5903915" y="52387"/>
                </a:lnTo>
                <a:lnTo>
                  <a:pt x="5945189" y="36512"/>
                </a:lnTo>
                <a:lnTo>
                  <a:pt x="5991226" y="20637"/>
                </a:lnTo>
                <a:lnTo>
                  <a:pt x="6043614" y="9525"/>
                </a:lnTo>
                <a:lnTo>
                  <a:pt x="6103939" y="3175"/>
                </a:lnTo>
                <a:lnTo>
                  <a:pt x="6172201" y="0"/>
                </a:lnTo>
                <a:lnTo>
                  <a:pt x="6210301" y="1772"/>
                </a:lnTo>
                <a:lnTo>
                  <a:pt x="6248401" y="0"/>
                </a:lnTo>
                <a:lnTo>
                  <a:pt x="6316664" y="3175"/>
                </a:lnTo>
                <a:lnTo>
                  <a:pt x="6376989" y="9525"/>
                </a:lnTo>
                <a:lnTo>
                  <a:pt x="6429376" y="20637"/>
                </a:lnTo>
                <a:lnTo>
                  <a:pt x="6475414" y="36512"/>
                </a:lnTo>
                <a:lnTo>
                  <a:pt x="6516689" y="52387"/>
                </a:lnTo>
                <a:lnTo>
                  <a:pt x="6553202" y="68262"/>
                </a:lnTo>
                <a:lnTo>
                  <a:pt x="6591302" y="87312"/>
                </a:lnTo>
                <a:lnTo>
                  <a:pt x="6629401" y="106362"/>
                </a:lnTo>
                <a:lnTo>
                  <a:pt x="6665915" y="125412"/>
                </a:lnTo>
                <a:lnTo>
                  <a:pt x="6707189" y="141287"/>
                </a:lnTo>
                <a:lnTo>
                  <a:pt x="6753226" y="155575"/>
                </a:lnTo>
                <a:lnTo>
                  <a:pt x="6805614" y="166687"/>
                </a:lnTo>
                <a:lnTo>
                  <a:pt x="6865939" y="174625"/>
                </a:lnTo>
                <a:lnTo>
                  <a:pt x="6934201" y="176212"/>
                </a:lnTo>
                <a:lnTo>
                  <a:pt x="7002464" y="174625"/>
                </a:lnTo>
                <a:lnTo>
                  <a:pt x="7062789" y="166687"/>
                </a:lnTo>
                <a:lnTo>
                  <a:pt x="7115176" y="155575"/>
                </a:lnTo>
                <a:lnTo>
                  <a:pt x="7161214" y="141287"/>
                </a:lnTo>
                <a:lnTo>
                  <a:pt x="7202489" y="125412"/>
                </a:lnTo>
                <a:lnTo>
                  <a:pt x="7239001" y="106362"/>
                </a:lnTo>
                <a:lnTo>
                  <a:pt x="7277101" y="87312"/>
                </a:lnTo>
                <a:lnTo>
                  <a:pt x="7315201" y="68262"/>
                </a:lnTo>
                <a:lnTo>
                  <a:pt x="7351714" y="52387"/>
                </a:lnTo>
                <a:lnTo>
                  <a:pt x="7392989" y="36512"/>
                </a:lnTo>
                <a:lnTo>
                  <a:pt x="7439026" y="20637"/>
                </a:lnTo>
                <a:lnTo>
                  <a:pt x="7491414" y="9525"/>
                </a:lnTo>
                <a:lnTo>
                  <a:pt x="7551739" y="3175"/>
                </a:lnTo>
                <a:lnTo>
                  <a:pt x="7620001" y="0"/>
                </a:lnTo>
                <a:lnTo>
                  <a:pt x="7688264" y="3175"/>
                </a:lnTo>
                <a:lnTo>
                  <a:pt x="7748589" y="9525"/>
                </a:lnTo>
                <a:lnTo>
                  <a:pt x="7800976" y="20637"/>
                </a:lnTo>
                <a:lnTo>
                  <a:pt x="7847014" y="36512"/>
                </a:lnTo>
                <a:lnTo>
                  <a:pt x="7888289" y="52387"/>
                </a:lnTo>
                <a:lnTo>
                  <a:pt x="7924801" y="68262"/>
                </a:lnTo>
                <a:lnTo>
                  <a:pt x="7962901" y="87312"/>
                </a:lnTo>
                <a:lnTo>
                  <a:pt x="8001001" y="106362"/>
                </a:lnTo>
                <a:lnTo>
                  <a:pt x="8037514" y="125412"/>
                </a:lnTo>
                <a:lnTo>
                  <a:pt x="8078789" y="141287"/>
                </a:lnTo>
                <a:lnTo>
                  <a:pt x="8124826" y="155575"/>
                </a:lnTo>
                <a:lnTo>
                  <a:pt x="8177214" y="166687"/>
                </a:lnTo>
                <a:lnTo>
                  <a:pt x="8237539" y="174625"/>
                </a:lnTo>
                <a:lnTo>
                  <a:pt x="8305801" y="176212"/>
                </a:lnTo>
                <a:lnTo>
                  <a:pt x="8374064" y="174625"/>
                </a:lnTo>
                <a:lnTo>
                  <a:pt x="8434388" y="166687"/>
                </a:lnTo>
                <a:lnTo>
                  <a:pt x="8486776" y="155575"/>
                </a:lnTo>
                <a:lnTo>
                  <a:pt x="8532814" y="141287"/>
                </a:lnTo>
                <a:lnTo>
                  <a:pt x="8574088" y="125412"/>
                </a:lnTo>
                <a:lnTo>
                  <a:pt x="8610600" y="106362"/>
                </a:lnTo>
                <a:lnTo>
                  <a:pt x="8648700" y="87312"/>
                </a:lnTo>
                <a:lnTo>
                  <a:pt x="8686800" y="68262"/>
                </a:lnTo>
                <a:lnTo>
                  <a:pt x="8723314" y="52387"/>
                </a:lnTo>
                <a:lnTo>
                  <a:pt x="8764588" y="36512"/>
                </a:lnTo>
                <a:lnTo>
                  <a:pt x="8810626" y="20637"/>
                </a:lnTo>
                <a:lnTo>
                  <a:pt x="8863014" y="9525"/>
                </a:lnTo>
                <a:lnTo>
                  <a:pt x="8923338" y="3175"/>
                </a:lnTo>
                <a:lnTo>
                  <a:pt x="8990014" y="0"/>
                </a:lnTo>
                <a:lnTo>
                  <a:pt x="9059864" y="3175"/>
                </a:lnTo>
                <a:lnTo>
                  <a:pt x="9120188" y="9525"/>
                </a:lnTo>
                <a:lnTo>
                  <a:pt x="9172576" y="20637"/>
                </a:lnTo>
                <a:lnTo>
                  <a:pt x="9218614" y="36512"/>
                </a:lnTo>
                <a:lnTo>
                  <a:pt x="9259888" y="52387"/>
                </a:lnTo>
                <a:lnTo>
                  <a:pt x="9296400" y="68262"/>
                </a:lnTo>
                <a:lnTo>
                  <a:pt x="9334500" y="87312"/>
                </a:lnTo>
                <a:lnTo>
                  <a:pt x="9372600" y="106362"/>
                </a:lnTo>
                <a:lnTo>
                  <a:pt x="9409114" y="125412"/>
                </a:lnTo>
                <a:lnTo>
                  <a:pt x="9450388" y="141287"/>
                </a:lnTo>
                <a:lnTo>
                  <a:pt x="9496426" y="155575"/>
                </a:lnTo>
                <a:lnTo>
                  <a:pt x="9548814" y="166687"/>
                </a:lnTo>
                <a:lnTo>
                  <a:pt x="9609138" y="174625"/>
                </a:lnTo>
                <a:lnTo>
                  <a:pt x="9677400" y="176212"/>
                </a:lnTo>
                <a:lnTo>
                  <a:pt x="9745664" y="174625"/>
                </a:lnTo>
                <a:lnTo>
                  <a:pt x="9805988" y="166687"/>
                </a:lnTo>
                <a:lnTo>
                  <a:pt x="9858376" y="155575"/>
                </a:lnTo>
                <a:lnTo>
                  <a:pt x="9904414" y="141287"/>
                </a:lnTo>
                <a:lnTo>
                  <a:pt x="9945688" y="125412"/>
                </a:lnTo>
                <a:lnTo>
                  <a:pt x="9982200" y="106362"/>
                </a:lnTo>
                <a:lnTo>
                  <a:pt x="10058400" y="68262"/>
                </a:lnTo>
                <a:lnTo>
                  <a:pt x="10094914" y="52387"/>
                </a:lnTo>
                <a:lnTo>
                  <a:pt x="10136188" y="36512"/>
                </a:lnTo>
                <a:lnTo>
                  <a:pt x="10182226" y="20637"/>
                </a:lnTo>
                <a:lnTo>
                  <a:pt x="10234614" y="9525"/>
                </a:lnTo>
                <a:lnTo>
                  <a:pt x="10294938" y="3175"/>
                </a:lnTo>
                <a:lnTo>
                  <a:pt x="10363200" y="0"/>
                </a:lnTo>
                <a:lnTo>
                  <a:pt x="10431464" y="3175"/>
                </a:lnTo>
                <a:lnTo>
                  <a:pt x="10491788" y="9525"/>
                </a:lnTo>
                <a:lnTo>
                  <a:pt x="10544176" y="20637"/>
                </a:lnTo>
                <a:lnTo>
                  <a:pt x="10590214" y="36512"/>
                </a:lnTo>
                <a:lnTo>
                  <a:pt x="10631488" y="52387"/>
                </a:lnTo>
                <a:lnTo>
                  <a:pt x="10668000" y="68262"/>
                </a:lnTo>
                <a:lnTo>
                  <a:pt x="10706100" y="87312"/>
                </a:lnTo>
                <a:lnTo>
                  <a:pt x="10744200" y="106362"/>
                </a:lnTo>
                <a:lnTo>
                  <a:pt x="10780714" y="125412"/>
                </a:lnTo>
                <a:lnTo>
                  <a:pt x="10821988" y="141287"/>
                </a:lnTo>
                <a:lnTo>
                  <a:pt x="10868026" y="155575"/>
                </a:lnTo>
                <a:lnTo>
                  <a:pt x="10920414" y="166687"/>
                </a:lnTo>
                <a:lnTo>
                  <a:pt x="10980738" y="174625"/>
                </a:lnTo>
                <a:lnTo>
                  <a:pt x="11049000" y="176212"/>
                </a:lnTo>
                <a:lnTo>
                  <a:pt x="11117264" y="174625"/>
                </a:lnTo>
                <a:lnTo>
                  <a:pt x="11177588" y="166687"/>
                </a:lnTo>
                <a:lnTo>
                  <a:pt x="11229976" y="155575"/>
                </a:lnTo>
                <a:lnTo>
                  <a:pt x="11276014" y="141287"/>
                </a:lnTo>
                <a:lnTo>
                  <a:pt x="11317288" y="125412"/>
                </a:lnTo>
                <a:lnTo>
                  <a:pt x="11353800" y="106362"/>
                </a:lnTo>
                <a:lnTo>
                  <a:pt x="11391900" y="87312"/>
                </a:lnTo>
                <a:lnTo>
                  <a:pt x="11430000" y="68263"/>
                </a:lnTo>
                <a:lnTo>
                  <a:pt x="11466514" y="52388"/>
                </a:lnTo>
                <a:lnTo>
                  <a:pt x="11507788" y="36513"/>
                </a:lnTo>
                <a:lnTo>
                  <a:pt x="11553826" y="20638"/>
                </a:lnTo>
                <a:lnTo>
                  <a:pt x="11606214" y="9525"/>
                </a:lnTo>
                <a:lnTo>
                  <a:pt x="11666538" y="3175"/>
                </a:lnTo>
                <a:lnTo>
                  <a:pt x="11734800" y="0"/>
                </a:lnTo>
                <a:lnTo>
                  <a:pt x="11803064" y="3175"/>
                </a:lnTo>
                <a:lnTo>
                  <a:pt x="11863388" y="9525"/>
                </a:lnTo>
                <a:lnTo>
                  <a:pt x="11915776" y="20638"/>
                </a:lnTo>
                <a:lnTo>
                  <a:pt x="11961814" y="36513"/>
                </a:lnTo>
                <a:lnTo>
                  <a:pt x="12003088" y="52388"/>
                </a:lnTo>
                <a:lnTo>
                  <a:pt x="12039600" y="68263"/>
                </a:lnTo>
                <a:lnTo>
                  <a:pt x="12077700" y="87313"/>
                </a:lnTo>
                <a:lnTo>
                  <a:pt x="12115800" y="106363"/>
                </a:lnTo>
                <a:lnTo>
                  <a:pt x="12152314" y="125413"/>
                </a:lnTo>
                <a:lnTo>
                  <a:pt x="12192000" y="140677"/>
                </a:lnTo>
                <a:lnTo>
                  <a:pt x="12192000" y="885826"/>
                </a:lnTo>
                <a:lnTo>
                  <a:pt x="12191999" y="885826"/>
                </a:lnTo>
                <a:lnTo>
                  <a:pt x="12191999" y="3102054"/>
                </a:lnTo>
                <a:lnTo>
                  <a:pt x="0" y="3102054"/>
                </a:lnTo>
                <a:lnTo>
                  <a:pt x="0" y="638254"/>
                </a:lnTo>
                <a:lnTo>
                  <a:pt x="1" y="638254"/>
                </a:lnTo>
                <a:lnTo>
                  <a:pt x="1" y="176212"/>
                </a:lnTo>
                <a:lnTo>
                  <a:pt x="68264" y="174625"/>
                </a:lnTo>
                <a:lnTo>
                  <a:pt x="128589" y="166687"/>
                </a:lnTo>
                <a:lnTo>
                  <a:pt x="180976" y="155575"/>
                </a:lnTo>
                <a:lnTo>
                  <a:pt x="227014" y="141287"/>
                </a:lnTo>
                <a:lnTo>
                  <a:pt x="268289" y="125412"/>
                </a:lnTo>
                <a:lnTo>
                  <a:pt x="304801" y="106362"/>
                </a:lnTo>
                <a:lnTo>
                  <a:pt x="342901" y="87312"/>
                </a:lnTo>
                <a:lnTo>
                  <a:pt x="381001" y="68262"/>
                </a:lnTo>
                <a:lnTo>
                  <a:pt x="417514" y="52387"/>
                </a:lnTo>
                <a:lnTo>
                  <a:pt x="458789" y="36512"/>
                </a:lnTo>
                <a:lnTo>
                  <a:pt x="504826" y="20637"/>
                </a:lnTo>
                <a:lnTo>
                  <a:pt x="557214" y="9525"/>
                </a:lnTo>
                <a:lnTo>
                  <a:pt x="617539" y="31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4096EC-6204-D50A-8733-08F2285B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68" y="4292599"/>
            <a:ext cx="10681664" cy="14657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spc="800" dirty="0" err="1"/>
              <a:t>Stablo</a:t>
            </a:r>
            <a:r>
              <a:rPr lang="en-US" sz="6600" spc="800" dirty="0"/>
              <a:t> </a:t>
            </a:r>
            <a:r>
              <a:rPr lang="en-US" sz="6600" spc="800" dirty="0" err="1"/>
              <a:t>znanja</a:t>
            </a:r>
            <a:endParaRPr lang="en-US" sz="6600" spc="800" dirty="0"/>
          </a:p>
        </p:txBody>
      </p:sp>
    </p:spTree>
    <p:extLst>
      <p:ext uri="{BB962C8B-B14F-4D97-AF65-F5344CB8AC3E}">
        <p14:creationId xmlns:p14="http://schemas.microsoft.com/office/powerpoint/2010/main" val="560813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rava, na otvorenom, stablo, osoba&#10;&#10;Opis je automatski generiran">
            <a:extLst>
              <a:ext uri="{FF2B5EF4-FFF2-40B4-BE49-F238E27FC236}">
                <a16:creationId xmlns:a16="http://schemas.microsoft.com/office/drawing/2014/main" id="{DB24386A-FE8F-655A-90FA-FCA87566A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114"/>
          <a:stretch/>
        </p:blipFill>
        <p:spPr>
          <a:xfrm>
            <a:off x="582981" y="321733"/>
            <a:ext cx="3431553" cy="2236177"/>
          </a:xfrm>
          <a:prstGeom prst="rect">
            <a:avLst/>
          </a:prstGeom>
        </p:spPr>
      </p:pic>
      <p:pic>
        <p:nvPicPr>
          <p:cNvPr id="25" name="Slika 24" descr="Slika na kojoj se prikazuje osoba, na zatvorenom, dječak, mlado&#10;&#10;Opis je automatski generiran">
            <a:extLst>
              <a:ext uri="{FF2B5EF4-FFF2-40B4-BE49-F238E27FC236}">
                <a16:creationId xmlns:a16="http://schemas.microsoft.com/office/drawing/2014/main" id="{6A1AC6CF-924D-AE5A-5202-977B31020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013" y="313080"/>
            <a:ext cx="1696709" cy="2262279"/>
          </a:xfrm>
          <a:prstGeom prst="rect">
            <a:avLst/>
          </a:prstGeom>
        </p:spPr>
      </p:pic>
      <p:pic>
        <p:nvPicPr>
          <p:cNvPr id="7" name="Slika 6" descr="Slika na kojoj se prikazuje na zatvorenom, pod, sag&#10;&#10;Opis je automatski generiran">
            <a:extLst>
              <a:ext uri="{FF2B5EF4-FFF2-40B4-BE49-F238E27FC236}">
                <a16:creationId xmlns:a16="http://schemas.microsoft.com/office/drawing/2014/main" id="{AB079556-9758-010C-6497-8D975DE488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4" r="4677" b="-2"/>
          <a:stretch/>
        </p:blipFill>
        <p:spPr>
          <a:xfrm>
            <a:off x="1024609" y="3304670"/>
            <a:ext cx="4502249" cy="3385159"/>
          </a:xfrm>
          <a:prstGeom prst="rect">
            <a:avLst/>
          </a:prstGeom>
        </p:spPr>
      </p:pic>
      <p:pic>
        <p:nvPicPr>
          <p:cNvPr id="21" name="Slika 20" descr="Slika na kojoj se prikazuje trava, na otvorenom, stablo, osoba&#10;&#10;Opis je automatski generiran">
            <a:extLst>
              <a:ext uri="{FF2B5EF4-FFF2-40B4-BE49-F238E27FC236}">
                <a16:creationId xmlns:a16="http://schemas.microsoft.com/office/drawing/2014/main" id="{1A594A16-C92E-FB49-4818-7AEECBB23D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435" r="-3" b="28417"/>
          <a:stretch/>
        </p:blipFill>
        <p:spPr>
          <a:xfrm>
            <a:off x="8216922" y="3304670"/>
            <a:ext cx="3567362" cy="2813280"/>
          </a:xfrm>
          <a:prstGeom prst="rect">
            <a:avLst/>
          </a:prstGeom>
        </p:spPr>
      </p:pic>
      <p:pic>
        <p:nvPicPr>
          <p:cNvPr id="9" name="Slika 8" descr="Slika na kojoj se prikazuje tekst, osoba, poziranje, okvir za sliku&#10;&#10;Opis je automatski generiran">
            <a:extLst>
              <a:ext uri="{FF2B5EF4-FFF2-40B4-BE49-F238E27FC236}">
                <a16:creationId xmlns:a16="http://schemas.microsoft.com/office/drawing/2014/main" id="{07F0EEEB-4283-7DA1-35C0-4EB2681301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10" b="-4"/>
          <a:stretch/>
        </p:blipFill>
        <p:spPr>
          <a:xfrm>
            <a:off x="4987843" y="2692183"/>
            <a:ext cx="2833207" cy="2227687"/>
          </a:xfrm>
          <a:prstGeom prst="rect">
            <a:avLst/>
          </a:prstGeom>
        </p:spPr>
      </p:pic>
      <p:sp>
        <p:nvSpPr>
          <p:cNvPr id="45" name="Naslov 44">
            <a:extLst>
              <a:ext uri="{FF2B5EF4-FFF2-40B4-BE49-F238E27FC236}">
                <a16:creationId xmlns:a16="http://schemas.microsoft.com/office/drawing/2014/main" id="{973F8DD4-A296-2B82-A6DB-4F15C1D5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050" y="511854"/>
            <a:ext cx="3698403" cy="1196671"/>
          </a:xfrm>
        </p:spPr>
        <p:txBody>
          <a:bodyPr>
            <a:noAutofit/>
          </a:bodyPr>
          <a:lstStyle/>
          <a:p>
            <a:r>
              <a:rPr lang="hr-HR" sz="4000" b="0" dirty="0">
                <a:solidFill>
                  <a:schemeClr val="bg2"/>
                </a:solidFill>
                <a:latin typeface="+mj-lt"/>
              </a:rPr>
              <a:t>Kad se male ruke slože</a:t>
            </a:r>
          </a:p>
        </p:txBody>
      </p:sp>
    </p:spTree>
    <p:extLst>
      <p:ext uri="{BB962C8B-B14F-4D97-AF65-F5344CB8AC3E}">
        <p14:creationId xmlns:p14="http://schemas.microsoft.com/office/powerpoint/2010/main" val="214705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EAED3F5-9D4D-4710-F3FE-66C32997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914" y="670619"/>
            <a:ext cx="4593772" cy="1821185"/>
          </a:xfrm>
        </p:spPr>
        <p:txBody>
          <a:bodyPr anchor="ctr">
            <a:normAutofit/>
          </a:bodyPr>
          <a:lstStyle/>
          <a:p>
            <a:r>
              <a:rPr lang="hr-HR" sz="4000" dirty="0" err="1"/>
              <a:t>Powertalk</a:t>
            </a:r>
            <a:r>
              <a:rPr lang="hr-HR" sz="4000" dirty="0"/>
              <a:t> i predavanja 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C50A683-9EC2-85B2-7518-D0327562D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78" b="15778"/>
          <a:stretch/>
        </p:blipFill>
        <p:spPr>
          <a:xfrm>
            <a:off x="38312" y="0"/>
            <a:ext cx="6577170" cy="338327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8C3E211-CA4E-27AA-86FF-9EA81F1D7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0" b="19044"/>
          <a:stretch/>
        </p:blipFill>
        <p:spPr bwMode="auto">
          <a:xfrm>
            <a:off x="20" y="3474720"/>
            <a:ext cx="6577170" cy="338328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7047A78-01AA-D2DC-AF50-7BAECE6EF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279" y="2585953"/>
            <a:ext cx="5030407" cy="28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2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FDA4D3-DD84-0102-25A5-123250C3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hr-HR" sz="4000"/>
              <a:t>POWERTALK </a:t>
            </a:r>
            <a:endParaRPr lang="hr-HR" sz="4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B9B6186-F0F9-5220-D97C-5AF11B5D0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" r="2" b="1245"/>
          <a:stretch/>
        </p:blipFill>
        <p:spPr>
          <a:xfrm>
            <a:off x="5279472" y="645107"/>
            <a:ext cx="5995465" cy="2716590"/>
          </a:xfrm>
          <a:prstGeom prst="rect">
            <a:avLst/>
          </a:prstGeom>
        </p:spPr>
      </p:pic>
      <p:pic>
        <p:nvPicPr>
          <p:cNvPr id="5" name="Rezervirano mjesto sadržaja 4" descr="Slika na kojoj se prikazuje tekst, na zatvorenom&#10;&#10;Opis je automatski generiran">
            <a:extLst>
              <a:ext uri="{FF2B5EF4-FFF2-40B4-BE49-F238E27FC236}">
                <a16:creationId xmlns:a16="http://schemas.microsoft.com/office/drawing/2014/main" id="{D9B33792-0A30-21D8-6515-641AA2814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8" r="2" b="2"/>
          <a:stretch/>
        </p:blipFill>
        <p:spPr>
          <a:xfrm>
            <a:off x="1049554" y="1510868"/>
            <a:ext cx="4084746" cy="1850829"/>
          </a:xfrm>
          <a:prstGeom prst="rect">
            <a:avLst/>
          </a:prstGeom>
        </p:spPr>
      </p:pic>
      <p:pic>
        <p:nvPicPr>
          <p:cNvPr id="8" name="Rezervirano mjesto sadržaja 3">
            <a:extLst>
              <a:ext uri="{FF2B5EF4-FFF2-40B4-BE49-F238E27FC236}">
                <a16:creationId xmlns:a16="http://schemas.microsoft.com/office/drawing/2014/main" id="{026C5AA1-DED0-2030-A0FC-E647619DEF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52"/>
          <a:stretch/>
        </p:blipFill>
        <p:spPr>
          <a:xfrm>
            <a:off x="2807415" y="3429000"/>
            <a:ext cx="6577170" cy="338327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9639068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127</TotalTime>
  <Words>307</Words>
  <Application>Microsoft Office PowerPoint</Application>
  <PresentationFormat>Široki zaslon</PresentationFormat>
  <Paragraphs>34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Značka</vt:lpstr>
      <vt:lpstr>STEAM  U ZAJEDNICI  I DRUŠTVU </vt:lpstr>
      <vt:lpstr>Kako biste željeli da obrazovanje izgleda u vašoj zajednici za 10 ili 15 godina? </vt:lpstr>
      <vt:lpstr>Svrha Građanskog odgoja i obrazovanja</vt:lpstr>
      <vt:lpstr>MEĐUNARODNI PROJEKT</vt:lpstr>
      <vt:lpstr>ŠKOLOM DO Ukrajine</vt:lpstr>
      <vt:lpstr>Stablo znanja</vt:lpstr>
      <vt:lpstr>Kad se male ruke slože</vt:lpstr>
      <vt:lpstr>Powertalk i predavanja </vt:lpstr>
      <vt:lpstr>POWERTALK </vt:lpstr>
      <vt:lpstr>Zajedno uz umirovljenike</vt:lpstr>
      <vt:lpstr>Aktivnosti partnera projekta</vt:lpstr>
      <vt:lpstr>Kako biste vi kroz stem razvijali svijest o volontiranju?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 U ZAJEDNICI  I DRUŠTVU</dc:title>
  <dc:creator>Maja Mačinko Kovač</dc:creator>
  <cp:lastModifiedBy>Anita Kanić</cp:lastModifiedBy>
  <cp:revision>22</cp:revision>
  <dcterms:created xsi:type="dcterms:W3CDTF">2022-09-29T13:28:00Z</dcterms:created>
  <dcterms:modified xsi:type="dcterms:W3CDTF">2022-09-30T17:23:24Z</dcterms:modified>
</cp:coreProperties>
</file>