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1A1A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3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A6F4-D482-440C-B0AB-6201AED90815}" type="datetimeFigureOut">
              <a:rPr lang="hr-HR" smtClean="0"/>
              <a:t>1.10.2022.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AEED-0A8B-452B-BB8B-A17465F3DD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730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A6F4-D482-440C-B0AB-6201AED90815}" type="datetimeFigureOut">
              <a:rPr lang="hr-HR" smtClean="0"/>
              <a:t>1.10.2022.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AEED-0A8B-452B-BB8B-A17465F3DD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2705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A6F4-D482-440C-B0AB-6201AED90815}" type="datetimeFigureOut">
              <a:rPr lang="hr-HR" smtClean="0"/>
              <a:t>1.10.2022.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AEED-0A8B-452B-BB8B-A17465F3DD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2248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A6F4-D482-440C-B0AB-6201AED90815}" type="datetimeFigureOut">
              <a:rPr lang="hr-HR" smtClean="0"/>
              <a:t>1.10.2022.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AEED-0A8B-452B-BB8B-A17465F3DD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4979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A6F4-D482-440C-B0AB-6201AED90815}" type="datetimeFigureOut">
              <a:rPr lang="hr-HR" smtClean="0"/>
              <a:t>1.10.2022.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AEED-0A8B-452B-BB8B-A17465F3DD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7136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A6F4-D482-440C-B0AB-6201AED90815}" type="datetimeFigureOut">
              <a:rPr lang="hr-HR" smtClean="0"/>
              <a:t>1.10.2022.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AEED-0A8B-452B-BB8B-A17465F3DD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1886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A6F4-D482-440C-B0AB-6201AED90815}" type="datetimeFigureOut">
              <a:rPr lang="hr-HR" smtClean="0"/>
              <a:t>1.10.2022.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AEED-0A8B-452B-BB8B-A17465F3DD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7537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A6F4-D482-440C-B0AB-6201AED90815}" type="datetimeFigureOut">
              <a:rPr lang="hr-HR" smtClean="0"/>
              <a:t>1.10.2022.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AEED-0A8B-452B-BB8B-A17465F3DD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5997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A6F4-D482-440C-B0AB-6201AED90815}" type="datetimeFigureOut">
              <a:rPr lang="hr-HR" smtClean="0"/>
              <a:t>1.10.2022.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AEED-0A8B-452B-BB8B-A17465F3DD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5812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A6F4-D482-440C-B0AB-6201AED90815}" type="datetimeFigureOut">
              <a:rPr lang="hr-HR" smtClean="0"/>
              <a:t>1.10.2022.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AEED-0A8B-452B-BB8B-A17465F3DD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8625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CA6F4-D482-440C-B0AB-6201AED90815}" type="datetimeFigureOut">
              <a:rPr lang="hr-HR" smtClean="0"/>
              <a:t>1.10.2022.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2AEED-0A8B-452B-BB8B-A17465F3DD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9515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CA6F4-D482-440C-B0AB-6201AED90815}" type="datetimeFigureOut">
              <a:rPr lang="hr-HR" smtClean="0"/>
              <a:t>1.10.2022.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2AEED-0A8B-452B-BB8B-A17465F3DD0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82348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wokwi_cu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1A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C36A6B-90F5-4AC7-8BD9-B1C75DEBD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818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hr-HR" b="1" dirty="0" err="1"/>
              <a:t>Wokwi</a:t>
            </a:r>
            <a:r>
              <a:rPr lang="hr-HR" b="1" dirty="0"/>
              <a:t> IOT, </a:t>
            </a:r>
            <a:r>
              <a:rPr lang="hr-HR" b="1" dirty="0" err="1"/>
              <a:t>Arduino</a:t>
            </a:r>
            <a:r>
              <a:rPr lang="hr-HR" b="1" dirty="0"/>
              <a:t>, </a:t>
            </a:r>
            <a:r>
              <a:rPr lang="hr-HR" b="1" dirty="0" err="1"/>
              <a:t>Raspberry</a:t>
            </a:r>
            <a:r>
              <a:rPr lang="hr-HR" b="1" dirty="0"/>
              <a:t> Pi Pico, ESP32 on-line simulator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96DF53D-F7E2-4A59-9A67-DBE2B4C53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9713" y="4326013"/>
            <a:ext cx="9144000" cy="1655762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92B4B03-E2CD-4969-9990-D54560DA5B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8930"/>
          <a:stretch/>
        </p:blipFill>
        <p:spPr>
          <a:xfrm>
            <a:off x="0" y="25526"/>
            <a:ext cx="12219065" cy="1935622"/>
          </a:xfrm>
          <a:prstGeom prst="rect">
            <a:avLst/>
          </a:prstGeom>
        </p:spPr>
      </p:pic>
      <p:pic>
        <p:nvPicPr>
          <p:cNvPr id="7" name="Untitled Project">
            <a:hlinkClick r:id="" action="ppaction://media"/>
            <a:extLst>
              <a:ext uri="{FF2B5EF4-FFF2-40B4-BE49-F238E27FC236}">
                <a16:creationId xmlns:a16="http://schemas.microsoft.com/office/drawing/2014/main" id="{2E7E7FC1-D256-47AB-8B6D-ECB6633E1A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5730" y="4326013"/>
            <a:ext cx="12063335" cy="104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4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34B447A-059F-44FB-8DD1-98562CFC5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1. Dio radionice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C9C5AC1-F33F-4FB1-9A37-0A133A10F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Usporedba </a:t>
            </a:r>
            <a:r>
              <a:rPr lang="hr-HR" dirty="0" err="1"/>
              <a:t>Wokwi</a:t>
            </a:r>
            <a:r>
              <a:rPr lang="hr-HR" dirty="0"/>
              <a:t> i </a:t>
            </a:r>
            <a:r>
              <a:rPr lang="hr-HR" dirty="0" err="1"/>
              <a:t>Tinkercad</a:t>
            </a:r>
            <a:r>
              <a:rPr lang="hr-HR" dirty="0"/>
              <a:t> simulatora</a:t>
            </a:r>
          </a:p>
          <a:p>
            <a:r>
              <a:rPr lang="hr-HR" dirty="0"/>
              <a:t>Uvod u sučelje</a:t>
            </a:r>
          </a:p>
          <a:p>
            <a:pPr lvl="1"/>
            <a:r>
              <a:rPr lang="hr-HR" dirty="0"/>
              <a:t>Odabir vrste procesora/</a:t>
            </a:r>
            <a:r>
              <a:rPr lang="hr-HR" dirty="0" err="1"/>
              <a:t>mikroupravljača</a:t>
            </a:r>
            <a:endParaRPr lang="hr-HR" dirty="0"/>
          </a:p>
          <a:p>
            <a:pPr lvl="1"/>
            <a:r>
              <a:rPr lang="hr-HR" dirty="0"/>
              <a:t>Pohrana i učitavanje radova u oblaku</a:t>
            </a:r>
          </a:p>
          <a:p>
            <a:pPr lvl="1"/>
            <a:r>
              <a:rPr lang="hr-HR" dirty="0"/>
              <a:t>Pohrana i učitavanje radova sa lokalnog računala</a:t>
            </a:r>
          </a:p>
          <a:p>
            <a:pPr lvl="1"/>
            <a:r>
              <a:rPr lang="hr-HR" dirty="0"/>
              <a:t>Pregled komponenti</a:t>
            </a:r>
          </a:p>
          <a:p>
            <a:pPr lvl="1"/>
            <a:r>
              <a:rPr lang="hr-HR" dirty="0"/>
              <a:t>Dodavanje komponenata</a:t>
            </a:r>
          </a:p>
          <a:p>
            <a:pPr lvl="1"/>
            <a:r>
              <a:rPr lang="hr-HR" dirty="0"/>
              <a:t>Podešavanje parametara komponenti</a:t>
            </a:r>
          </a:p>
          <a:p>
            <a:pPr lvl="1"/>
            <a:r>
              <a:rPr lang="hr-HR" dirty="0"/>
              <a:t>Podešavanje parametara komponenti u konfiguracijskom dijagramu</a:t>
            </a:r>
          </a:p>
          <a:p>
            <a:pPr lvl="1"/>
            <a:r>
              <a:rPr lang="hr-HR" dirty="0"/>
              <a:t>Povezivanje komponenti</a:t>
            </a:r>
          </a:p>
          <a:p>
            <a:pPr lvl="1"/>
            <a:r>
              <a:rPr lang="hr-HR" dirty="0"/>
              <a:t>Pokretanje simulacije</a:t>
            </a:r>
          </a:p>
          <a:p>
            <a:pPr lvl="1"/>
            <a:endParaRPr lang="hr-HR" dirty="0"/>
          </a:p>
          <a:p>
            <a:pPr lvl="1"/>
            <a:endParaRPr lang="hr-HR" dirty="0"/>
          </a:p>
          <a:p>
            <a:pPr lvl="1"/>
            <a:endParaRPr lang="hr-HR" dirty="0"/>
          </a:p>
          <a:p>
            <a:pPr lvl="1"/>
            <a:endParaRPr lang="hr-HR" dirty="0"/>
          </a:p>
          <a:p>
            <a:pPr lvl="1"/>
            <a:endParaRPr lang="hr-HR" dirty="0"/>
          </a:p>
          <a:p>
            <a:pPr lvl="1"/>
            <a:endParaRPr lang="hr-HR" dirty="0"/>
          </a:p>
          <a:p>
            <a:pPr lvl="1"/>
            <a:endParaRPr lang="hr-HR" dirty="0"/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02715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C1DD6B-FBCD-4C64-BE7C-555880588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2. Dio radionice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F91DD2C-3BEA-43D2-9E5A-9245B0F0C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Baza gotovih simulacija i primjera kodova</a:t>
            </a:r>
          </a:p>
          <a:p>
            <a:r>
              <a:rPr lang="hr-HR" dirty="0"/>
              <a:t>Izrada igrice</a:t>
            </a:r>
          </a:p>
          <a:p>
            <a:pPr lvl="1"/>
            <a:r>
              <a:rPr lang="hr-HR" dirty="0"/>
              <a:t>Bacanje kocke na 8x8 matričnom displeju</a:t>
            </a:r>
          </a:p>
          <a:p>
            <a:r>
              <a:rPr lang="hr-HR" dirty="0"/>
              <a:t>Usporedba </a:t>
            </a:r>
            <a:r>
              <a:rPr lang="hr-HR" dirty="0" err="1"/>
              <a:t>Tetris</a:t>
            </a:r>
            <a:r>
              <a:rPr lang="hr-HR" dirty="0"/>
              <a:t> igre na realnom hardveru i simulatoru</a:t>
            </a:r>
          </a:p>
          <a:p>
            <a:pPr lvl="1"/>
            <a:endParaRPr lang="hr-HR" dirty="0"/>
          </a:p>
          <a:p>
            <a:pPr lvl="1"/>
            <a:endParaRPr lang="hr-HR" dirty="0"/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32920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72C958-286D-4A4C-A1B4-A72118E16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Link na materijale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0404865-E4F3-46F7-8CB1-90D722EF6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https://bit.ly/wokwi_cuc</a:t>
            </a:r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38896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97</Words>
  <Application>Microsoft Office PowerPoint</Application>
  <PresentationFormat>Široki zaslon</PresentationFormat>
  <Paragraphs>27</Paragraphs>
  <Slides>4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Wokwi IOT, Arduino, Raspberry Pi Pico, ESP32 on-line simulator</vt:lpstr>
      <vt:lpstr>1. Dio radionice</vt:lpstr>
      <vt:lpstr>2. Dio radionice</vt:lpstr>
      <vt:lpstr>Link na materijale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Wokwi IOT, Arduino, Raspberry Pi Pico, ESP32 on-line simulator</dc:title>
  <dc:creator>Windows User</dc:creator>
  <cp:lastModifiedBy>Windows User</cp:lastModifiedBy>
  <cp:revision>8</cp:revision>
  <dcterms:created xsi:type="dcterms:W3CDTF">2022-09-29T23:45:06Z</dcterms:created>
  <dcterms:modified xsi:type="dcterms:W3CDTF">2022-10-01T19:46:22Z</dcterms:modified>
</cp:coreProperties>
</file>