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B34A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09061-5472-DDD5-391B-CA075F6B5FEA}" v="78" dt="2022-10-24T07:28:17.729"/>
    <p1510:client id="{8206D13F-55A1-49E7-86FE-9380174FC23B}" v="281" dt="2022-10-24T14:42:22.792"/>
    <p1510:client id="{A488A4BF-E651-4534-8779-91DAD87C7291}" v="161" dt="2022-10-24T21:43:12.489"/>
    <p1510:client id="{D61568D7-88AE-417E-BE52-32502D29C291}" v="69" dt="2022-10-24T14:27:25.173"/>
    <p1510:client id="{F03F408E-5137-45B4-AA2B-C574B8B5528D}" v="667" dt="2022-10-21T13:29:34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709" autoAdjust="0"/>
  </p:normalViewPr>
  <p:slideViewPr>
    <p:cSldViewPr snapToGrid="0" snapToObjects="1">
      <p:cViewPr varScale="1">
        <p:scale>
          <a:sx n="81" d="100"/>
          <a:sy n="81" d="100"/>
        </p:scale>
        <p:origin x="55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9" d="100"/>
          <a:sy n="169" d="100"/>
        </p:scale>
        <p:origin x="54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lav Major" userId="S::mmajor@carnet.hr::bc5598c9-23d6-41f4-a406-42a344397afa" providerId="AD" clId="Web-{D61568D7-88AE-417E-BE52-32502D29C291}"/>
    <pc:docChg chg="modSld">
      <pc:chgData name="Mislav Major" userId="S::mmajor@carnet.hr::bc5598c9-23d6-41f4-a406-42a344397afa" providerId="AD" clId="Web-{D61568D7-88AE-417E-BE52-32502D29C291}" dt="2022-10-24T14:27:25.173" v="43" actId="20577"/>
      <pc:docMkLst>
        <pc:docMk/>
      </pc:docMkLst>
      <pc:sldChg chg="addSp modSp addAnim">
        <pc:chgData name="Mislav Major" userId="S::mmajor@carnet.hr::bc5598c9-23d6-41f4-a406-42a344397afa" providerId="AD" clId="Web-{D61568D7-88AE-417E-BE52-32502D29C291}" dt="2022-10-24T14:17:05.457" v="15" actId="14100"/>
        <pc:sldMkLst>
          <pc:docMk/>
          <pc:sldMk cId="2889419247" sldId="262"/>
        </pc:sldMkLst>
        <pc:spChg chg="add mod">
          <ac:chgData name="Mislav Major" userId="S::mmajor@carnet.hr::bc5598c9-23d6-41f4-a406-42a344397afa" providerId="AD" clId="Web-{D61568D7-88AE-417E-BE52-32502D29C291}" dt="2022-10-24T14:17:05.457" v="15" actId="14100"/>
          <ac:spMkLst>
            <pc:docMk/>
            <pc:sldMk cId="2889419247" sldId="262"/>
            <ac:spMk id="4" creationId="{0A530F7C-FF13-6DFE-18E3-CF513F755AA0}"/>
          </ac:spMkLst>
        </pc:spChg>
      </pc:sldChg>
      <pc:sldChg chg="modSp">
        <pc:chgData name="Mislav Major" userId="S::mmajor@carnet.hr::bc5598c9-23d6-41f4-a406-42a344397afa" providerId="AD" clId="Web-{D61568D7-88AE-417E-BE52-32502D29C291}" dt="2022-10-24T14:27:25.173" v="43" actId="20577"/>
        <pc:sldMkLst>
          <pc:docMk/>
          <pc:sldMk cId="3348504791" sldId="267"/>
        </pc:sldMkLst>
        <pc:spChg chg="mod">
          <ac:chgData name="Mislav Major" userId="S::mmajor@carnet.hr::bc5598c9-23d6-41f4-a406-42a344397afa" providerId="AD" clId="Web-{D61568D7-88AE-417E-BE52-32502D29C291}" dt="2022-10-24T14:27:25.173" v="43" actId="20577"/>
          <ac:spMkLst>
            <pc:docMk/>
            <pc:sldMk cId="3348504791" sldId="267"/>
            <ac:spMk id="3" creationId="{2E8FB6F4-0598-BC69-163D-4328C87B42F1}"/>
          </ac:spMkLst>
        </pc:spChg>
      </pc:sldChg>
    </pc:docChg>
  </pc:docChgLst>
  <pc:docChgLst>
    <pc:chgData name="Mislav Major" userId="S::mmajor@carnet.hr::bc5598c9-23d6-41f4-a406-42a344397afa" providerId="AD" clId="Web-{A488A4BF-E651-4534-8779-91DAD87C7291}"/>
    <pc:docChg chg="modSld">
      <pc:chgData name="Mislav Major" userId="S::mmajor@carnet.hr::bc5598c9-23d6-41f4-a406-42a344397afa" providerId="AD" clId="Web-{A488A4BF-E651-4534-8779-91DAD87C7291}" dt="2022-10-24T21:43:12.489" v="79" actId="1076"/>
      <pc:docMkLst>
        <pc:docMk/>
      </pc:docMkLst>
      <pc:sldChg chg="addSp modSp">
        <pc:chgData name="Mislav Major" userId="S::mmajor@carnet.hr::bc5598c9-23d6-41f4-a406-42a344397afa" providerId="AD" clId="Web-{A488A4BF-E651-4534-8779-91DAD87C7291}" dt="2022-10-24T21:43:12.489" v="79" actId="1076"/>
        <pc:sldMkLst>
          <pc:docMk/>
          <pc:sldMk cId="785264676" sldId="269"/>
        </pc:sldMkLst>
        <pc:spChg chg="mod">
          <ac:chgData name="Mislav Major" userId="S::mmajor@carnet.hr::bc5598c9-23d6-41f4-a406-42a344397afa" providerId="AD" clId="Web-{A488A4BF-E651-4534-8779-91DAD87C7291}" dt="2022-10-24T21:41:25.205" v="63" actId="20577"/>
          <ac:spMkLst>
            <pc:docMk/>
            <pc:sldMk cId="785264676" sldId="269"/>
            <ac:spMk id="2" creationId="{508E974C-4868-3B87-8230-BA6999F53F98}"/>
          </ac:spMkLst>
        </pc:spChg>
        <pc:spChg chg="add mod">
          <ac:chgData name="Mislav Major" userId="S::mmajor@carnet.hr::bc5598c9-23d6-41f4-a406-42a344397afa" providerId="AD" clId="Web-{A488A4BF-E651-4534-8779-91DAD87C7291}" dt="2022-10-24T21:43:12.489" v="79" actId="1076"/>
          <ac:spMkLst>
            <pc:docMk/>
            <pc:sldMk cId="785264676" sldId="269"/>
            <ac:spMk id="4" creationId="{8B8D7A53-8F53-94B6-0A6D-B184C2DD7337}"/>
          </ac:spMkLst>
        </pc:spChg>
      </pc:sldChg>
      <pc:sldChg chg="modSp">
        <pc:chgData name="Mislav Major" userId="S::mmajor@carnet.hr::bc5598c9-23d6-41f4-a406-42a344397afa" providerId="AD" clId="Web-{A488A4BF-E651-4534-8779-91DAD87C7291}" dt="2022-10-24T21:41:40.924" v="64" actId="1076"/>
        <pc:sldMkLst>
          <pc:docMk/>
          <pc:sldMk cId="2638698455" sldId="270"/>
        </pc:sldMkLst>
        <pc:picChg chg="mod">
          <ac:chgData name="Mislav Major" userId="S::mmajor@carnet.hr::bc5598c9-23d6-41f4-a406-42a344397afa" providerId="AD" clId="Web-{A488A4BF-E651-4534-8779-91DAD87C7291}" dt="2022-10-24T21:41:40.924" v="64" actId="1076"/>
          <ac:picMkLst>
            <pc:docMk/>
            <pc:sldMk cId="2638698455" sldId="270"/>
            <ac:picMk id="3" creationId="{401924AD-4929-6F92-3118-AE4A944F1C74}"/>
          </ac:picMkLst>
        </pc:picChg>
      </pc:sldChg>
    </pc:docChg>
  </pc:docChgLst>
  <pc:docChgLst>
    <pc:chgData name="Mislav Major" userId="S::mmajor@carnet.hr::bc5598c9-23d6-41f4-a406-42a344397afa" providerId="AD" clId="Web-{8206D13F-55A1-49E7-86FE-9380174FC23B}"/>
    <pc:docChg chg="modSld">
      <pc:chgData name="Mislav Major" userId="S::mmajor@carnet.hr::bc5598c9-23d6-41f4-a406-42a344397afa" providerId="AD" clId="Web-{8206D13F-55A1-49E7-86FE-9380174FC23B}" dt="2022-10-24T14:42:22.307" v="146" actId="20577"/>
      <pc:docMkLst>
        <pc:docMk/>
      </pc:docMkLst>
      <pc:sldChg chg="addSp modSp">
        <pc:chgData name="Mislav Major" userId="S::mmajor@carnet.hr::bc5598c9-23d6-41f4-a406-42a344397afa" providerId="AD" clId="Web-{8206D13F-55A1-49E7-86FE-9380174FC23B}" dt="2022-10-24T14:36:22.656" v="74" actId="20577"/>
        <pc:sldMkLst>
          <pc:docMk/>
          <pc:sldMk cId="2886643587" sldId="268"/>
        </pc:sldMkLst>
        <pc:spChg chg="add mod">
          <ac:chgData name="Mislav Major" userId="S::mmajor@carnet.hr::bc5598c9-23d6-41f4-a406-42a344397afa" providerId="AD" clId="Web-{8206D13F-55A1-49E7-86FE-9380174FC23B}" dt="2022-10-24T14:36:22.656" v="74" actId="20577"/>
          <ac:spMkLst>
            <pc:docMk/>
            <pc:sldMk cId="2886643587" sldId="268"/>
            <ac:spMk id="4" creationId="{31CCACA6-E739-9398-4DC5-0925454EB3D5}"/>
          </ac:spMkLst>
        </pc:spChg>
      </pc:sldChg>
      <pc:sldChg chg="addSp modSp">
        <pc:chgData name="Mislav Major" userId="S::mmajor@carnet.hr::bc5598c9-23d6-41f4-a406-42a344397afa" providerId="AD" clId="Web-{8206D13F-55A1-49E7-86FE-9380174FC23B}" dt="2022-10-24T14:42:22.307" v="146" actId="20577"/>
        <pc:sldMkLst>
          <pc:docMk/>
          <pc:sldMk cId="2638698455" sldId="270"/>
        </pc:sldMkLst>
        <pc:spChg chg="add mod">
          <ac:chgData name="Mislav Major" userId="S::mmajor@carnet.hr::bc5598c9-23d6-41f4-a406-42a344397afa" providerId="AD" clId="Web-{8206D13F-55A1-49E7-86FE-9380174FC23B}" dt="2022-10-24T14:42:22.307" v="146" actId="20577"/>
          <ac:spMkLst>
            <pc:docMk/>
            <pc:sldMk cId="2638698455" sldId="270"/>
            <ac:spMk id="5" creationId="{949F17E9-8975-3A91-00B2-F844605F6C12}"/>
          </ac:spMkLst>
        </pc:spChg>
        <pc:picChg chg="add mod">
          <ac:chgData name="Mislav Major" userId="S::mmajor@carnet.hr::bc5598c9-23d6-41f4-a406-42a344397afa" providerId="AD" clId="Web-{8206D13F-55A1-49E7-86FE-9380174FC23B}" dt="2022-10-24T14:39:17.833" v="95" actId="1076"/>
          <ac:picMkLst>
            <pc:docMk/>
            <pc:sldMk cId="2638698455" sldId="270"/>
            <ac:picMk id="3" creationId="{401924AD-4929-6F92-3118-AE4A944F1C74}"/>
          </ac:picMkLst>
        </pc:picChg>
      </pc:sldChg>
    </pc:docChg>
  </pc:docChgLst>
  <pc:docChgLst>
    <pc:chgData name="Dunja Ivković" userId="cb45b2f3-573e-4b6e-9f69-fd25eeec0175" providerId="ADAL" clId="{F03F408E-5137-45B4-AA2B-C574B8B5528D}"/>
    <pc:docChg chg="undo custSel addSld delSld modSld sldOrd">
      <pc:chgData name="Dunja Ivković" userId="cb45b2f3-573e-4b6e-9f69-fd25eeec0175" providerId="ADAL" clId="{F03F408E-5137-45B4-AA2B-C574B8B5528D}" dt="2022-10-21T13:33:07.314" v="1622" actId="20577"/>
      <pc:docMkLst>
        <pc:docMk/>
      </pc:docMkLst>
      <pc:sldChg chg="addSp delSp modSp mod modNotesTx">
        <pc:chgData name="Dunja Ivković" userId="cb45b2f3-573e-4b6e-9f69-fd25eeec0175" providerId="ADAL" clId="{F03F408E-5137-45B4-AA2B-C574B8B5528D}" dt="2022-10-21T13:14:19.744" v="702" actId="20577"/>
        <pc:sldMkLst>
          <pc:docMk/>
          <pc:sldMk cId="3072475766" sldId="257"/>
        </pc:sldMkLst>
        <pc:spChg chg="mod">
          <ac:chgData name="Dunja Ivković" userId="cb45b2f3-573e-4b6e-9f69-fd25eeec0175" providerId="ADAL" clId="{F03F408E-5137-45B4-AA2B-C574B8B5528D}" dt="2022-10-21T12:58:12.518" v="118" actId="1076"/>
          <ac:spMkLst>
            <pc:docMk/>
            <pc:sldMk cId="3072475766" sldId="257"/>
            <ac:spMk id="4" creationId="{CB044E6F-889C-DE48-857B-40C696EF4AFD}"/>
          </ac:spMkLst>
        </pc:spChg>
        <pc:spChg chg="add del mod">
          <ac:chgData name="Dunja Ivković" userId="cb45b2f3-573e-4b6e-9f69-fd25eeec0175" providerId="ADAL" clId="{F03F408E-5137-45B4-AA2B-C574B8B5528D}" dt="2022-10-21T13:14:19.744" v="702" actId="20577"/>
          <ac:spMkLst>
            <pc:docMk/>
            <pc:sldMk cId="3072475766" sldId="257"/>
            <ac:spMk id="5" creationId="{BAE1FD6B-0F62-8D49-AE96-6CAA417BB333}"/>
          </ac:spMkLst>
        </pc:spChg>
        <pc:spChg chg="add del">
          <ac:chgData name="Dunja Ivković" userId="cb45b2f3-573e-4b6e-9f69-fd25eeec0175" providerId="ADAL" clId="{F03F408E-5137-45B4-AA2B-C574B8B5528D}" dt="2022-10-21T12:58:07.202" v="117" actId="478"/>
          <ac:spMkLst>
            <pc:docMk/>
            <pc:sldMk cId="3072475766" sldId="257"/>
            <ac:spMk id="6" creationId="{61D2E32A-CB8D-4044-9599-C16EB4F6E796}"/>
          </ac:spMkLst>
        </pc:spChg>
        <pc:spChg chg="del">
          <ac:chgData name="Dunja Ivković" userId="cb45b2f3-573e-4b6e-9f69-fd25eeec0175" providerId="ADAL" clId="{F03F408E-5137-45B4-AA2B-C574B8B5528D}" dt="2022-10-21T12:57:13.344" v="57" actId="478"/>
          <ac:spMkLst>
            <pc:docMk/>
            <pc:sldMk cId="3072475766" sldId="257"/>
            <ac:spMk id="7" creationId="{A42AAF3F-E79F-6E41-B42F-48C69DFC4896}"/>
          </ac:spMkLst>
        </pc:spChg>
      </pc:sldChg>
      <pc:sldChg chg="modSp mod">
        <pc:chgData name="Dunja Ivković" userId="cb45b2f3-573e-4b6e-9f69-fd25eeec0175" providerId="ADAL" clId="{F03F408E-5137-45B4-AA2B-C574B8B5528D}" dt="2022-10-21T12:56:23.935" v="25" actId="20577"/>
        <pc:sldMkLst>
          <pc:docMk/>
          <pc:sldMk cId="501116048" sldId="259"/>
        </pc:sldMkLst>
        <pc:spChg chg="mod">
          <ac:chgData name="Dunja Ivković" userId="cb45b2f3-573e-4b6e-9f69-fd25eeec0175" providerId="ADAL" clId="{F03F408E-5137-45B4-AA2B-C574B8B5528D}" dt="2022-10-21T12:56:23.935" v="25" actId="20577"/>
          <ac:spMkLst>
            <pc:docMk/>
            <pc:sldMk cId="501116048" sldId="259"/>
            <ac:spMk id="3" creationId="{B245D077-A397-A44B-AA76-CBB0FCB82393}"/>
          </ac:spMkLst>
        </pc:spChg>
      </pc:sldChg>
      <pc:sldChg chg="new del">
        <pc:chgData name="Dunja Ivković" userId="cb45b2f3-573e-4b6e-9f69-fd25eeec0175" providerId="ADAL" clId="{F03F408E-5137-45B4-AA2B-C574B8B5528D}" dt="2022-10-21T12:59:29.666" v="137" actId="47"/>
        <pc:sldMkLst>
          <pc:docMk/>
          <pc:sldMk cId="36968602" sldId="261"/>
        </pc:sldMkLst>
      </pc:sldChg>
      <pc:sldChg chg="addSp modSp new mod">
        <pc:chgData name="Dunja Ivković" userId="cb45b2f3-573e-4b6e-9f69-fd25eeec0175" providerId="ADAL" clId="{F03F408E-5137-45B4-AA2B-C574B8B5528D}" dt="2022-10-21T12:59:50.563" v="156" actId="1076"/>
        <pc:sldMkLst>
          <pc:docMk/>
          <pc:sldMk cId="2889419247" sldId="262"/>
        </pc:sldMkLst>
        <pc:spChg chg="add mod">
          <ac:chgData name="Dunja Ivković" userId="cb45b2f3-573e-4b6e-9f69-fd25eeec0175" providerId="ADAL" clId="{F03F408E-5137-45B4-AA2B-C574B8B5528D}" dt="2022-10-21T12:59:50.563" v="156" actId="1076"/>
          <ac:spMkLst>
            <pc:docMk/>
            <pc:sldMk cId="2889419247" sldId="262"/>
            <ac:spMk id="2" creationId="{508E974C-4868-3B87-8230-BA6999F53F98}"/>
          </ac:spMkLst>
        </pc:spChg>
      </pc:sldChg>
      <pc:sldChg chg="addSp modSp add mod modNotesTx">
        <pc:chgData name="Dunja Ivković" userId="cb45b2f3-573e-4b6e-9f69-fd25eeec0175" providerId="ADAL" clId="{F03F408E-5137-45B4-AA2B-C574B8B5528D}" dt="2022-10-21T13:33:07.314" v="1622" actId="20577"/>
        <pc:sldMkLst>
          <pc:docMk/>
          <pc:sldMk cId="1872027988" sldId="263"/>
        </pc:sldMkLst>
        <pc:spChg chg="mod">
          <ac:chgData name="Dunja Ivković" userId="cb45b2f3-573e-4b6e-9f69-fd25eeec0175" providerId="ADAL" clId="{F03F408E-5137-45B4-AA2B-C574B8B5528D}" dt="2022-10-21T13:18:13.129" v="1105" actId="20577"/>
          <ac:spMkLst>
            <pc:docMk/>
            <pc:sldMk cId="1872027988" sldId="263"/>
            <ac:spMk id="2" creationId="{508E974C-4868-3B87-8230-BA6999F53F98}"/>
          </ac:spMkLst>
        </pc:spChg>
        <pc:spChg chg="add mod">
          <ac:chgData name="Dunja Ivković" userId="cb45b2f3-573e-4b6e-9f69-fd25eeec0175" providerId="ADAL" clId="{F03F408E-5137-45B4-AA2B-C574B8B5528D}" dt="2022-10-21T13:02:01.371" v="341" actId="20577"/>
          <ac:spMkLst>
            <pc:docMk/>
            <pc:sldMk cId="1872027988" sldId="263"/>
            <ac:spMk id="3" creationId="{959DB4FD-B766-C348-1CA6-59166AF48C37}"/>
          </ac:spMkLst>
        </pc:spChg>
      </pc:sldChg>
      <pc:sldChg chg="addSp modSp add mod modNotesTx">
        <pc:chgData name="Dunja Ivković" userId="cb45b2f3-573e-4b6e-9f69-fd25eeec0175" providerId="ADAL" clId="{F03F408E-5137-45B4-AA2B-C574B8B5528D}" dt="2022-10-21T13:22:20.770" v="1139" actId="113"/>
        <pc:sldMkLst>
          <pc:docMk/>
          <pc:sldMk cId="4043048314" sldId="264"/>
        </pc:sldMkLst>
        <pc:spChg chg="mod">
          <ac:chgData name="Dunja Ivković" userId="cb45b2f3-573e-4b6e-9f69-fd25eeec0175" providerId="ADAL" clId="{F03F408E-5137-45B4-AA2B-C574B8B5528D}" dt="2022-10-21T13:16:44.851" v="1035" actId="20577"/>
          <ac:spMkLst>
            <pc:docMk/>
            <pc:sldMk cId="4043048314" sldId="264"/>
            <ac:spMk id="2" creationId="{508E974C-4868-3B87-8230-BA6999F53F98}"/>
          </ac:spMkLst>
        </pc:spChg>
        <pc:spChg chg="add mod">
          <ac:chgData name="Dunja Ivković" userId="cb45b2f3-573e-4b6e-9f69-fd25eeec0175" providerId="ADAL" clId="{F03F408E-5137-45B4-AA2B-C574B8B5528D}" dt="2022-10-21T13:22:20.770" v="1139" actId="113"/>
          <ac:spMkLst>
            <pc:docMk/>
            <pc:sldMk cId="4043048314" sldId="264"/>
            <ac:spMk id="3" creationId="{65AA5AF3-88B7-78B1-61FD-6A8BED349FE4}"/>
          </ac:spMkLst>
        </pc:spChg>
      </pc:sldChg>
      <pc:sldChg chg="addSp delSp modSp add mod modNotesTx">
        <pc:chgData name="Dunja Ivković" userId="cb45b2f3-573e-4b6e-9f69-fd25eeec0175" providerId="ADAL" clId="{F03F408E-5137-45B4-AA2B-C574B8B5528D}" dt="2022-10-21T13:31:59.230" v="1456" actId="20577"/>
        <pc:sldMkLst>
          <pc:docMk/>
          <pc:sldMk cId="3034938059" sldId="265"/>
        </pc:sldMkLst>
        <pc:spChg chg="mod">
          <ac:chgData name="Dunja Ivković" userId="cb45b2f3-573e-4b6e-9f69-fd25eeec0175" providerId="ADAL" clId="{F03F408E-5137-45B4-AA2B-C574B8B5528D}" dt="2022-10-21T13:16:30.108" v="1023" actId="20577"/>
          <ac:spMkLst>
            <pc:docMk/>
            <pc:sldMk cId="3034938059" sldId="265"/>
            <ac:spMk id="2" creationId="{508E974C-4868-3B87-8230-BA6999F53F98}"/>
          </ac:spMkLst>
        </pc:spChg>
        <pc:spChg chg="add del mod">
          <ac:chgData name="Dunja Ivković" userId="cb45b2f3-573e-4b6e-9f69-fd25eeec0175" providerId="ADAL" clId="{F03F408E-5137-45B4-AA2B-C574B8B5528D}" dt="2022-10-21T13:07:38.456" v="444"/>
          <ac:spMkLst>
            <pc:docMk/>
            <pc:sldMk cId="3034938059" sldId="265"/>
            <ac:spMk id="3" creationId="{673ED74D-3C99-74DA-0D44-22536740A519}"/>
          </ac:spMkLst>
        </pc:spChg>
        <pc:spChg chg="add mod">
          <ac:chgData name="Dunja Ivković" userId="cb45b2f3-573e-4b6e-9f69-fd25eeec0175" providerId="ADAL" clId="{F03F408E-5137-45B4-AA2B-C574B8B5528D}" dt="2022-10-21T13:31:59.230" v="1456" actId="20577"/>
          <ac:spMkLst>
            <pc:docMk/>
            <pc:sldMk cId="3034938059" sldId="265"/>
            <ac:spMk id="4" creationId="{A667A8C1-E765-0216-F6B5-D13BD991F14D}"/>
          </ac:spMkLst>
        </pc:spChg>
      </pc:sldChg>
      <pc:sldChg chg="addSp modSp add mod ord modNotesTx">
        <pc:chgData name="Dunja Ivković" userId="cb45b2f3-573e-4b6e-9f69-fd25eeec0175" providerId="ADAL" clId="{F03F408E-5137-45B4-AA2B-C574B8B5528D}" dt="2022-10-21T13:32:43.754" v="1556" actId="20577"/>
        <pc:sldMkLst>
          <pc:docMk/>
          <pc:sldMk cId="2621999716" sldId="266"/>
        </pc:sldMkLst>
        <pc:spChg chg="mod">
          <ac:chgData name="Dunja Ivković" userId="cb45b2f3-573e-4b6e-9f69-fd25eeec0175" providerId="ADAL" clId="{F03F408E-5137-45B4-AA2B-C574B8B5528D}" dt="2022-10-21T13:16:35.065" v="1029" actId="20577"/>
          <ac:spMkLst>
            <pc:docMk/>
            <pc:sldMk cId="2621999716" sldId="266"/>
            <ac:spMk id="2" creationId="{508E974C-4868-3B87-8230-BA6999F53F98}"/>
          </ac:spMkLst>
        </pc:spChg>
        <pc:spChg chg="add mod">
          <ac:chgData name="Dunja Ivković" userId="cb45b2f3-573e-4b6e-9f69-fd25eeec0175" providerId="ADAL" clId="{F03F408E-5137-45B4-AA2B-C574B8B5528D}" dt="2022-10-21T13:28:54.661" v="1245" actId="20577"/>
          <ac:spMkLst>
            <pc:docMk/>
            <pc:sldMk cId="2621999716" sldId="266"/>
            <ac:spMk id="3" creationId="{47FFC1E1-F3FF-4903-2275-37DB385CA134}"/>
          </ac:spMkLst>
        </pc:spChg>
      </pc:sldChg>
      <pc:sldChg chg="addSp modSp add mod modNotesTx">
        <pc:chgData name="Dunja Ivković" userId="cb45b2f3-573e-4b6e-9f69-fd25eeec0175" providerId="ADAL" clId="{F03F408E-5137-45B4-AA2B-C574B8B5528D}" dt="2022-10-21T13:11:08.004" v="600"/>
        <pc:sldMkLst>
          <pc:docMk/>
          <pc:sldMk cId="3348504791" sldId="267"/>
        </pc:sldMkLst>
        <pc:spChg chg="mod">
          <ac:chgData name="Dunja Ivković" userId="cb45b2f3-573e-4b6e-9f69-fd25eeec0175" providerId="ADAL" clId="{F03F408E-5137-45B4-AA2B-C574B8B5528D}" dt="2022-10-21T13:10:02.544" v="592" actId="20577"/>
          <ac:spMkLst>
            <pc:docMk/>
            <pc:sldMk cId="3348504791" sldId="267"/>
            <ac:spMk id="2" creationId="{508E974C-4868-3B87-8230-BA6999F53F98}"/>
          </ac:spMkLst>
        </pc:spChg>
        <pc:spChg chg="add mod">
          <ac:chgData name="Dunja Ivković" userId="cb45b2f3-573e-4b6e-9f69-fd25eeec0175" providerId="ADAL" clId="{F03F408E-5137-45B4-AA2B-C574B8B5528D}" dt="2022-10-21T13:11:01.220" v="599" actId="5793"/>
          <ac:spMkLst>
            <pc:docMk/>
            <pc:sldMk cId="3348504791" sldId="267"/>
            <ac:spMk id="3" creationId="{2E8FB6F4-0598-BC69-163D-4328C87B42F1}"/>
          </ac:spMkLst>
        </pc:spChg>
      </pc:sldChg>
      <pc:sldChg chg="modSp add mod modNotesTx">
        <pc:chgData name="Dunja Ivković" userId="cb45b2f3-573e-4b6e-9f69-fd25eeec0175" providerId="ADAL" clId="{F03F408E-5137-45B4-AA2B-C574B8B5528D}" dt="2022-10-21T13:11:27.203" v="620"/>
        <pc:sldMkLst>
          <pc:docMk/>
          <pc:sldMk cId="2886643587" sldId="268"/>
        </pc:sldMkLst>
        <pc:spChg chg="mod">
          <ac:chgData name="Dunja Ivković" userId="cb45b2f3-573e-4b6e-9f69-fd25eeec0175" providerId="ADAL" clId="{F03F408E-5137-45B4-AA2B-C574B8B5528D}" dt="2022-10-21T13:11:20.419" v="619" actId="20577"/>
          <ac:spMkLst>
            <pc:docMk/>
            <pc:sldMk cId="2886643587" sldId="268"/>
            <ac:spMk id="2" creationId="{508E974C-4868-3B87-8230-BA6999F53F98}"/>
          </ac:spMkLst>
        </pc:spChg>
      </pc:sldChg>
      <pc:sldChg chg="modSp add mod">
        <pc:chgData name="Dunja Ivković" userId="cb45b2f3-573e-4b6e-9f69-fd25eeec0175" providerId="ADAL" clId="{F03F408E-5137-45B4-AA2B-C574B8B5528D}" dt="2022-10-21T13:11:39.891" v="639" actId="20577"/>
        <pc:sldMkLst>
          <pc:docMk/>
          <pc:sldMk cId="785264676" sldId="269"/>
        </pc:sldMkLst>
        <pc:spChg chg="mod">
          <ac:chgData name="Dunja Ivković" userId="cb45b2f3-573e-4b6e-9f69-fd25eeec0175" providerId="ADAL" clId="{F03F408E-5137-45B4-AA2B-C574B8B5528D}" dt="2022-10-21T13:11:39.891" v="639" actId="20577"/>
          <ac:spMkLst>
            <pc:docMk/>
            <pc:sldMk cId="785264676" sldId="269"/>
            <ac:spMk id="2" creationId="{508E974C-4868-3B87-8230-BA6999F53F98}"/>
          </ac:spMkLst>
        </pc:spChg>
      </pc:sldChg>
      <pc:sldChg chg="modSp add mod">
        <pc:chgData name="Dunja Ivković" userId="cb45b2f3-573e-4b6e-9f69-fd25eeec0175" providerId="ADAL" clId="{F03F408E-5137-45B4-AA2B-C574B8B5528D}" dt="2022-10-21T13:12:00.010" v="652" actId="20577"/>
        <pc:sldMkLst>
          <pc:docMk/>
          <pc:sldMk cId="2638698455" sldId="270"/>
        </pc:sldMkLst>
        <pc:spChg chg="mod">
          <ac:chgData name="Dunja Ivković" userId="cb45b2f3-573e-4b6e-9f69-fd25eeec0175" providerId="ADAL" clId="{F03F408E-5137-45B4-AA2B-C574B8B5528D}" dt="2022-10-21T13:12:00.010" v="652" actId="20577"/>
          <ac:spMkLst>
            <pc:docMk/>
            <pc:sldMk cId="2638698455" sldId="270"/>
            <ac:spMk id="2" creationId="{508E974C-4868-3B87-8230-BA6999F53F98}"/>
          </ac:spMkLst>
        </pc:spChg>
      </pc:sldChg>
      <pc:sldChg chg="modSp add mod">
        <pc:chgData name="Dunja Ivković" userId="cb45b2f3-573e-4b6e-9f69-fd25eeec0175" providerId="ADAL" clId="{F03F408E-5137-45B4-AA2B-C574B8B5528D}" dt="2022-10-21T13:12:16.255" v="661" actId="20577"/>
        <pc:sldMkLst>
          <pc:docMk/>
          <pc:sldMk cId="24370205" sldId="271"/>
        </pc:sldMkLst>
        <pc:spChg chg="mod">
          <ac:chgData name="Dunja Ivković" userId="cb45b2f3-573e-4b6e-9f69-fd25eeec0175" providerId="ADAL" clId="{F03F408E-5137-45B4-AA2B-C574B8B5528D}" dt="2022-10-21T13:12:16.255" v="661" actId="20577"/>
          <ac:spMkLst>
            <pc:docMk/>
            <pc:sldMk cId="24370205" sldId="271"/>
            <ac:spMk id="2" creationId="{508E974C-4868-3B87-8230-BA6999F53F98}"/>
          </ac:spMkLst>
        </pc:spChg>
      </pc:sldChg>
      <pc:sldChg chg="modSp add mod">
        <pc:chgData name="Dunja Ivković" userId="cb45b2f3-573e-4b6e-9f69-fd25eeec0175" providerId="ADAL" clId="{F03F408E-5137-45B4-AA2B-C574B8B5528D}" dt="2022-10-21T13:12:20.779" v="668" actId="20577"/>
        <pc:sldMkLst>
          <pc:docMk/>
          <pc:sldMk cId="1742090344" sldId="272"/>
        </pc:sldMkLst>
        <pc:spChg chg="mod">
          <ac:chgData name="Dunja Ivković" userId="cb45b2f3-573e-4b6e-9f69-fd25eeec0175" providerId="ADAL" clId="{F03F408E-5137-45B4-AA2B-C574B8B5528D}" dt="2022-10-21T13:12:20.779" v="668" actId="20577"/>
          <ac:spMkLst>
            <pc:docMk/>
            <pc:sldMk cId="1742090344" sldId="272"/>
            <ac:spMk id="2" creationId="{508E974C-4868-3B87-8230-BA6999F53F98}"/>
          </ac:spMkLst>
        </pc:spChg>
      </pc:sldChg>
    </pc:docChg>
  </pc:docChgLst>
  <pc:docChgLst>
    <pc:chgData name="Dunja Ivković" userId="S::divkovic@carnet.hr::cb45b2f3-573e-4b6e-9f69-fd25eeec0175" providerId="AD" clId="Web-{3E509061-5472-DDD5-391B-CA075F6B5FEA}"/>
    <pc:docChg chg="modSld">
      <pc:chgData name="Dunja Ivković" userId="S::divkovic@carnet.hr::cb45b2f3-573e-4b6e-9f69-fd25eeec0175" providerId="AD" clId="Web-{3E509061-5472-DDD5-391B-CA075F6B5FEA}" dt="2022-10-24T07:28:17.729" v="63"/>
      <pc:docMkLst>
        <pc:docMk/>
      </pc:docMkLst>
      <pc:sldChg chg="addAnim modAnim">
        <pc:chgData name="Dunja Ivković" userId="S::divkovic@carnet.hr::cb45b2f3-573e-4b6e-9f69-fd25eeec0175" providerId="AD" clId="Web-{3E509061-5472-DDD5-391B-CA075F6B5FEA}" dt="2022-10-24T07:28:17.729" v="63"/>
        <pc:sldMkLst>
          <pc:docMk/>
          <pc:sldMk cId="3072475766" sldId="257"/>
        </pc:sldMkLst>
      </pc:sldChg>
      <pc:sldChg chg="modSp">
        <pc:chgData name="Dunja Ivković" userId="S::divkovic@carnet.hr::cb45b2f3-573e-4b6e-9f69-fd25eeec0175" providerId="AD" clId="Web-{3E509061-5472-DDD5-391B-CA075F6B5FEA}" dt="2022-10-24T06:50:11.106" v="29" actId="20577"/>
        <pc:sldMkLst>
          <pc:docMk/>
          <pc:sldMk cId="501116048" sldId="259"/>
        </pc:sldMkLst>
        <pc:spChg chg="mod">
          <ac:chgData name="Dunja Ivković" userId="S::divkovic@carnet.hr::cb45b2f3-573e-4b6e-9f69-fd25eeec0175" providerId="AD" clId="Web-{3E509061-5472-DDD5-391B-CA075F6B5FEA}" dt="2022-10-24T06:50:11.106" v="29" actId="20577"/>
          <ac:spMkLst>
            <pc:docMk/>
            <pc:sldMk cId="501116048" sldId="259"/>
            <ac:spMk id="4" creationId="{C291E0EA-B079-CE49-BDCA-8CC4B8AD5554}"/>
          </ac:spMkLst>
        </pc:spChg>
      </pc:sldChg>
      <pc:sldChg chg="modSp addAnim modAnim">
        <pc:chgData name="Dunja Ivković" userId="S::divkovic@carnet.hr::cb45b2f3-573e-4b6e-9f69-fd25eeec0175" providerId="AD" clId="Web-{3E509061-5472-DDD5-391B-CA075F6B5FEA}" dt="2022-10-24T07:26:53.380" v="37" actId="20577"/>
        <pc:sldMkLst>
          <pc:docMk/>
          <pc:sldMk cId="1872027988" sldId="263"/>
        </pc:sldMkLst>
        <pc:spChg chg="mod">
          <ac:chgData name="Dunja Ivković" userId="S::divkovic@carnet.hr::cb45b2f3-573e-4b6e-9f69-fd25eeec0175" providerId="AD" clId="Web-{3E509061-5472-DDD5-391B-CA075F6B5FEA}" dt="2022-10-24T07:26:53.380" v="37" actId="20577"/>
          <ac:spMkLst>
            <pc:docMk/>
            <pc:sldMk cId="1872027988" sldId="263"/>
            <ac:spMk id="3" creationId="{959DB4FD-B766-C348-1CA6-59166AF48C37}"/>
          </ac:spMkLst>
        </pc:spChg>
      </pc:sldChg>
      <pc:sldChg chg="addAnim modAnim">
        <pc:chgData name="Dunja Ivković" userId="S::divkovic@carnet.hr::cb45b2f3-573e-4b6e-9f69-fd25eeec0175" providerId="AD" clId="Web-{3E509061-5472-DDD5-391B-CA075F6B5FEA}" dt="2022-10-24T07:27:16.100" v="42"/>
        <pc:sldMkLst>
          <pc:docMk/>
          <pc:sldMk cId="4043048314" sldId="264"/>
        </pc:sldMkLst>
      </pc:sldChg>
      <pc:sldChg chg="addAnim modAnim">
        <pc:chgData name="Dunja Ivković" userId="S::divkovic@carnet.hr::cb45b2f3-573e-4b6e-9f69-fd25eeec0175" providerId="AD" clId="Web-{3E509061-5472-DDD5-391B-CA075F6B5FEA}" dt="2022-10-24T07:27:55.930" v="58"/>
        <pc:sldMkLst>
          <pc:docMk/>
          <pc:sldMk cId="3034938059" sldId="265"/>
        </pc:sldMkLst>
      </pc:sldChg>
      <pc:sldChg chg="modSp addAnim modAnim">
        <pc:chgData name="Dunja Ivković" userId="S::divkovic@carnet.hr::cb45b2f3-573e-4b6e-9f69-fd25eeec0175" providerId="AD" clId="Web-{3E509061-5472-DDD5-391B-CA075F6B5FEA}" dt="2022-10-24T07:27:44.586" v="53" actId="20577"/>
        <pc:sldMkLst>
          <pc:docMk/>
          <pc:sldMk cId="2621999716" sldId="266"/>
        </pc:sldMkLst>
        <pc:spChg chg="mod">
          <ac:chgData name="Dunja Ivković" userId="S::divkovic@carnet.hr::cb45b2f3-573e-4b6e-9f69-fd25eeec0175" providerId="AD" clId="Web-{3E509061-5472-DDD5-391B-CA075F6B5FEA}" dt="2022-10-24T07:27:44.586" v="53" actId="20577"/>
          <ac:spMkLst>
            <pc:docMk/>
            <pc:sldMk cId="2621999716" sldId="266"/>
            <ac:spMk id="3" creationId="{47FFC1E1-F3FF-4903-2275-37DB385CA13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91B7D-C588-284E-92E9-690319742C0C}" type="datetimeFigureOut">
              <a:rPr lang="sr-Latn-RS" smtClean="0"/>
              <a:t>25.10.22.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ACED4-C2EC-2148-9E19-426CCF732E7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332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Navesti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 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ovo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odnosi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zapravo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javna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u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školama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u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knjižnici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informatičkoj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učionici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hodniku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odnosi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u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administraciji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tajništvo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računovodstvo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ostala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koristi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jedna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osoba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MM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ACED4-C2EC-2148-9E19-426CCF732E79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6530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Dunja – </a:t>
            </a:r>
            <a:r>
              <a:rPr lang="en-US" dirty="0" err="1"/>
              <a:t>cijeli</a:t>
            </a:r>
            <a:r>
              <a:rPr lang="en-US" dirty="0"/>
              <a:t> </a:t>
            </a:r>
            <a:r>
              <a:rPr lang="en-US" dirty="0" err="1"/>
              <a:t>napad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probati</a:t>
            </a:r>
            <a:r>
              <a:rPr lang="en-US" dirty="0"/>
              <a:t> da </a:t>
            </a:r>
            <a:r>
              <a:rPr lang="en-US" dirty="0" err="1"/>
              <a:t>bude</a:t>
            </a:r>
            <a:r>
              <a:rPr lang="en-US" dirty="0"/>
              <a:t> 6 min, max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ACED4-C2EC-2148-9E19-426CCF732E79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870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možda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naslov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poboljšati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nešto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Nesigurni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temelji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nešto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zastarjela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oprema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resurse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za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instalaciju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novije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inačice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operativnog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sustava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XP –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izašao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2001.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godine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End of support 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2014. 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nakon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toga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su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jedino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dodali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fixeve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za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jako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velike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ranjivosti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kao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EternalBlue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I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BlueKeep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)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Raleway" pitchFamily="2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Windows 7 –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izašao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2009.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godine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– End of support: 2020.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godine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Raleway" pitchFamily="2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StatCounter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–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udio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operativnog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sustava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među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svim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win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os-ovima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- worldwide September 2022 – Win7 – 10.63 %, win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xp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– 0.38 %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Raleway" pitchFamily="2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Croatia – win7 10.14 %, win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xp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– 0.34 %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Raleway" pitchFamily="2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Postotak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malen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,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ali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windows je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najrašireniji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I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radi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se o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velikom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broju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računala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Raleway" pitchFamily="2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Raleway" pitchFamily="2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Nema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sigurnosnih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zakrpa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–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otkrije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ranjivost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napadači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ju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mogu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iskorištavati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, a za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istu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neće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biti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zakrpe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–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računalo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ostaje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Raleway" pitchFamily="2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Raleway" pitchFamily="2" charset="0"/>
              </a:rPr>
              <a:t>ranjivo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Raleway" pitchFamily="2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Raleway" pitchFamily="2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Raleway" pitchFamily="2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Raleway" pitchFamily="2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ACED4-C2EC-2148-9E19-426CCF732E79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04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Isto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je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možda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preformalan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naslov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Tko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sve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kako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koristi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školsko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tako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nešto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Namjerna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nenamjerna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zaraza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USB I download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Kod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javnih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naša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sigurnost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je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ugrožena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radnjama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osoba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koje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koristile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prije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nas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namjerno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nenamjerno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dovele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do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zaraze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računala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Namjerno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netko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je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preko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USB-a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putem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downloada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postavio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nekakav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zlonamjerni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softver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kako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bi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pratio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aktivnosti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drugih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korisnika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uzeo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podatke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kontrolu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and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njihvoim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korisničkim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računima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slično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Nenamjerno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netko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je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možda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umetnuo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zaražen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USB a da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nije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znao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 je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zaražen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je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preuzeo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otvorio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malicioznu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datoteku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čime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je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zarazio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računalo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Primjer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tipa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zlonamjernog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softwera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- Keylogger –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krađa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povjeriljivih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podataka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on-screen keyboard, MFA</a:t>
            </a:r>
            <a:endParaRPr lang="en-US" sz="12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ACED4-C2EC-2148-9E19-426CCF732E79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065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Higijena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  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Možda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drugačiji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naslov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nešto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kratko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nešto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snappy – Koliko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(ne)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sigurni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kada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koristimo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školsko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kratko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snappy,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 je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zapravo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probat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ćemo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nešto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snappier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nenamjerne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kompromitacije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osobnih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podataka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korisnika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dolazi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zbog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manjka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svijesti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o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potencijalnim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ugrozama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odgovornom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sigurnom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ponašanju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korištenju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javnog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spojenog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mrežu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Anonimni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ne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sprema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uređaj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kolačiće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cache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povijest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pretraživanja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informacije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unesene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u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stranici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nakon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zatvaranja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anonimnog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prozora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navedeno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briše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uređaja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–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osoba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koristi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nakon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neće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imati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pristup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podacima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pkorištenju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internet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preglednika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korišten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anonimni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način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(incognito mode)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Stavljaj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onedrive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/google disk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dokumente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ne USB, ne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ostavljaj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dokumente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sejvane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javnom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pogotovo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sadrže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povjerljive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podatke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ACED4-C2EC-2148-9E19-426CCF732E79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0691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msdc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portal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može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pristupiti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administrator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resursa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napomena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licence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namijenjene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samo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za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školska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ne da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ljudi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aktiviraju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windowse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ACED4-C2EC-2148-9E19-426CCF732E79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849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Pokazati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enable-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opciju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automatskog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ažuriranja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Jasno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je da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istovremeno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krene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ažurirati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pogotovo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za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vrijeme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nastave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 to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fun,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onda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pokazati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to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optimizirati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tips&amp;tricks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Delivery Optimization –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opcija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windowsima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 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preuzimanju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update-a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više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kojih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internetska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veza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nije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stabilna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dijelovi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apdejta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preuzimaju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dijele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ostalim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računalima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(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opcija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 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taj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način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dijeli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 PC-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lokalnoj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mreži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I s PC-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evima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intertnetu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ažuriranje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koje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ne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ometa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rad/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nastavu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– Change active hours –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postave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active hours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onda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u tom period windows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ažuriranja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neće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raditi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automatski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restart u tom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vremenskom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period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Advanced options – Pause updates -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moguće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postaviti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datum do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kada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neće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izvršavati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ažuriranje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Delivery Optimization – Advanced Options -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Moguće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limitirati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bandwith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koji se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koristi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za download update-a (a I za upload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ako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je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uključena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opcija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Delivery Optimization)</a:t>
            </a:r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ACED4-C2EC-2148-9E19-426CCF732E79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165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ACED4-C2EC-2148-9E19-426CCF732E79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640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ACED4-C2EC-2148-9E19-426CCF732E79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358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67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47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9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37B34A"/>
          </a:solidFill>
          <a:latin typeface="Camber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ert.hr/reboot-restore-rx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83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E974C-4868-3B87-8230-BA6999F53F98}"/>
              </a:ext>
            </a:extLst>
          </p:cNvPr>
          <p:cNvSpPr txBox="1"/>
          <p:nvPr/>
        </p:nvSpPr>
        <p:spPr>
          <a:xfrm>
            <a:off x="1626498" y="789915"/>
            <a:ext cx="3695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er" pitchFamily="2" charset="0"/>
              </a:rPr>
              <a:t>REDOVITO AŽURIRANJE</a:t>
            </a:r>
            <a:endParaRPr lang="sr-Latn-RS" sz="2800" b="1" dirty="0">
              <a:latin typeface="Camb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CACA6-E739-9398-4DC5-0925454EB3D5}"/>
              </a:ext>
            </a:extLst>
          </p:cNvPr>
          <p:cNvSpPr txBox="1"/>
          <p:nvPr/>
        </p:nvSpPr>
        <p:spPr>
          <a:xfrm>
            <a:off x="1626498" y="2499297"/>
            <a:ext cx="841379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Ranjivosti Windows operativnog sustava izlaze na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mjesečnoj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bazi</a:t>
            </a:r>
          </a:p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Nekada nismo ni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svjesni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koliko je naš sustav ranjiv</a:t>
            </a:r>
          </a:p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Automatsko ažuriranje?</a:t>
            </a:r>
          </a:p>
          <a:p>
            <a:pPr marL="342900" indent="-342900">
              <a:buFont typeface="Arial"/>
              <a:buChar char="•"/>
            </a:pPr>
            <a:endParaRPr lang="sr-Latn-RS" sz="2400" dirty="0">
              <a:solidFill>
                <a:srgbClr val="646464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sr-Latn-RS" sz="2400" b="1" dirty="0">
              <a:solidFill>
                <a:srgbClr val="64646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64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E974C-4868-3B87-8230-BA6999F53F98}"/>
              </a:ext>
            </a:extLst>
          </p:cNvPr>
          <p:cNvSpPr txBox="1"/>
          <p:nvPr/>
        </p:nvSpPr>
        <p:spPr>
          <a:xfrm>
            <a:off x="1626498" y="789915"/>
            <a:ext cx="776103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Camber"/>
              </a:rPr>
              <a:t>RADNO OKRUŽENJE RAČUNALA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A53-8F53-94B6-0A6D-B184C2DD7337}"/>
              </a:ext>
            </a:extLst>
          </p:cNvPr>
          <p:cNvSpPr txBox="1"/>
          <p:nvPr/>
        </p:nvSpPr>
        <p:spPr>
          <a:xfrm>
            <a:off x="1626498" y="2537938"/>
            <a:ext cx="841379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Admin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user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vs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Regular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user</a:t>
            </a:r>
            <a:endParaRPr lang="sr-Latn-RS" sz="2400" dirty="0">
              <a:solidFill>
                <a:srgbClr val="646464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Nazivi računala</a:t>
            </a:r>
          </a:p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Antivirus obavezno uključen – Microsoft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Defender</a:t>
            </a:r>
            <a:endParaRPr lang="sr-Latn-RS" sz="2400" dirty="0">
              <a:solidFill>
                <a:srgbClr val="646464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Active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Directory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domena?</a:t>
            </a:r>
          </a:p>
          <a:p>
            <a:pPr marL="342900" indent="-342900">
              <a:buFont typeface="Arial"/>
              <a:buChar char="•"/>
            </a:pPr>
            <a:endParaRPr lang="sr-Latn-RS" sz="2400" b="1" dirty="0">
              <a:solidFill>
                <a:srgbClr val="64646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264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E974C-4868-3B87-8230-BA6999F53F98}"/>
              </a:ext>
            </a:extLst>
          </p:cNvPr>
          <p:cNvSpPr txBox="1"/>
          <p:nvPr/>
        </p:nvSpPr>
        <p:spPr>
          <a:xfrm>
            <a:off x="1626498" y="789915"/>
            <a:ext cx="2576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er" pitchFamily="2" charset="0"/>
              </a:rPr>
              <a:t>SANDBOX ALATI</a:t>
            </a:r>
            <a:endParaRPr lang="sr-Latn-RS" sz="2800" b="1" dirty="0">
              <a:latin typeface="Camber" pitchFamily="2" charset="0"/>
            </a:endParaRPr>
          </a:p>
        </p:txBody>
      </p:sp>
      <p:pic>
        <p:nvPicPr>
          <p:cNvPr id="3" name="Picture 3" descr="Qr code&#10;&#10;Description automatically generated">
            <a:extLst>
              <a:ext uri="{FF2B5EF4-FFF2-40B4-BE49-F238E27FC236}">
                <a16:creationId xmlns:a16="http://schemas.microsoft.com/office/drawing/2014/main" id="{401924AD-4929-6F92-3118-AE4A944F1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561" y="1111104"/>
            <a:ext cx="2743200" cy="27198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9F17E9-8975-3A91-00B2-F844605F6C12}"/>
              </a:ext>
            </a:extLst>
          </p:cNvPr>
          <p:cNvSpPr txBox="1"/>
          <p:nvPr/>
        </p:nvSpPr>
        <p:spPr>
          <a:xfrm>
            <a:off x="1626498" y="2024845"/>
            <a:ext cx="841379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"Sigurno" stanje računala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Reboot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Restore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RX</a:t>
            </a:r>
          </a:p>
          <a:p>
            <a:pPr marL="800100" lvl="1" indent="-342900">
              <a:buFont typeface="Arial"/>
              <a:buChar char="•"/>
            </a:pPr>
            <a:r>
              <a:rPr lang="sr-Latn-RS" sz="2400" dirty="0">
                <a:ea typeface="+mn-lt"/>
                <a:cs typeface="+mn-lt"/>
                <a:hlinkClick r:id="rId4"/>
              </a:rPr>
              <a:t>https://www.cert.hr/reboot-restore-rx/</a:t>
            </a:r>
            <a:endParaRPr lang="sr-Latn-R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Rješavanje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problema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resetiranjem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računala</a:t>
            </a:r>
          </a:p>
          <a:p>
            <a:pPr marL="342900" indent="-342900">
              <a:buFont typeface="Arial"/>
              <a:buChar char="•"/>
            </a:pPr>
            <a:endParaRPr lang="sr-Latn-RS" sz="2400" b="1" dirty="0">
              <a:solidFill>
                <a:srgbClr val="64646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698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E974C-4868-3B87-8230-BA6999F53F98}"/>
              </a:ext>
            </a:extLst>
          </p:cNvPr>
          <p:cNvSpPr txBox="1"/>
          <p:nvPr/>
        </p:nvSpPr>
        <p:spPr>
          <a:xfrm>
            <a:off x="1626498" y="789915"/>
            <a:ext cx="1885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er" pitchFamily="2" charset="0"/>
              </a:rPr>
              <a:t>ZAKLJUČAK</a:t>
            </a:r>
            <a:endParaRPr lang="sr-Latn-RS" sz="2800" b="1" dirty="0">
              <a:latin typeface="Camb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A43F5-5D1C-45BB-8C0A-8C806ABEDF1B}"/>
              </a:ext>
            </a:extLst>
          </p:cNvPr>
          <p:cNvSpPr txBox="1"/>
          <p:nvPr/>
        </p:nvSpPr>
        <p:spPr>
          <a:xfrm>
            <a:off x="1626498" y="2175331"/>
            <a:ext cx="841379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Maksimalno otežati malicioznim napadačima posao</a:t>
            </a:r>
          </a:p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Održavati računala ažurnima</a:t>
            </a:r>
          </a:p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Graditi sigurnost na pretpostavci da će kad-tad nešto biti kompromitirano</a:t>
            </a:r>
          </a:p>
        </p:txBody>
      </p:sp>
    </p:spTree>
    <p:extLst>
      <p:ext uri="{BB962C8B-B14F-4D97-AF65-F5344CB8AC3E}">
        <p14:creationId xmlns:p14="http://schemas.microsoft.com/office/powerpoint/2010/main" val="24370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91E0EA-B079-CE49-BDCA-8CC4B8AD5554}"/>
              </a:ext>
            </a:extLst>
          </p:cNvPr>
          <p:cNvSpPr txBox="1"/>
          <p:nvPr/>
        </p:nvSpPr>
        <p:spPr>
          <a:xfrm>
            <a:off x="622510" y="439359"/>
            <a:ext cx="5865260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sr-Latn-RS" sz="4800" b="1" dirty="0"/>
              <a:t>SIGURNOST </a:t>
            </a:r>
            <a:endParaRPr lang="en-US" dirty="0"/>
          </a:p>
          <a:p>
            <a:r>
              <a:rPr lang="sr-Latn-RS" sz="4800" b="1" dirty="0"/>
              <a:t>ŠKOLSKOG RAČUNALA</a:t>
            </a:r>
            <a:endParaRPr lang="en-US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5D077-A397-A44B-AA76-CBB0FCB82393}"/>
              </a:ext>
            </a:extLst>
          </p:cNvPr>
          <p:cNvSpPr txBox="1"/>
          <p:nvPr/>
        </p:nvSpPr>
        <p:spPr>
          <a:xfrm>
            <a:off x="622510" y="2847078"/>
            <a:ext cx="1833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er" pitchFamily="2" charset="0"/>
              </a:rPr>
              <a:t>Mislav Major</a:t>
            </a:r>
          </a:p>
          <a:p>
            <a:r>
              <a:rPr lang="en-US" sz="2400" dirty="0">
                <a:latin typeface="Camber" pitchFamily="2" charset="0"/>
              </a:rPr>
              <a:t>Dunja Ivković</a:t>
            </a:r>
            <a:endParaRPr lang="sr-Latn-RS" sz="2400" dirty="0">
              <a:latin typeface="Camb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1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044E6F-889C-DE48-857B-40C696EF4AFD}"/>
              </a:ext>
            </a:extLst>
          </p:cNvPr>
          <p:cNvSpPr txBox="1"/>
          <p:nvPr/>
        </p:nvSpPr>
        <p:spPr>
          <a:xfrm>
            <a:off x="1626498" y="916664"/>
            <a:ext cx="5337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er" pitchFamily="2" charset="0"/>
              </a:rPr>
              <a:t>SIGURNOST ŠKOLSKOG RAČUNALA</a:t>
            </a:r>
            <a:endParaRPr lang="sr-Latn-RS" sz="2800" b="1" dirty="0">
              <a:latin typeface="Camb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1FD6B-0F62-8D49-AE96-6CAA417BB333}"/>
              </a:ext>
            </a:extLst>
          </p:cNvPr>
          <p:cNvSpPr txBox="1"/>
          <p:nvPr/>
        </p:nvSpPr>
        <p:spPr>
          <a:xfrm>
            <a:off x="1626498" y="2635099"/>
            <a:ext cx="8413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klikćemo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predstavlja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obraniti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Latn-RS" sz="24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E974C-4868-3B87-8230-BA6999F53F98}"/>
              </a:ext>
            </a:extLst>
          </p:cNvPr>
          <p:cNvSpPr txBox="1"/>
          <p:nvPr/>
        </p:nvSpPr>
        <p:spPr>
          <a:xfrm>
            <a:off x="1626498" y="789915"/>
            <a:ext cx="294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er" pitchFamily="2" charset="0"/>
              </a:rPr>
              <a:t>ZAŠTO KLIKĆEMO?</a:t>
            </a:r>
            <a:endParaRPr lang="sr-Latn-RS" sz="2800" b="1" dirty="0">
              <a:latin typeface="Camb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530F7C-FF13-6DFE-18E3-CF513F755AA0}"/>
              </a:ext>
            </a:extLst>
          </p:cNvPr>
          <p:cNvSpPr txBox="1"/>
          <p:nvPr/>
        </p:nvSpPr>
        <p:spPr>
          <a:xfrm>
            <a:off x="1626498" y="2499297"/>
            <a:ext cx="841379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Emocije</a:t>
            </a:r>
            <a:endParaRPr lang="en-US" sz="2400" dirty="0">
              <a:solidFill>
                <a:srgbClr val="646464"/>
              </a:solidFill>
              <a:latin typeface="Arial"/>
              <a:cs typeface="Aria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Euforija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,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strah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sreća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Nesvjesne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reakcije</a:t>
            </a:r>
            <a:endParaRPr lang="en-US" sz="2400" dirty="0">
              <a:solidFill>
                <a:srgbClr val="646464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Prirodno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smo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programirani</a:t>
            </a:r>
            <a:endParaRPr lang="en-US" sz="2400" dirty="0">
              <a:solidFill>
                <a:srgbClr val="646464"/>
              </a:solidFill>
              <a:latin typeface="Arial"/>
              <a:cs typeface="Arial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08E3395-1266-EBA4-205F-22A09671C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628" y="1313135"/>
            <a:ext cx="4648284" cy="391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E974C-4868-3B87-8230-BA6999F53F98}"/>
              </a:ext>
            </a:extLst>
          </p:cNvPr>
          <p:cNvSpPr txBox="1"/>
          <p:nvPr/>
        </p:nvSpPr>
        <p:spPr>
          <a:xfrm>
            <a:off x="1626498" y="1051525"/>
            <a:ext cx="449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er" pitchFamily="2" charset="0"/>
              </a:rPr>
              <a:t>ŠTO SVE PREDSTAVLJA RIZIK?</a:t>
            </a:r>
            <a:endParaRPr lang="sr-Latn-RS" sz="2800" b="1" dirty="0">
              <a:latin typeface="Camb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DB4FD-B766-C348-1CA6-59166AF48C37}"/>
              </a:ext>
            </a:extLst>
          </p:cNvPr>
          <p:cNvSpPr txBox="1"/>
          <p:nvPr/>
        </p:nvSpPr>
        <p:spPr>
          <a:xfrm>
            <a:off x="1626498" y="2499297"/>
            <a:ext cx="841379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Neažurirana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računala</a:t>
            </a:r>
            <a:endParaRPr lang="en-US" sz="24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Nezaštićena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nekontrolirana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uporaba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računala</a:t>
            </a:r>
            <a:endParaRPr lang="en-US" sz="2400" dirty="0">
              <a:solidFill>
                <a:srgbClr val="646464"/>
              </a:solidFill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Manjak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osviještenosti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računalnoj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sigurnosti</a:t>
            </a:r>
            <a:endParaRPr lang="en-US" sz="24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Latn-RS" sz="24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E974C-4868-3B87-8230-BA6999F53F98}"/>
              </a:ext>
            </a:extLst>
          </p:cNvPr>
          <p:cNvSpPr txBox="1"/>
          <p:nvPr/>
        </p:nvSpPr>
        <p:spPr>
          <a:xfrm>
            <a:off x="1626498" y="789915"/>
            <a:ext cx="722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er" pitchFamily="2" charset="0"/>
              </a:rPr>
              <a:t>KAKVO JE JAVNO RAČUNALO KOJE KORISTIMO?</a:t>
            </a:r>
            <a:endParaRPr lang="sr-Latn-RS" sz="2800" b="1" dirty="0">
              <a:latin typeface="Camb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A5AF3-88B7-78B1-61FD-6A8BED349FE4}"/>
              </a:ext>
            </a:extLst>
          </p:cNvPr>
          <p:cNvSpPr txBox="1"/>
          <p:nvPr/>
        </p:nvSpPr>
        <p:spPr>
          <a:xfrm>
            <a:off x="1626498" y="1639217"/>
            <a:ext cx="8413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XP – 2001.-2014. ​</a:t>
            </a:r>
          </a:p>
          <a:p>
            <a:endParaRPr lang="en-US" sz="24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7 – 2009.-2020.​</a:t>
            </a:r>
          </a:p>
          <a:p>
            <a:endParaRPr lang="en-US" sz="24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support 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bez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sigurnosnih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ažuriranja</a:t>
            </a:r>
            <a:endParaRPr lang="en-US" sz="24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Zašto</a:t>
            </a:r>
            <a:r>
              <a:rPr lang="en-US" sz="24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b="1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još</a:t>
            </a:r>
            <a:r>
              <a:rPr lang="en-US" sz="24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uvijek</a:t>
            </a:r>
            <a:r>
              <a:rPr lang="en-US" sz="24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koriste</a:t>
            </a:r>
            <a:r>
              <a:rPr lang="en-US" sz="2400" b="1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Nedovoljno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jak hardware za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instalaciju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novije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podržane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inačice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Legacy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aplikacije</a:t>
            </a:r>
            <a:endParaRPr lang="sr-Latn-RS" sz="24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E974C-4868-3B87-8230-BA6999F53F98}"/>
              </a:ext>
            </a:extLst>
          </p:cNvPr>
          <p:cNvSpPr txBox="1"/>
          <p:nvPr/>
        </p:nvSpPr>
        <p:spPr>
          <a:xfrm>
            <a:off x="1626498" y="789915"/>
            <a:ext cx="7233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er" pitchFamily="2" charset="0"/>
              </a:rPr>
              <a:t>TKO JE KORISTIO JAVNO RAČUNALO PRIJE NAS?</a:t>
            </a:r>
            <a:endParaRPr lang="sr-Latn-RS" sz="2800" b="1" dirty="0">
              <a:latin typeface="Camb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FC1E1-F3FF-4903-2275-37DB385CA134}"/>
              </a:ext>
            </a:extLst>
          </p:cNvPr>
          <p:cNvSpPr txBox="1"/>
          <p:nvPr/>
        </p:nvSpPr>
        <p:spPr>
          <a:xfrm>
            <a:off x="1626498" y="2752793"/>
            <a:ext cx="841379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namjerna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nenamjerna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zaraza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računala</a:t>
            </a:r>
            <a:endParaRPr lang="en-US" sz="2400" dirty="0">
              <a:solidFill>
                <a:srgbClr val="646464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USB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i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preuzimanje</a:t>
            </a: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 s </a:t>
            </a:r>
            <a:r>
              <a:rPr lang="en-US" sz="2400" dirty="0" err="1">
                <a:solidFill>
                  <a:srgbClr val="646464"/>
                </a:solidFill>
                <a:latin typeface="Arial"/>
                <a:cs typeface="Arial"/>
              </a:rPr>
              <a:t>Interneta</a:t>
            </a:r>
            <a:endParaRPr lang="en-US" sz="2400" dirty="0">
              <a:solidFill>
                <a:srgbClr val="646464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646464"/>
                </a:solidFill>
                <a:latin typeface="Arial"/>
                <a:cs typeface="Arial"/>
              </a:rPr>
              <a:t>keylogger</a:t>
            </a:r>
            <a:endParaRPr lang="sr-Latn-RS" sz="2400" dirty="0">
              <a:solidFill>
                <a:srgbClr val="64646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99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E974C-4868-3B87-8230-BA6999F53F98}"/>
              </a:ext>
            </a:extLst>
          </p:cNvPr>
          <p:cNvSpPr txBox="1"/>
          <p:nvPr/>
        </p:nvSpPr>
        <p:spPr>
          <a:xfrm>
            <a:off x="1626498" y="789915"/>
            <a:ext cx="7707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er" pitchFamily="2" charset="0"/>
              </a:rPr>
              <a:t>KAKO SE MI PONAŠAMO NA JAVNOM RAČUNALU?</a:t>
            </a:r>
            <a:endParaRPr lang="sr-Latn-RS" sz="2800" b="1" dirty="0">
              <a:latin typeface="Camber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7A8C1-E765-0216-F6B5-D13BD991F14D}"/>
              </a:ext>
            </a:extLst>
          </p:cNvPr>
          <p:cNvSpPr txBox="1"/>
          <p:nvPr/>
        </p:nvSpPr>
        <p:spPr>
          <a:xfrm>
            <a:off x="1626498" y="2752793"/>
            <a:ext cx="8413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Koristimo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anonimni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prozor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Čuvamo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osjetljive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podatke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Spajamo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 USB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javnom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računalu</a:t>
            </a: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sr-Latn-RS" sz="2400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E974C-4868-3B87-8230-BA6999F53F98}"/>
              </a:ext>
            </a:extLst>
          </p:cNvPr>
          <p:cNvSpPr txBox="1"/>
          <p:nvPr/>
        </p:nvSpPr>
        <p:spPr>
          <a:xfrm>
            <a:off x="1626498" y="789915"/>
            <a:ext cx="6954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er" pitchFamily="2" charset="0"/>
              </a:rPr>
              <a:t>NAČINI OBRANE OD POTENCIJALNIH UGROZA</a:t>
            </a:r>
            <a:endParaRPr lang="sr-Latn-RS" sz="2800" b="1" dirty="0">
              <a:latin typeface="Camber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8FB6F4-0598-BC69-163D-4328C87B42F1}"/>
              </a:ext>
            </a:extLst>
          </p:cNvPr>
          <p:cNvSpPr txBox="1"/>
          <p:nvPr/>
        </p:nvSpPr>
        <p:spPr>
          <a:xfrm>
            <a:off x="1626498" y="2499297"/>
            <a:ext cx="841379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Koristiti podržane </a:t>
            </a:r>
            <a:r>
              <a:rPr lang="sr-Latn-RS" sz="2400" dirty="0" err="1">
                <a:solidFill>
                  <a:srgbClr val="646464"/>
                </a:solidFill>
                <a:latin typeface="Arial"/>
                <a:cs typeface="Arial"/>
              </a:rPr>
              <a:t>inačice</a:t>
            </a: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 operativnih sustava – licence dostupne na</a:t>
            </a:r>
            <a:endParaRPr lang="sr-Latn-R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086100" lvl="6" indent="-342900">
              <a:buFont typeface="Arial"/>
              <a:buChar char="•"/>
            </a:pPr>
            <a:r>
              <a:rPr lang="sr-Latn-RS" sz="2400" b="1" dirty="0">
                <a:solidFill>
                  <a:srgbClr val="646464"/>
                </a:solidFill>
                <a:latin typeface="Arial"/>
                <a:cs typeface="Arial"/>
              </a:rPr>
              <a:t>msdc.skole.hr​</a:t>
            </a:r>
            <a:endParaRPr lang="sr-Latn-RS" b="1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sr-Latn-RS" sz="2400" dirty="0">
                <a:solidFill>
                  <a:srgbClr val="646464"/>
                </a:solidFill>
                <a:latin typeface="Arial"/>
                <a:cs typeface="Arial"/>
              </a:rPr>
              <a:t>Ne preuzimanje „divljih“ distribucija s Interneta</a:t>
            </a:r>
          </a:p>
          <a:p>
            <a:pPr marL="342900" indent="-342900">
              <a:buFont typeface="Arial"/>
              <a:buChar char="•"/>
            </a:pPr>
            <a:endParaRPr lang="sr-Latn-RS" sz="2400" dirty="0">
              <a:solidFill>
                <a:srgbClr val="64646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8504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915</Words>
  <Application>Microsoft Macintosh PowerPoint</Application>
  <PresentationFormat>Widescreen</PresentationFormat>
  <Paragraphs>102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Camber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Mislav Major</cp:lastModifiedBy>
  <cp:revision>112</cp:revision>
  <dcterms:created xsi:type="dcterms:W3CDTF">2021-09-29T09:04:10Z</dcterms:created>
  <dcterms:modified xsi:type="dcterms:W3CDTF">2022-10-26T11:59:31Z</dcterms:modified>
</cp:coreProperties>
</file>